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726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01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462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379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280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733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32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04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95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985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64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4C8F2-95F7-44D2-AA79-272FCC54BA1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473D7-C3AB-4530-9888-8AABD3FB5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181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Zesilování dřevěných stropů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5449159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VY_32_INOVACE_PB_ZP_02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–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976316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oprav a zesilování dřevěných stropů.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90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2614510"/>
              </p:ext>
            </p:extLst>
          </p:nvPr>
        </p:nvGraphicFramePr>
        <p:xfrm>
          <a:off x="481952" y="2492896"/>
          <a:ext cx="3658000" cy="32004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658000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Oprava</a:t>
                      </a:r>
                      <a:r>
                        <a:rPr lang="cs-CZ" baseline="0" dirty="0" smtClean="0"/>
                        <a:t> dřevěného stropu patří mezi nejjednodušší opravy za předpokladu, že nosná konstrukce nejeví známky znehodnocení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dirty="0" smtClean="0"/>
                        <a:t>Trhliny</a:t>
                      </a:r>
                      <a:r>
                        <a:rPr lang="cs-CZ" baseline="0" dirty="0" smtClean="0"/>
                        <a:t> považujeme za neškodné, avšak nevzhledné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Trhliny vznikají: - sesycháním dřeva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                      - sedáním zdiva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                      - špatnou technologií při zřizování stropu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467544" y="1372706"/>
            <a:ext cx="8208912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 opravou dřevěných  stropů se většinou setkáváme při adaptacích starých rekreačních objektů a starších obytných budov.</a:t>
            </a:r>
            <a:endParaRPr lang="cs-CZ" sz="2000" b="1" dirty="0"/>
          </a:p>
        </p:txBody>
      </p:sp>
      <p:pic>
        <p:nvPicPr>
          <p:cNvPr id="4098" name="Picture 2" descr="C:\Users\1\Desktop\foto dumy\SAM_02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207" y="2492896"/>
            <a:ext cx="4140000" cy="325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50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660287"/>
              </p:ext>
            </p:extLst>
          </p:nvPr>
        </p:nvGraphicFramePr>
        <p:xfrm>
          <a:off x="467544" y="1124744"/>
          <a:ext cx="8208912" cy="1371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Trhliny se objevují v rohu, ve styku stěny a stropu.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Oprava: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Odsekneme proužek omítky na stropu i stěně, široký asi 100 mm, vložíme do něj  </a:t>
                      </a:r>
                    </a:p>
                    <a:p>
                      <a:r>
                        <a:rPr lang="cs-CZ" baseline="0" dirty="0" smtClean="0"/>
                        <a:t>  pruh rabicového pletiva, přichytíme skobami a provedeme začištění maltou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708920"/>
            <a:ext cx="6444208" cy="396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2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7039185"/>
              </p:ext>
            </p:extLst>
          </p:nvPr>
        </p:nvGraphicFramePr>
        <p:xfrm>
          <a:off x="683568" y="1124744"/>
          <a:ext cx="7992888" cy="25603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92888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2.  Trhliny jsou po</a:t>
                      </a:r>
                      <a:r>
                        <a:rPr lang="cs-CZ" baseline="0" dirty="0" smtClean="0"/>
                        <a:t> celé ploše stropu: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Oprava: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lphaUcParenR"/>
                      </a:pPr>
                      <a:r>
                        <a:rPr lang="cs-CZ" baseline="0" dirty="0" smtClean="0"/>
                        <a:t>Odstranění štukové vrstvy na stropě, naneseme lepící tmel, do tmelu vtlačíme perlinku, kterou přetáhneme i na svislé zdi alespoň 10 cm. Po vytvrdnutí provedeme novou štukovou omítku.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lphaUcParenR" startAt="2"/>
                      </a:pPr>
                      <a:r>
                        <a:rPr lang="cs-CZ" baseline="0" dirty="0" smtClean="0"/>
                        <a:t>Dražší a pracnější úprava je provedení: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/>
                        <a:t>       - sádrokartonového stropu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/>
                        <a:t>       - kazetového stropu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foto dumy\SAM_00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04"/>
          <a:stretch/>
        </p:blipFill>
        <p:spPr bwMode="auto">
          <a:xfrm>
            <a:off x="2123728" y="3789040"/>
            <a:ext cx="5220580" cy="299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88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3921237"/>
              </p:ext>
            </p:extLst>
          </p:nvPr>
        </p:nvGraphicFramePr>
        <p:xfrm>
          <a:off x="467544" y="2276872"/>
          <a:ext cx="2592288" cy="25654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592288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Příčiny nadměrného průhybu stropních trámů: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Poddimenzování</a:t>
                      </a:r>
                      <a:r>
                        <a:rPr lang="cs-CZ" baseline="0" dirty="0" smtClean="0"/>
                        <a:t> trámů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Příliš velké zatížení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Tento dlouhotrvající průhyb vede k trvalé deformaci trámu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412776"/>
            <a:ext cx="820891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Zesílení dřevěných stropů</a:t>
            </a:r>
            <a:endParaRPr lang="cs-CZ" sz="2400" b="1" dirty="0"/>
          </a:p>
        </p:txBody>
      </p:sp>
      <p:pic>
        <p:nvPicPr>
          <p:cNvPr id="3074" name="Picture 2" descr="C:\Users\1\Desktop\záloha note 3\DUM obrázky\2012-12-11\0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63903"/>
            <a:ext cx="5393889" cy="404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12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935876"/>
              </p:ext>
            </p:extLst>
          </p:nvPr>
        </p:nvGraphicFramePr>
        <p:xfrm>
          <a:off x="467544" y="1052736"/>
          <a:ext cx="8208912" cy="26568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Zvýšení únosnosti stropů: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Dodatečným</a:t>
                      </a:r>
                      <a:r>
                        <a:rPr lang="cs-CZ" baseline="0" dirty="0" smtClean="0"/>
                        <a:t> osazením tzv. </a:t>
                      </a:r>
                      <a:r>
                        <a:rPr lang="cs-CZ" baseline="0" dirty="0" err="1" smtClean="0"/>
                        <a:t>mezitrámů</a:t>
                      </a:r>
                      <a:r>
                        <a:rPr lang="cs-CZ" baseline="0" dirty="0" smtClean="0"/>
                        <a:t> (mezi původní trámy vzdálené 800 – 1000 mm klademe nové stropnice do předem vysekaných kapes v nosném zdivu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Osazením jednoho nebo více průvlaků, podtahujeme křížem původní stropní konstrukce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Zpevnění příložkami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Prohnutí vyrovnáme podepřením kuláči a klínky. Pak z obou stran stropnice přišroubujeme nebo přibijeme příložky z prken nebo fošen.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foto dumy\dřevěný strop trámy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65376"/>
            <a:ext cx="6048672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88224" y="5805264"/>
            <a:ext cx="2088232" cy="93871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/>
              <a:t>AAZARUS. </a:t>
            </a:r>
            <a:r>
              <a:rPr lang="cs-CZ" sz="1100" i="1" dirty="0" err="1"/>
              <a:t>wikipedia</a:t>
            </a:r>
            <a:r>
              <a:rPr lang="cs-CZ" sz="1100" dirty="0"/>
              <a:t> [online]. [cit. </a:t>
            </a:r>
            <a:r>
              <a:rPr lang="cs-CZ" sz="1100" dirty="0" smtClean="0"/>
              <a:t>17.9.2012]. </a:t>
            </a:r>
            <a:r>
              <a:rPr lang="cs-CZ" sz="1100" dirty="0"/>
              <a:t>Dostupný na WWW: http://upload.wikimedia.org/wikipedia/commons/4/48/IMG_Dachstuhl.jpeg</a:t>
            </a:r>
          </a:p>
        </p:txBody>
      </p:sp>
    </p:spTree>
    <p:extLst>
      <p:ext uri="{BB962C8B-B14F-4D97-AF65-F5344CB8AC3E}">
        <p14:creationId xmlns:p14="http://schemas.microsoft.com/office/powerpoint/2010/main" val="1403393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5853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Co způsobuje trhliny?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kde vznikají trhliny?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Jakým způsobem lze opravit trhliny po celé ploše stropu?</a:t>
            </a:r>
          </a:p>
          <a:p>
            <a:pPr marL="342900" indent="-342900">
              <a:buAutoNum type="arabicPeriod" startAt="4"/>
            </a:pPr>
            <a:r>
              <a:rPr lang="cs-CZ" b="1" dirty="0" smtClean="0">
                <a:solidFill>
                  <a:schemeClr val="tx1"/>
                </a:solidFill>
              </a:rPr>
              <a:t>Otázka:  Jaké jsou příčiny průhybu stropních trámů?</a:t>
            </a:r>
          </a:p>
          <a:p>
            <a:pPr marL="342900" indent="-342900">
              <a:buAutoNum type="arabicPeriod" startAt="4"/>
            </a:pPr>
            <a:r>
              <a:rPr lang="cs-CZ" b="1" dirty="0" smtClean="0">
                <a:solidFill>
                  <a:schemeClr val="tx1"/>
                </a:solidFill>
              </a:rPr>
              <a:t>Otázka:  Jak zvýšíme únosnost stropu?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vlastní, www.wikipedia.cz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a 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3842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Zesilování dřevěných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92622"/>
            <a:ext cx="7632848" cy="369331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Sesycháním dřeva, sedáním zdiva, špatnou technologií při zřizování stropu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Ve styku stěny a stropu, po celé ploše stropu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Nanést na celý strop lepicí tmel s perlinkou, sádrokartonový strop, kazetový strop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Poddimenzování trámů, příliš velké zatížení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Dodatečným osazením </a:t>
            </a:r>
            <a:r>
              <a:rPr lang="cs-CZ" b="1" dirty="0" err="1" smtClean="0">
                <a:solidFill>
                  <a:schemeClr val="tx1"/>
                </a:solidFill>
              </a:rPr>
              <a:t>mezitrámů</a:t>
            </a:r>
            <a:r>
              <a:rPr lang="cs-CZ" b="1" dirty="0" smtClean="0">
                <a:solidFill>
                  <a:schemeClr val="tx1"/>
                </a:solidFill>
              </a:rPr>
              <a:t>, osazením jednoho nebo více průvlaků,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Zpevněním trámů příložkami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335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460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Opravy a zesilování dřevěných stropů</vt:lpstr>
      <vt:lpstr>Opravy a zesilování dřevěných stropů</vt:lpstr>
      <vt:lpstr>Opravy a zesilování dřevěných stropů</vt:lpstr>
      <vt:lpstr>Opravy a zesilování dřevěných stropů</vt:lpstr>
      <vt:lpstr>Opravy a zesilování dřevěných stropů</vt:lpstr>
      <vt:lpstr>Opravy a zesilování dřevěných stropů</vt:lpstr>
      <vt:lpstr>Zesilování dřevěných stropů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2012-09-17T15:09:00Z</dcterms:created>
  <dcterms:modified xsi:type="dcterms:W3CDTF">2012-09-17T18:22:42Z</dcterms:modified>
</cp:coreProperties>
</file>