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7497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72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719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2259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0335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24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473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3318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064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373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683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26BD8-34A2-4325-8E69-12F046CDA562}" type="datetimeFigureOut">
              <a:rPr lang="cs-CZ" smtClean="0"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4CE4D-BAB8-47CD-984A-97E652B059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50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96751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Výměna stropních částí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25413"/>
              </p:ext>
            </p:extLst>
          </p:nvPr>
        </p:nvGraphicFramePr>
        <p:xfrm>
          <a:off x="506521" y="1988840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VY_32_INOVACE_PB_ZP_03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Technologie – přestavby budov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Září 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605583"/>
              </p:ext>
            </p:extLst>
          </p:nvPr>
        </p:nvGraphicFramePr>
        <p:xfrm>
          <a:off x="506521" y="4864357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problematiky výměny stropních částí. 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325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VÝMĚNA STROPNÍCH ČÁSTÍ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836274" y="1124744"/>
            <a:ext cx="7624157" cy="10156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U  dřevěného stropu může být poškozena část stropu nebo celý strop. Strop nebo jeho části mohou být napadeny rostlinnými a živočišným škůdci nebo do objektu mohlo zatékat.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36274" y="2276872"/>
            <a:ext cx="7624157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dirty="0" smtClean="0"/>
              <a:t>Je-li trám nebo strop napaden více jak do poloviny, je lépe jej vyměnit celý. Nové řezivo na opravu stropu před uložením naimpregnujeme.</a:t>
            </a:r>
            <a:endParaRPr lang="cs-CZ" sz="2000" dirty="0"/>
          </a:p>
        </p:txBody>
      </p:sp>
      <p:pic>
        <p:nvPicPr>
          <p:cNvPr id="1026" name="Picture 2" descr="C:\Users\1\Desktop\DUM obrázky\2013-09-08\SAM_038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33" b="24975"/>
          <a:stretch/>
        </p:blipFill>
        <p:spPr bwMode="auto">
          <a:xfrm>
            <a:off x="0" y="3326586"/>
            <a:ext cx="9144000" cy="355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11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VÝMĚNA STROPNÍCH ČÁSTÍ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009538"/>
              </p:ext>
            </p:extLst>
          </p:nvPr>
        </p:nvGraphicFramePr>
        <p:xfrm>
          <a:off x="836274" y="1412776"/>
          <a:ext cx="7624158" cy="40843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62415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1.   Výměna jednotlivých trámů stropu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2000" dirty="0" smtClean="0"/>
                        <a:t>Při výměně poškozeného trámu zabezpečíme strop podpěrami a podpěry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sz="2000" dirty="0" smtClean="0"/>
                        <a:t>      zavětrujeme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Tx/>
                        <a:buChar char="-"/>
                      </a:pPr>
                      <a:r>
                        <a:rPr lang="cs-CZ" sz="2000" dirty="0" smtClean="0"/>
                        <a:t>Kotoučovou</a:t>
                      </a:r>
                      <a:r>
                        <a:rPr lang="cs-CZ" sz="2000" baseline="0" dirty="0" smtClean="0"/>
                        <a:t> pilou rozřežeme podlahu i podbíjení na vedlejších 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sz="2000" baseline="0" dirty="0" smtClean="0"/>
                        <a:t>      trámech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2000" dirty="0" smtClean="0"/>
                        <a:t>Poškozený trám vyjmeme z kapes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-    Kapsy vyčistíme a vložíme</a:t>
                      </a:r>
                      <a:r>
                        <a:rPr lang="cs-CZ" sz="2000" baseline="0" dirty="0" smtClean="0"/>
                        <a:t> izolaci proti vodě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sz="2000" dirty="0" smtClean="0"/>
                        <a:t>Osadíme nový trám opatřený nátěrem</a:t>
                      </a:r>
                      <a:r>
                        <a:rPr lang="cs-CZ" sz="2000" baseline="0" dirty="0" smtClean="0"/>
                        <a:t> proti škůdcům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-</a:t>
                      </a:r>
                      <a:r>
                        <a:rPr lang="cs-CZ" sz="2000" baseline="0" dirty="0" smtClean="0"/>
                        <a:t>    Kolem </a:t>
                      </a:r>
                      <a:r>
                        <a:rPr lang="cs-CZ" sz="2000" baseline="0" dirty="0" err="1" smtClean="0"/>
                        <a:t>zhlaví</a:t>
                      </a:r>
                      <a:r>
                        <a:rPr lang="cs-CZ" sz="2000" baseline="0" dirty="0" smtClean="0"/>
                        <a:t> necháme volný otvor, aby </a:t>
                      </a:r>
                      <a:r>
                        <a:rPr lang="cs-CZ" sz="2000" baseline="0" dirty="0" err="1" smtClean="0"/>
                        <a:t>zhlaví</a:t>
                      </a:r>
                      <a:r>
                        <a:rPr lang="cs-CZ" sz="2000" baseline="0" dirty="0" smtClean="0"/>
                        <a:t> trámu větralo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-    Přibijeme podbití, uložíme izolaci mezi trámy a přitlučeme záklop.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141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VÝMĚNA STROPNÍCH ČÁSTÍ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269385"/>
              </p:ext>
            </p:extLst>
          </p:nvPr>
        </p:nvGraphicFramePr>
        <p:xfrm>
          <a:off x="672495" y="1268760"/>
          <a:ext cx="3251433" cy="5120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5143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2.   Odstranění vady </a:t>
                      </a:r>
                      <a:r>
                        <a:rPr lang="cs-CZ" sz="2000" dirty="0" err="1" smtClean="0"/>
                        <a:t>zhlaví</a:t>
                      </a:r>
                      <a:r>
                        <a:rPr lang="cs-CZ" sz="2000" dirty="0" smtClean="0"/>
                        <a:t> trámu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sz="2000" dirty="0" smtClean="0"/>
                        <a:t>A)   Podepření</a:t>
                      </a:r>
                      <a:r>
                        <a:rPr lang="cs-CZ" sz="2000" baseline="0" dirty="0" smtClean="0"/>
                        <a:t> stropu průvlakem</a:t>
                      </a:r>
                      <a:endParaRPr lang="cs-CZ" sz="20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AutoNum type="alphaUcParenR" startAt="2"/>
                      </a:pPr>
                      <a:r>
                        <a:rPr lang="cs-CZ" sz="2000" dirty="0" smtClean="0"/>
                        <a:t>Vyvěšením</a:t>
                      </a:r>
                      <a:r>
                        <a:rPr lang="cs-CZ" sz="2000" baseline="0" dirty="0" smtClean="0"/>
                        <a:t> stropního trámu příčným trámem (provádíme u nevyužitého 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2000" baseline="0" dirty="0" smtClean="0"/>
                        <a:t>       podkroví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Tx/>
                        <a:buAutoNum type="alphaUcParenR" startAt="3"/>
                      </a:pPr>
                      <a:r>
                        <a:rPr lang="cs-CZ" sz="2000" baseline="0" dirty="0" smtClean="0"/>
                        <a:t>Zpevnění </a:t>
                      </a:r>
                      <a:r>
                        <a:rPr lang="cs-CZ" sz="2000" baseline="0" dirty="0" err="1" smtClean="0"/>
                        <a:t>zhlaví</a:t>
                      </a:r>
                      <a:r>
                        <a:rPr lang="cs-CZ" sz="2000" baseline="0" dirty="0" smtClean="0"/>
                        <a:t> příložkami (dřevěné nebo ocelové), spojíme hřeby nebo svorníky</a:t>
                      </a:r>
                      <a:endParaRPr lang="cs-CZ" sz="200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D)   Kotvení do konzol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>
                        <a:buFontTx/>
                        <a:buAutoNum type="alphaUcParenR" startAt="5"/>
                      </a:pPr>
                      <a:r>
                        <a:rPr lang="cs-CZ" sz="2000" baseline="0" dirty="0" smtClean="0"/>
                        <a:t>Tesařská výměna 1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sz="2000" baseline="0" dirty="0" smtClean="0"/>
                        <a:t>       tesařská výměna 2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1\Desktop\záloha note 3\DUM obrázky\2012-12-11\0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268760"/>
            <a:ext cx="3996444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185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VÝMĚNA STROPNÍCH ČÁSTÍ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C:\Users\1\Desktop\záloha note 3\DUM obrázky\2012-12-11\0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96752"/>
            <a:ext cx="7392821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52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346646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VÝMĚNA STROPNÍCH ČÁSTÍ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471058"/>
              </p:ext>
            </p:extLst>
          </p:nvPr>
        </p:nvGraphicFramePr>
        <p:xfrm>
          <a:off x="457200" y="1196752"/>
          <a:ext cx="1882552" cy="5273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8255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Zjistíme-li, že je nahnilé </a:t>
                      </a:r>
                      <a:r>
                        <a:rPr lang="cs-CZ" sz="2000" dirty="0" err="1" smtClean="0"/>
                        <a:t>zhlaví</a:t>
                      </a:r>
                      <a:r>
                        <a:rPr lang="cs-CZ" sz="2000" dirty="0" smtClean="0"/>
                        <a:t> u více</a:t>
                      </a:r>
                      <a:r>
                        <a:rPr lang="cs-CZ" sz="2000" baseline="0" dirty="0" smtClean="0"/>
                        <a:t> nebo všech stropnic a nechceme budovat celý strop nový, můžeme zkrácené stropní trámy uložit na průběžný ocelový nosník, uložený na ocelových konzolách při nosné zdi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 descr="C:\Users\1\Desktop\záloha note 3\DUM obrázky\2012-12-16\DSC0086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20"/>
          <a:stretch/>
        </p:blipFill>
        <p:spPr bwMode="auto">
          <a:xfrm>
            <a:off x="2339752" y="1196752"/>
            <a:ext cx="634704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17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5992277"/>
            <a:ext cx="828092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 archiv autora</a:t>
            </a:r>
            <a:endParaRPr lang="cs-CZ" b="1" dirty="0">
              <a:solidFill>
                <a:schemeClr val="tx1"/>
              </a:solidFill>
            </a:endParaRPr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051239"/>
              </p:ext>
            </p:extLst>
          </p:nvPr>
        </p:nvGraphicFramePr>
        <p:xfrm>
          <a:off x="467544" y="1261080"/>
          <a:ext cx="8208912" cy="1415988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8208912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 je příčinou poškození stropu nebo jeho části?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   Jakým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způsobem opravíme </a:t>
                      </a:r>
                      <a:r>
                        <a:rPr lang="cs-CZ" baseline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zhlaví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stropnic?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Nadpis 1"/>
          <p:cNvSpPr txBox="1">
            <a:spLocks/>
          </p:cNvSpPr>
          <p:nvPr/>
        </p:nvSpPr>
        <p:spPr>
          <a:xfrm>
            <a:off x="457200" y="346646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VÝMĚNA STROPNÍCH ČÁSTÍ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028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346646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VÝMĚNA STROPNÍCH ČÁSTÍ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1239718"/>
              </p:ext>
            </p:extLst>
          </p:nvPr>
        </p:nvGraphicFramePr>
        <p:xfrm>
          <a:off x="467544" y="1261080"/>
          <a:ext cx="8208912" cy="2407032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8208912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Odpovědi: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Napadením rostlinnými nebo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živočišným škůdci, zatečením vody do objektu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2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podepřením průvlaku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- vyvěšením stropního trámu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- zpevnění </a:t>
                      </a:r>
                      <a:r>
                        <a:rPr lang="cs-CZ" baseline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zhlaví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příložkami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- kotvením do konzol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- tesařskou výměnou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356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358</Words>
  <Application>Microsoft Office PowerPoint</Application>
  <PresentationFormat>Předvádění na obrazovce (4:3)</PresentationFormat>
  <Paragraphs>57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VÝMĚNA STROPNÍCH ČÁSTÍ</vt:lpstr>
      <vt:lpstr>VÝMĚNA STROPNÍCH ČÁSTÍ</vt:lpstr>
      <vt:lpstr>VÝMĚNA STROPNÍCH ČÁSTÍ</vt:lpstr>
      <vt:lpstr>VÝMĚNA STROPNÍCH ČÁSTÍ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2012-09-18T13:13:17Z</dcterms:created>
  <dcterms:modified xsi:type="dcterms:W3CDTF">2012-09-18T16:33:00Z</dcterms:modified>
</cp:coreProperties>
</file>