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124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326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903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231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369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330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15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15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672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170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565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38A60-5A72-45D7-BE45-13D6EE713332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6EE27-D9AC-424C-8765-D6C6B46FB1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204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Opravy kleneb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930950"/>
              </p:ext>
            </p:extLst>
          </p:nvPr>
        </p:nvGraphicFramePr>
        <p:xfrm>
          <a:off x="506521" y="1988840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VY_32_INOVACE_PB_ZP_05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</a:t>
                      </a:r>
                      <a:r>
                        <a:rPr lang="cs-CZ" smtClean="0"/>
                        <a:t>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–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453958"/>
              </p:ext>
            </p:extLst>
          </p:nvPr>
        </p:nvGraphicFramePr>
        <p:xfrm>
          <a:off x="506521" y="4864357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oprav kleneb.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45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36274" y="1124744"/>
            <a:ext cx="7624157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V klenbách působí tahové a tlakové síly jinak než u vodorovných konstrukcí. Opravy kleneb je vhodné konzultovat se statikem.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26207"/>
              </p:ext>
            </p:extLst>
          </p:nvPr>
        </p:nvGraphicFramePr>
        <p:xfrm>
          <a:off x="2843808" y="2366888"/>
          <a:ext cx="3893398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933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Opravy rozdělujeme: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Oprava trhlin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   Oprava proražené</a:t>
                      </a:r>
                      <a:r>
                        <a:rPr lang="cs-CZ" baseline="0" dirty="0" smtClean="0"/>
                        <a:t> klenby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Oprava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rozestouplé</a:t>
                      </a:r>
                      <a:r>
                        <a:rPr lang="cs-CZ" baseline="0" dirty="0" smtClean="0"/>
                        <a:t> klenby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    Oprava</a:t>
                      </a:r>
                      <a:r>
                        <a:rPr lang="cs-CZ" baseline="0" dirty="0" smtClean="0"/>
                        <a:t> klenby porušené stářím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36273" y="4809926"/>
            <a:ext cx="7624157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Oprava trhlin</a:t>
            </a:r>
          </a:p>
          <a:p>
            <a:r>
              <a:rPr lang="cs-CZ" dirty="0" smtClean="0"/>
              <a:t>Narušenou spáru řádně vyčistíme, nejlépe vystříkáme tlakovou vodou a zalijeme řídkou cementovou maltou. Trhliny v lícní ploše klenby </a:t>
            </a:r>
            <a:r>
              <a:rPr lang="cs-CZ" dirty="0" err="1" smtClean="0"/>
              <a:t>přeštukujeme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944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418654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6273" y="1484784"/>
            <a:ext cx="7624157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Oprava proražené klenby</a:t>
            </a:r>
          </a:p>
          <a:p>
            <a:r>
              <a:rPr lang="cs-CZ" dirty="0" smtClean="0"/>
              <a:t>Porušená klenba  se podloží, porušené cihly se vysekají, osadí se nové cihly a zalijí cementovou maltou. Při větším porušení klenby je nutné podepřít bedněním.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6273" y="2887776"/>
            <a:ext cx="7624157" cy="147732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Oprava </a:t>
            </a:r>
            <a:r>
              <a:rPr lang="cs-CZ" b="1" u="sng" dirty="0" err="1" smtClean="0"/>
              <a:t>rozestouplé</a:t>
            </a:r>
            <a:r>
              <a:rPr lang="cs-CZ" b="1" u="sng" dirty="0" smtClean="0"/>
              <a:t> klenby</a:t>
            </a:r>
          </a:p>
          <a:p>
            <a:r>
              <a:rPr lang="cs-CZ" dirty="0" smtClean="0"/>
              <a:t>Klenba je </a:t>
            </a:r>
            <a:r>
              <a:rPr lang="cs-CZ" dirty="0" err="1" smtClean="0"/>
              <a:t>rozestouplá</a:t>
            </a:r>
            <a:r>
              <a:rPr lang="cs-CZ" dirty="0" smtClean="0"/>
              <a:t>, pokud jsou trhliny rovnoběžné s patkami v líci závěru klenby. Musíme zachytit sílu, která působí na opěry. Nejjednodušším  způsobem je použití táhel, kterými se klenba stáhne. Je možné použít opěrné pilíře na vnější strany klenby.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3481" y="4581128"/>
            <a:ext cx="4278737" cy="2187954"/>
          </a:xfrm>
          <a:prstGeom prst="rect">
            <a:avLst/>
          </a:prstGeom>
        </p:spPr>
      </p:pic>
      <p:pic>
        <p:nvPicPr>
          <p:cNvPr id="2050" name="Picture 2" descr="C:\Users\1\Desktop\DUM obrázky\2012-12-11\03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68916"/>
            <a:ext cx="4115938" cy="2200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483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457200" y="47667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88774" y="4941168"/>
            <a:ext cx="7624157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Oprava klenby porušené stářím</a:t>
            </a:r>
          </a:p>
          <a:p>
            <a:r>
              <a:rPr lang="cs-CZ" dirty="0" smtClean="0"/>
              <a:t>Klenby vykazují různé trhliny, vypadávání malty, narušené cihly,  opěrné zdi by neměly být narušeny. Nosnou funkci musí převzít jiný prvek konstrukce.</a:t>
            </a:r>
          </a:p>
          <a:p>
            <a:r>
              <a:rPr lang="cs-CZ" dirty="0" smtClean="0"/>
              <a:t>Nejlepším materiálem pro opravu je železobeton.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268760"/>
            <a:ext cx="4546848" cy="34563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443" y="1268761"/>
            <a:ext cx="3004066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15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80729"/>
            <a:ext cx="4258816" cy="5678422"/>
          </a:xfrm>
          <a:prstGeom prst="rect">
            <a:avLst/>
          </a:prstGeom>
        </p:spPr>
      </p:pic>
      <p:pic>
        <p:nvPicPr>
          <p:cNvPr id="1026" name="Picture 2" descr="C:\Users\1\Desktop\DUM obrázky\2012-12-11\0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564904"/>
            <a:ext cx="3995936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7379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183566"/>
              </p:ext>
            </p:extLst>
          </p:nvPr>
        </p:nvGraphicFramePr>
        <p:xfrm>
          <a:off x="467544" y="2060848"/>
          <a:ext cx="8208912" cy="23599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síly působí v klenbách?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  Vyjmenuj,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 rozdělujeme opravy kleneb.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Jak poznáme </a:t>
                      </a:r>
                      <a:r>
                        <a:rPr lang="cs-CZ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rozestouplou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klenbu?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Jak opravíme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rozestouplou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klenbu?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6" name="Nadpis 1"/>
          <p:cNvSpPr txBox="1">
            <a:spLocks/>
          </p:cNvSpPr>
          <p:nvPr/>
        </p:nvSpPr>
        <p:spPr>
          <a:xfrm>
            <a:off x="457200" y="418654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5795972"/>
            <a:ext cx="828092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archiv autora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252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6758209"/>
              </p:ext>
            </p:extLst>
          </p:nvPr>
        </p:nvGraphicFramePr>
        <p:xfrm>
          <a:off x="467544" y="2174096"/>
          <a:ext cx="8208912" cy="252806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Odpovědi: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Tahové a tlakové síly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Oprava trhlin, oprava proražené klenby,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rozestouplé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klenby, klenby porušené  stářím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  Trhliny rovnoběžné s patkami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  Stažení klenby pomocí táhel,  opěrné pilíře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8" name="Nadpis 1"/>
          <p:cNvSpPr txBox="1">
            <a:spLocks/>
          </p:cNvSpPr>
          <p:nvPr/>
        </p:nvSpPr>
        <p:spPr>
          <a:xfrm>
            <a:off x="457200" y="418654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OPRAVY KLENEB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6529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333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OPRAVY KLENEB</vt:lpstr>
      <vt:lpstr>OPRAVY KLENEB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2012-09-25T13:09:35Z</dcterms:created>
  <dcterms:modified xsi:type="dcterms:W3CDTF">2012-09-25T16:15:18Z</dcterms:modified>
</cp:coreProperties>
</file>