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343BB-8830-4FBF-9A63-336C2F3182C9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E84-5AC2-425E-82DA-B6276BDA2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34720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343BB-8830-4FBF-9A63-336C2F3182C9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E84-5AC2-425E-82DA-B6276BDA2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197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343BB-8830-4FBF-9A63-336C2F3182C9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E84-5AC2-425E-82DA-B6276BDA2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5988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343BB-8830-4FBF-9A63-336C2F3182C9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E84-5AC2-425E-82DA-B6276BDA2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729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343BB-8830-4FBF-9A63-336C2F3182C9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E84-5AC2-425E-82DA-B6276BDA2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074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343BB-8830-4FBF-9A63-336C2F3182C9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E84-5AC2-425E-82DA-B6276BDA2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7943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343BB-8830-4FBF-9A63-336C2F3182C9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E84-5AC2-425E-82DA-B6276BDA2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468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343BB-8830-4FBF-9A63-336C2F3182C9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E84-5AC2-425E-82DA-B6276BDA2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436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343BB-8830-4FBF-9A63-336C2F3182C9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E84-5AC2-425E-82DA-B6276BDA2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62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343BB-8830-4FBF-9A63-336C2F3182C9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E84-5AC2-425E-82DA-B6276BDA2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714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343BB-8830-4FBF-9A63-336C2F3182C9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F6DE84-5AC2-425E-82DA-B6276BDA2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520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343BB-8830-4FBF-9A63-336C2F3182C9}" type="datetimeFigureOut">
              <a:rPr lang="cs-CZ" smtClean="0"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F6DE84-5AC2-425E-82DA-B6276BDA2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590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z/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Šikmé střechy vaznicové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8462037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VY_32_INOVACE_PB_ZP_07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-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Září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1279257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šikmých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střech vaznicových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6722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vaznicové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4335" y="1197913"/>
            <a:ext cx="8208912" cy="144655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200" b="1" dirty="0" smtClean="0"/>
              <a:t>Sklonité střechy –</a:t>
            </a:r>
            <a:r>
              <a:rPr lang="cs-CZ" sz="2200" dirty="0" smtClean="0"/>
              <a:t> sedlové, valbové, stanové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/>
              <a:t>Š</a:t>
            </a:r>
            <a:r>
              <a:rPr lang="cs-CZ" sz="2200" dirty="0" smtClean="0"/>
              <a:t>ikmé se sklonem střešní roviny 10°-45°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Strmé se sklonem střešní roviny větším než 45°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zvláštní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1764" y="2924944"/>
            <a:ext cx="2650076" cy="3416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Vaznicové konstrukce:</a:t>
            </a: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Dřevěné se sklonem 25°- 45°, ocelové, železobetonové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Nosnou vrstvu střešního pláště tvoří laťování nebo bednění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Může se použít jakákoli skládaná krytina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Vaznicová soustava může mít mnoho řešení</a:t>
            </a:r>
          </a:p>
        </p:txBody>
      </p:sp>
      <p:pic>
        <p:nvPicPr>
          <p:cNvPr id="1026" name="Picture 2" descr="C:\Users\1\Desktop\záloha dat SOU 04042013\Plocha\foto komora\Obraz0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52936"/>
            <a:ext cx="5112568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8148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vaznicové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3" y="1052736"/>
            <a:ext cx="8202519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Krokve</a:t>
            </a:r>
            <a:r>
              <a:rPr lang="cs-CZ" dirty="0" smtClean="0"/>
              <a:t> se </a:t>
            </a:r>
            <a:r>
              <a:rPr lang="cs-CZ" dirty="0"/>
              <a:t>kladou ve sklonu střechy, </a:t>
            </a:r>
            <a:r>
              <a:rPr lang="cs-CZ" dirty="0" smtClean="0"/>
              <a:t>nesou střešní latování nebo bednění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U hřebene se dvě protilehlé krokve </a:t>
            </a:r>
            <a:r>
              <a:rPr lang="cs-CZ" dirty="0" smtClean="0"/>
              <a:t>spojují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Rozměry se pohybují od 50 x 140 mm až 120 x 160 mm</a:t>
            </a:r>
            <a:endParaRPr lang="cs-CZ" dirty="0"/>
          </a:p>
        </p:txBody>
      </p:sp>
      <p:pic>
        <p:nvPicPr>
          <p:cNvPr id="2050" name="Picture 2" descr="C:\Users\1\Desktop\záloha note 3\DUM obrázky\2012-12-11\05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421" y="2152642"/>
            <a:ext cx="6840761" cy="4556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4459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vaznicové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4" y="1268760"/>
            <a:ext cx="8202519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Krokve se </a:t>
            </a:r>
            <a:r>
              <a:rPr lang="cs-CZ" dirty="0"/>
              <a:t>kladou ve sklonu střechy, upevňují se na vodorovné trámy, které se nazývají </a:t>
            </a:r>
            <a:r>
              <a:rPr lang="cs-CZ" b="1" dirty="0" smtClean="0"/>
              <a:t>vaznice, vaznice </a:t>
            </a:r>
            <a:r>
              <a:rPr lang="cs-CZ" dirty="0" smtClean="0"/>
              <a:t> probíhají od štítu ke štítu</a:t>
            </a:r>
            <a:endParaRPr lang="cs-CZ" b="1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Rozměry jsou 100 x 180 mm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Dělí se na </a:t>
            </a:r>
            <a:r>
              <a:rPr lang="cs-CZ" b="1" dirty="0" smtClean="0"/>
              <a:t>vrcholové, střední a okapové </a:t>
            </a:r>
            <a:r>
              <a:rPr lang="cs-CZ" dirty="0" smtClean="0"/>
              <a:t>– podle umístění</a:t>
            </a:r>
            <a:endParaRPr lang="cs-CZ" dirty="0"/>
          </a:p>
        </p:txBody>
      </p:sp>
      <p:pic>
        <p:nvPicPr>
          <p:cNvPr id="1027" name="Picture 3" descr="C:\Users\1\Desktop\záloha note 3\DUM obrázky\2012-12-11\03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70" y="2980174"/>
            <a:ext cx="4800533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\Desktop\záloha note 3\DUM obrázky\2012-12-11\04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532" y="3188396"/>
            <a:ext cx="4245275" cy="3183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51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vaznicové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0631" y="1196752"/>
            <a:ext cx="8199431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/>
              <a:t>Pozednice - </a:t>
            </a:r>
            <a:r>
              <a:rPr lang="cs-CZ" dirty="0"/>
              <a:t>vaznice u okapu, mohou se  položit na zeď </a:t>
            </a:r>
            <a:r>
              <a:rPr lang="cs-CZ" dirty="0" smtClean="0"/>
              <a:t>naplocho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Rozměry 140 x 100 mm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Kotví se do zdiva páskovou ocelí ve vzdálenosti 2 metrů</a:t>
            </a:r>
            <a:endParaRPr lang="cs-CZ" dirty="0"/>
          </a:p>
        </p:txBody>
      </p:sp>
      <p:pic>
        <p:nvPicPr>
          <p:cNvPr id="3074" name="Picture 2" descr="C:\Users\1\Desktop\záloha note 3\DUM obrázky\2012-12-11\04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31" y="2420888"/>
            <a:ext cx="5544616" cy="4158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427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vaznicové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97405" y="1124744"/>
            <a:ext cx="8199431" cy="120032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/>
              <a:t>Krovy jsou podpírány ve vzdálenosti </a:t>
            </a:r>
            <a:r>
              <a:rPr lang="cs-CZ" dirty="0" smtClean="0"/>
              <a:t>3,6 </a:t>
            </a:r>
            <a:r>
              <a:rPr lang="cs-CZ" dirty="0"/>
              <a:t>až 4,5 m </a:t>
            </a:r>
            <a:r>
              <a:rPr lang="cs-CZ" u="sng" dirty="0"/>
              <a:t>plnými vazbami </a:t>
            </a:r>
            <a:r>
              <a:rPr lang="cs-CZ" dirty="0"/>
              <a:t>– </a:t>
            </a:r>
            <a:r>
              <a:rPr lang="cs-CZ" b="1" dirty="0"/>
              <a:t>stolicemi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Mezi plnými vazbami jsou tři až čtyři </a:t>
            </a:r>
            <a:r>
              <a:rPr lang="cs-CZ" u="sng" dirty="0"/>
              <a:t>prázdné vazby</a:t>
            </a:r>
            <a:r>
              <a:rPr lang="cs-CZ" dirty="0"/>
              <a:t>, které jsou tvořeny krokvemi.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Vzdálenost prázdných vazeb je 0,90 až 1,2 metrů.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/>
              <a:t>Stolice se dělí na stojaté a </a:t>
            </a:r>
            <a:r>
              <a:rPr lang="cs-CZ" dirty="0" smtClean="0"/>
              <a:t>ležaté</a:t>
            </a:r>
            <a:endParaRPr lang="cs-CZ" dirty="0"/>
          </a:p>
        </p:txBody>
      </p:sp>
      <p:pic>
        <p:nvPicPr>
          <p:cNvPr id="4" name="Picture 2" descr="C:\Users\1\Desktop\foto dumy\Stojata_stolic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673" y="2348880"/>
            <a:ext cx="7876751" cy="3921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1674" y="6289277"/>
            <a:ext cx="4924422" cy="41549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1050" dirty="0"/>
              <a:t>PETR KURFÜRST. </a:t>
            </a:r>
            <a:r>
              <a:rPr lang="pl-PL" sz="1050" i="1" dirty="0"/>
              <a:t>www.wikipedia.cz</a:t>
            </a:r>
            <a:r>
              <a:rPr lang="pl-PL" sz="1050" dirty="0"/>
              <a:t> [online]. [cit. </a:t>
            </a:r>
            <a:r>
              <a:rPr lang="pl-PL" sz="1050" dirty="0" smtClean="0"/>
              <a:t>27.9.2012]. </a:t>
            </a:r>
            <a:r>
              <a:rPr lang="pl-PL" sz="1050" dirty="0"/>
              <a:t>Dostupný na WWW: http://upload.wikimedia.org/wikipedia/commons/1/19/Stojata_stolice.png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987440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vaznicové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3" y="1340768"/>
            <a:ext cx="8202519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Vazní trámy </a:t>
            </a:r>
            <a:r>
              <a:rPr lang="cs-CZ" dirty="0" smtClean="0"/>
              <a:t>– přenáší tíhu krovu do svislých konstrukcí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180 x 240 mm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Někdy se podpírají  pilíři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7544" y="2505670"/>
            <a:ext cx="8202519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Sloupky  </a:t>
            </a:r>
            <a:r>
              <a:rPr lang="cs-CZ" dirty="0" smtClean="0"/>
              <a:t>– jsou spojeny čepem s vazním trámem, podpírají  vaznice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160 x160 mm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7545" y="3430741"/>
            <a:ext cx="3600400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Vzpěry </a:t>
            </a:r>
            <a:r>
              <a:rPr lang="cs-CZ" dirty="0" smtClean="0"/>
              <a:t>– ztužují krov v příčném směru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160 x180 mm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67545" y="4665910"/>
            <a:ext cx="3600399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Kleštiny  </a:t>
            </a:r>
            <a:r>
              <a:rPr lang="cs-CZ" dirty="0" smtClean="0"/>
              <a:t>– ztužují krov v příčném směru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2 x 50 x160 mm</a:t>
            </a:r>
          </a:p>
        </p:txBody>
      </p:sp>
      <p:pic>
        <p:nvPicPr>
          <p:cNvPr id="1026" name="Picture 2" descr="C:\Users\1\Desktop\DUM obrázky\2012-12-11\0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9" y="3372553"/>
            <a:ext cx="4427984" cy="332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2718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vaznicové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74733" y="5877272"/>
            <a:ext cx="794773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</a:t>
            </a:r>
            <a:r>
              <a:rPr lang="cs-CZ" b="1" dirty="0" smtClean="0">
                <a:solidFill>
                  <a:schemeClr val="tx1"/>
                </a:solidFill>
                <a:hlinkClick r:id="rId2"/>
              </a:rPr>
              <a:t>www.wikipedia.cz</a:t>
            </a:r>
            <a:r>
              <a:rPr lang="cs-CZ" b="1" dirty="0" smtClean="0">
                <a:solidFill>
                  <a:schemeClr val="tx1"/>
                </a:solidFill>
              </a:rPr>
              <a:t>, 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TextovéPole 4"/>
          <p:cNvSpPr txBox="1"/>
          <p:nvPr/>
        </p:nvSpPr>
        <p:spPr>
          <a:xfrm>
            <a:off x="774733" y="1294227"/>
            <a:ext cx="7632848" cy="163121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r>
              <a:rPr lang="cs-CZ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 Jak se dělí vaznice?  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Jaká je vzdálenost prázdných vazeb?</a:t>
            </a:r>
          </a:p>
        </p:txBody>
      </p:sp>
    </p:spTree>
    <p:extLst>
      <p:ext uri="{BB962C8B-B14F-4D97-AF65-F5344CB8AC3E}">
        <p14:creationId xmlns:p14="http://schemas.microsoft.com/office/powerpoint/2010/main" val="3587014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3"/>
          <p:cNvSpPr txBox="1"/>
          <p:nvPr/>
        </p:nvSpPr>
        <p:spPr>
          <a:xfrm>
            <a:off x="475160" y="1200019"/>
            <a:ext cx="8193679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Vrcholové , střední</a:t>
            </a:r>
            <a:r>
              <a:rPr lang="cs-CZ" b="1" smtClean="0">
                <a:solidFill>
                  <a:schemeClr val="tx1"/>
                </a:solidFill>
              </a:rPr>
              <a:t>, okapové</a:t>
            </a:r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0,9 až 1,2 metrů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Šikmé střechy vaznicové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0965" y="119675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83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391</Words>
  <Application>Microsoft Office PowerPoint</Application>
  <PresentationFormat>Předvádění na obrazovce (4:3)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Šikmé střechy vaznicové</vt:lpstr>
      <vt:lpstr>Šikmé střechy vaznicové</vt:lpstr>
      <vt:lpstr>Šikmé střechy vaznicové</vt:lpstr>
      <vt:lpstr>Šikmé střechy vaznicové</vt:lpstr>
      <vt:lpstr>Šikmé střechy vaznicové</vt:lpstr>
      <vt:lpstr>Šikmé střechy vaznicové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2012-09-27T13:12:56Z</dcterms:created>
  <dcterms:modified xsi:type="dcterms:W3CDTF">2012-09-27T16:16:36Z</dcterms:modified>
</cp:coreProperties>
</file>