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812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844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685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664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399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59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70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00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948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834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020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78341-7748-43B0-AF26-442ECFC16008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E3788-D424-4402-B447-C77DEE7A6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58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0/Construction_sample_of_a_green_roo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pedia.cz/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268760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Ploché střechy jednoplášťové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722428"/>
              </p:ext>
            </p:extLst>
          </p:nvPr>
        </p:nvGraphicFramePr>
        <p:xfrm>
          <a:off x="506521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VY_32_INOVACE_PB_ZP_09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Technologie - Přestavby budov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říjen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591876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problematiky jednoplášťových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plochých střech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09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Ploché střechy jednoplášťové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64335" y="1015568"/>
            <a:ext cx="8208912" cy="147732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/>
              <a:t>Ploché  střechy </a:t>
            </a:r>
            <a:r>
              <a:rPr lang="cs-CZ" sz="2200" b="1" dirty="0" smtClean="0"/>
              <a:t>–</a:t>
            </a:r>
            <a:r>
              <a:rPr lang="cs-CZ" sz="2200" dirty="0" smtClean="0"/>
              <a:t> souvislé konstrukce, které jsou pro opravy nedostupné, závady se projevují později,  opravy jsou nákladné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200" dirty="0" smtClean="0"/>
              <a:t>Sklon 0°až 10°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200" dirty="0" smtClean="0"/>
              <a:t>Vhodné jsou povlakové krytiny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1764" y="2586384"/>
            <a:ext cx="2467356" cy="415498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/>
              <a:t>Jednoplášťové střechy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Jsou střechy s jednou konstrukční vrstvou nebo více konstrukčními vrstvami, které jsou navzájem spojen v jeden celek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Odvětrání je provedeno systémem větracích kanálků v tepelně izolační vrstvě</a:t>
            </a:r>
          </a:p>
        </p:txBody>
      </p:sp>
      <p:pic>
        <p:nvPicPr>
          <p:cNvPr id="1026" name="Picture 2" descr="C:\Users\1\Desktop\foto dumy\zelená střecha jednopláštová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80928"/>
            <a:ext cx="5724128" cy="380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796136" y="6165304"/>
            <a:ext cx="2877111" cy="33855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600" dirty="0" smtClean="0"/>
              <a:t>Zelená střecha jednoplášťová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49120" y="2586384"/>
            <a:ext cx="5906848" cy="57708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1050" dirty="0"/>
              <a:t>PAVOUK. </a:t>
            </a:r>
            <a:r>
              <a:rPr lang="pl-PL" sz="1050" i="1" dirty="0"/>
              <a:t>www.wikipedia.cz</a:t>
            </a:r>
            <a:r>
              <a:rPr lang="pl-PL" sz="1050" dirty="0"/>
              <a:t> [online]. [cit. </a:t>
            </a:r>
            <a:r>
              <a:rPr lang="pl-PL" sz="1050" dirty="0" smtClean="0"/>
              <a:t>4.910.2012]. </a:t>
            </a:r>
            <a:r>
              <a:rPr lang="pl-PL" sz="1050" dirty="0"/>
              <a:t>Dostupný na WWW: http://upload.wikimedia.org/wikipedia/commons/thumb/a/ac/Zelena_strecha_ekologicky_institut_veronica.jpg/800px-Zelena_strecha_ekologicky_institut_veronica.jpg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316595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0462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Ploché střechy jednoplášťové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3" y="1124744"/>
            <a:ext cx="8208913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Skladba jednoplášťové ploché střechy: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Nosná vrstva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err="1" smtClean="0"/>
              <a:t>Mikroventilační</a:t>
            </a:r>
            <a:r>
              <a:rPr lang="cs-CZ" dirty="0" smtClean="0"/>
              <a:t> vrstva – slouží k vyrovnání tlaků vodní páry pod parotěsnou zábranou a ovzduším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Parotěsná zábrana – zamezuje pronikání vodní páry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Spádová vrstva – nemá-li nosná konstrukce vlastní sklon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Tepelně izolační vrstva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Vodotěsná povlaková krytina</a:t>
            </a:r>
          </a:p>
        </p:txBody>
      </p:sp>
      <p:pic>
        <p:nvPicPr>
          <p:cNvPr id="2050" name="Picture 2" descr="C:\Users\1\Desktop\foto dumy\skladba jednoplášťové střech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601445"/>
            <a:ext cx="6480720" cy="318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3" y="6237312"/>
            <a:ext cx="1728193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Skladba střechy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19" y="3601445"/>
            <a:ext cx="1944217" cy="12234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1050" dirty="0"/>
              <a:t>THINGERMEJIG. </a:t>
            </a:r>
            <a:r>
              <a:rPr lang="pl-PL" sz="1050" i="1" dirty="0"/>
              <a:t>www.wikipedia.cz</a:t>
            </a:r>
            <a:r>
              <a:rPr lang="pl-PL" sz="1050" dirty="0"/>
              <a:t> [online]. [cit. </a:t>
            </a:r>
            <a:r>
              <a:rPr lang="pl-PL" sz="1050" dirty="0" smtClean="0"/>
              <a:t>4.10.2012]. </a:t>
            </a:r>
            <a:r>
              <a:rPr lang="pl-PL" sz="1050" dirty="0"/>
              <a:t>Dostupný na WWW: </a:t>
            </a:r>
            <a:r>
              <a:rPr lang="pl-PL" sz="1050" dirty="0">
                <a:hlinkClick r:id="rId3"/>
              </a:rPr>
              <a:t>http://</a:t>
            </a:r>
            <a:r>
              <a:rPr lang="pl-PL" sz="1050" dirty="0" smtClean="0">
                <a:hlinkClick r:id="rId3"/>
              </a:rPr>
              <a:t>upload.wikimedia.org/wikipedia/commons/9/90/Construction_sample_of_a_green_roof</a:t>
            </a:r>
            <a:r>
              <a:rPr lang="pl-PL" sz="1050" dirty="0" smtClean="0"/>
              <a:t> system.jpg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290586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Ploché střechy jednoplášťové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67544" y="1268760"/>
            <a:ext cx="820251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Nosnou vrstvou konstrukce ploché střechy jsou obyčejně železobetonové panely.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3" y="2051556"/>
            <a:ext cx="820251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Parotěsnou zábranou - asfaltové pásy s hliníkovou folií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3937" y="2865710"/>
            <a:ext cx="3810031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Spádové vrstvy – sypký materiál zpevněný potěrem (perlit, struska, </a:t>
            </a:r>
            <a:r>
              <a:rPr lang="cs-CZ" dirty="0" err="1" smtClean="0"/>
              <a:t>keramzit</a:t>
            </a:r>
            <a:r>
              <a:rPr lang="cs-CZ" dirty="0" smtClean="0"/>
              <a:t>). Nejmenší vrstva je 25 mm.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5" y="4077072"/>
            <a:ext cx="3816423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Tepelnou izolací jsou nejčastěji desky z polystyrenu, desky z pěnového skla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5" y="5013176"/>
            <a:ext cx="381642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Větrací systém – skládá se z větracích kanálků a otvorů ve fasádě</a:t>
            </a:r>
            <a:endParaRPr lang="cs-CZ" dirty="0"/>
          </a:p>
        </p:txBody>
      </p:sp>
      <p:pic>
        <p:nvPicPr>
          <p:cNvPr id="3074" name="Picture 2" descr="C:\Users\1\Desktop\foto dumy\zelená střecha jednoplášťová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102" y="2862318"/>
            <a:ext cx="4211960" cy="31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202129" y="6021288"/>
            <a:ext cx="6474327" cy="57708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l-PL" sz="1050" dirty="0"/>
              <a:t>TONYTHETIGER. </a:t>
            </a:r>
            <a:r>
              <a:rPr lang="pl-PL" sz="1050" i="1" dirty="0"/>
              <a:t>www.wikipedia.cz</a:t>
            </a:r>
            <a:r>
              <a:rPr lang="pl-PL" sz="1050" dirty="0"/>
              <a:t> [online]. [cit. </a:t>
            </a:r>
            <a:r>
              <a:rPr lang="pl-PL" sz="1050" dirty="0" smtClean="0"/>
              <a:t>4.10.2012]. </a:t>
            </a:r>
            <a:r>
              <a:rPr lang="pl-PL" sz="1050" dirty="0"/>
              <a:t>Dostupný na WWW: http://upload.wikimedia.org/wikipedia/commons/thumb/d/de/20080708_Chicago_City_Hall_Green_Roof.JPG/800px-20080708_Chicago_City_Hall_Green_Roof.JPG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69069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Ploché střechy jednoplášťové</a:t>
            </a:r>
          </a:p>
        </p:txBody>
      </p:sp>
      <p:pic>
        <p:nvPicPr>
          <p:cNvPr id="1026" name="Picture 2" descr="C:\Users\1\Desktop\DUM obrázky\2013-09-15\SAM_05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602" y="1124744"/>
            <a:ext cx="710479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99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457200" y="18864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Ploché střechy jednoplášťové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774733" y="5877272"/>
            <a:ext cx="7947734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</a:t>
            </a:r>
            <a:r>
              <a:rPr lang="cs-CZ" b="1" dirty="0" smtClean="0">
                <a:solidFill>
                  <a:schemeClr val="tx1"/>
                </a:solidFill>
                <a:hlinkClick r:id="rId2"/>
              </a:rPr>
              <a:t>www.wikipedia.cz</a:t>
            </a:r>
            <a:r>
              <a:rPr lang="cs-CZ" b="1" dirty="0" smtClean="0">
                <a:solidFill>
                  <a:schemeClr val="tx1"/>
                </a:solidFill>
              </a:rPr>
              <a:t>,  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TextovéPole 4"/>
          <p:cNvSpPr txBox="1"/>
          <p:nvPr/>
        </p:nvSpPr>
        <p:spPr>
          <a:xfrm>
            <a:off x="774733" y="1294227"/>
            <a:ext cx="7632848" cy="1631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endParaRPr lang="cs-CZ" b="1" dirty="0" smtClean="0"/>
          </a:p>
          <a:p>
            <a:r>
              <a:rPr lang="cs-CZ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Otázky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>
                <a:solidFill>
                  <a:schemeClr val="tx1"/>
                </a:solidFill>
              </a:rPr>
              <a:t>O</a:t>
            </a:r>
            <a:r>
              <a:rPr lang="cs-CZ" b="1" dirty="0" smtClean="0">
                <a:solidFill>
                  <a:schemeClr val="tx1"/>
                </a:solidFill>
              </a:rPr>
              <a:t>tázka:  Jaký je maximální sklon ploché střechy?  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Otázka:  Jak se provádí odvětrání </a:t>
            </a:r>
            <a:r>
              <a:rPr lang="cs-CZ" b="1" dirty="0">
                <a:solidFill>
                  <a:schemeClr val="tx1"/>
                </a:solidFill>
              </a:rPr>
              <a:t>p</a:t>
            </a:r>
            <a:r>
              <a:rPr lang="cs-CZ" b="1" dirty="0" smtClean="0">
                <a:solidFill>
                  <a:schemeClr val="tx1"/>
                </a:solidFill>
              </a:rPr>
              <a:t>loché střechy?</a:t>
            </a:r>
          </a:p>
        </p:txBody>
      </p:sp>
    </p:spTree>
    <p:extLst>
      <p:ext uri="{BB962C8B-B14F-4D97-AF65-F5344CB8AC3E}">
        <p14:creationId xmlns:p14="http://schemas.microsoft.com/office/powerpoint/2010/main" val="305761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3"/>
          <p:cNvSpPr txBox="1"/>
          <p:nvPr/>
        </p:nvSpPr>
        <p:spPr>
          <a:xfrm>
            <a:off x="429568" y="1196752"/>
            <a:ext cx="8193679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endParaRPr lang="cs-CZ" b="1" dirty="0" smtClean="0"/>
          </a:p>
          <a:p>
            <a:endParaRPr lang="cs-CZ" b="1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10°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Systémem větracích kanálků a otvorů ve fasádě</a:t>
            </a: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57200" y="18864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Ploché střechy jednoplášťové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57200" y="5877272"/>
            <a:ext cx="8265267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www.wikipedia.cz,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30965" y="1196752"/>
            <a:ext cx="26188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Odpovědi: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852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308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Ploché střechy jednoplášťové</vt:lpstr>
      <vt:lpstr>Ploché střechy jednoplášťové</vt:lpstr>
      <vt:lpstr>Ploché střechy jednoplášťové</vt:lpstr>
      <vt:lpstr>Ploché střechy jednoplášťové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2012-10-04T13:11:33Z</dcterms:created>
  <dcterms:modified xsi:type="dcterms:W3CDTF">2012-10-04T16:15:06Z</dcterms:modified>
</cp:coreProperties>
</file>