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71528-9D71-4C2D-A508-13F6E4C2C4A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D3276-61EC-4F6F-8A1D-044E0CA07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9920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71528-9D71-4C2D-A508-13F6E4C2C4A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D3276-61EC-4F6F-8A1D-044E0CA07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5605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71528-9D71-4C2D-A508-13F6E4C2C4A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D3276-61EC-4F6F-8A1D-044E0CA07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2253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71528-9D71-4C2D-A508-13F6E4C2C4A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D3276-61EC-4F6F-8A1D-044E0CA07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457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71528-9D71-4C2D-A508-13F6E4C2C4A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D3276-61EC-4F6F-8A1D-044E0CA07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7254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71528-9D71-4C2D-A508-13F6E4C2C4A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D3276-61EC-4F6F-8A1D-044E0CA07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3395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71528-9D71-4C2D-A508-13F6E4C2C4A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D3276-61EC-4F6F-8A1D-044E0CA07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9274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71528-9D71-4C2D-A508-13F6E4C2C4A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D3276-61EC-4F6F-8A1D-044E0CA07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273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71528-9D71-4C2D-A508-13F6E4C2C4A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D3276-61EC-4F6F-8A1D-044E0CA07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049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71528-9D71-4C2D-A508-13F6E4C2C4A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D3276-61EC-4F6F-8A1D-044E0CA07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745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71528-9D71-4C2D-A508-13F6E4C2C4A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FD3276-61EC-4F6F-8A1D-044E0CA07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80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771528-9D71-4C2D-A508-13F6E4C2C4A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FD3276-61EC-4F6F-8A1D-044E0CA07A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523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268760"/>
            <a:ext cx="8064896" cy="1077218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latin typeface="Arial Black" pitchFamily="34" charset="0"/>
              </a:rPr>
              <a:t>Ploché střechy dvouplášťové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8366472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VY_32_INOVACE_02_10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-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říjen 2012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1462684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dvouplášťových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plochých střech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5191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Ploché střechy dvouplášťové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64335" y="1197913"/>
            <a:ext cx="8208912" cy="350865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Ploché  střechy </a:t>
            </a:r>
            <a:r>
              <a:rPr lang="cs-CZ" sz="2200" b="1" dirty="0" smtClean="0"/>
              <a:t>–</a:t>
            </a:r>
            <a:r>
              <a:rPr lang="cs-CZ" sz="2200" dirty="0" smtClean="0"/>
              <a:t> souvislé konstrukce, tvořena několika vrstvami, 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nedostupná po zabudování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závady se projevují později,  škody jsou značné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Sklony se udávají ve stupních nebo procentech</a:t>
            </a:r>
          </a:p>
          <a:p>
            <a:r>
              <a:rPr lang="cs-CZ" sz="2200" dirty="0"/>
              <a:t> </a:t>
            </a:r>
            <a:r>
              <a:rPr lang="cs-CZ" sz="2200" dirty="0" smtClean="0"/>
              <a:t>     0°= 0%</a:t>
            </a:r>
          </a:p>
          <a:p>
            <a:r>
              <a:rPr lang="cs-CZ" sz="2200" dirty="0"/>
              <a:t> </a:t>
            </a:r>
            <a:r>
              <a:rPr lang="cs-CZ" sz="2200" dirty="0" smtClean="0"/>
              <a:t>     3°= 5,2%</a:t>
            </a:r>
          </a:p>
          <a:p>
            <a:r>
              <a:rPr lang="cs-CZ" sz="2200" dirty="0"/>
              <a:t> </a:t>
            </a:r>
            <a:r>
              <a:rPr lang="cs-CZ" sz="2200" dirty="0" smtClean="0"/>
              <a:t>     6°= 10,5%</a:t>
            </a:r>
          </a:p>
          <a:p>
            <a:r>
              <a:rPr lang="cs-CZ" sz="2200" dirty="0"/>
              <a:t> </a:t>
            </a:r>
            <a:r>
              <a:rPr lang="cs-CZ" sz="2200" dirty="0" smtClean="0"/>
              <a:t>   10°= 17,6%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Sklon 0°až 10°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200" dirty="0" smtClean="0"/>
              <a:t>Vhodné jsou povlakové krytiny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1763" y="4944650"/>
            <a:ext cx="8191483" cy="129266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/>
              <a:t>D</a:t>
            </a:r>
            <a:r>
              <a:rPr lang="cs-CZ" sz="2400" b="1" u="sng" dirty="0" smtClean="0"/>
              <a:t>vouplášťové střechy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Používají se v případě větší relativní vlhkosti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Mezi samostatnou stropní konstrukcí a samostatnou střešní konstrukcí je větraný prostor pro odvádění par.</a:t>
            </a:r>
          </a:p>
        </p:txBody>
      </p:sp>
    </p:spTree>
    <p:extLst>
      <p:ext uri="{BB962C8B-B14F-4D97-AF65-F5344CB8AC3E}">
        <p14:creationId xmlns:p14="http://schemas.microsoft.com/office/powerpoint/2010/main" val="902317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0462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Ploché střechy dvouplášťové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3" y="1124744"/>
            <a:ext cx="8202519" cy="10156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Pro ploché střechy se používají vnitřní odpady dešťové vody: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Odpadní trouby jsou napojeny na kanalizační přípojku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Plyny z kanalizace ohřívají odpadní trouby a ty nezamrzají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4554994"/>
            <a:ext cx="8202519" cy="224676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Dvouplášťové ploché střechy: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Skládají se z dvou plášťů, mezi nimi je větraný prostor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Horní plášť nese krytinu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Spodní plášť tepelnou izolaci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/>
              <a:t>Vzduch se do větracího prostoru dostává vstupními otvory na návětrné straně, zde se ohřívá a páru, kterou pojme, odvádí výstupními otvory na závětrné straně</a:t>
            </a:r>
          </a:p>
        </p:txBody>
      </p:sp>
      <p:pic>
        <p:nvPicPr>
          <p:cNvPr id="2050" name="Picture 2" descr="C:\Users\1\Desktop\foto paso\20130905_16510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9" t="19260" r="21587" b="35026"/>
          <a:stretch/>
        </p:blipFill>
        <p:spPr bwMode="auto">
          <a:xfrm>
            <a:off x="467544" y="2276872"/>
            <a:ext cx="8202518" cy="2174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990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Ploché střechy dvouplášťové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5" y="1268760"/>
            <a:ext cx="2376263" cy="470898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Typy dvouplášťových střech: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S nosným dolní i horním pláštěm – méně časté použití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S nosným dolním pláštěm a neseným horním pláštěm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000" dirty="0" smtClean="0"/>
              <a:t>S nosným horním pláštěm a se zavěšeným dolním pláštěm  </a:t>
            </a:r>
            <a:endParaRPr lang="cs-CZ" sz="2000" dirty="0"/>
          </a:p>
        </p:txBody>
      </p:sp>
      <p:pic>
        <p:nvPicPr>
          <p:cNvPr id="1026" name="Picture 2" descr="E:\DCIM\100PHOTO\SAM_036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779"/>
          <a:stretch/>
        </p:blipFill>
        <p:spPr bwMode="auto">
          <a:xfrm>
            <a:off x="3059832" y="1013293"/>
            <a:ext cx="6012159" cy="572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850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Ploché střechy dvouplášťové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3" y="1772816"/>
            <a:ext cx="8202519" cy="255454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Dvouplášťové ploché střechy s nosným dolním pláštěm a neseným horním pláštěm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Použití u montovaných domů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Bytová a občanská výstavba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Železobetonová nosná konstrukce nese střešní panely s povlakovou krytinou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Železobetonové klíny jsou se spádem k nosníkům se žlabem uprostřed střechy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4676943"/>
            <a:ext cx="8202519" cy="13234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Dvouplášťové ploché střechy s nosným horním pláštěm a se zavěšeným dolním podhledem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Zastřešení hal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Podhledy jsou zavěšeny na ocelovém roštu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28082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Ploché střechy dvouplášťové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74733" y="5877272"/>
            <a:ext cx="794773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archiv autora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TextovéPole 4"/>
          <p:cNvSpPr txBox="1"/>
          <p:nvPr/>
        </p:nvSpPr>
        <p:spPr>
          <a:xfrm>
            <a:off x="774733" y="1294227"/>
            <a:ext cx="7632848" cy="190821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r>
              <a:rPr lang="cs-CZ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 6°odpovídá kolika procentům? 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Dvouplášťové </a:t>
            </a:r>
            <a:r>
              <a:rPr lang="cs-CZ" b="1" dirty="0">
                <a:solidFill>
                  <a:schemeClr val="tx1"/>
                </a:solidFill>
              </a:rPr>
              <a:t>p</a:t>
            </a:r>
            <a:r>
              <a:rPr lang="cs-CZ" b="1" dirty="0" smtClean="0">
                <a:solidFill>
                  <a:schemeClr val="tx1"/>
                </a:solidFill>
              </a:rPr>
              <a:t>loché střechy se skládají ze dvou částí. Jaký prostor  </a:t>
            </a:r>
          </a:p>
          <a:p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                     se nachází mezi nimi?</a:t>
            </a:r>
          </a:p>
        </p:txBody>
      </p:sp>
    </p:spTree>
    <p:extLst>
      <p:ext uri="{BB962C8B-B14F-4D97-AF65-F5344CB8AC3E}">
        <p14:creationId xmlns:p14="http://schemas.microsoft.com/office/powerpoint/2010/main" val="1524946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3"/>
          <p:cNvSpPr txBox="1"/>
          <p:nvPr/>
        </p:nvSpPr>
        <p:spPr>
          <a:xfrm>
            <a:off x="429568" y="1196752"/>
            <a:ext cx="8193679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10,5%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Mezi nimi </a:t>
            </a:r>
            <a:r>
              <a:rPr lang="cs-CZ" b="1" smtClean="0">
                <a:solidFill>
                  <a:schemeClr val="tx1"/>
                </a:solidFill>
              </a:rPr>
              <a:t>je větrací prostor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Ploché střechy dvouplášťové</a:t>
            </a:r>
          </a:p>
        </p:txBody>
      </p:sp>
      <p:sp>
        <p:nvSpPr>
          <p:cNvPr id="5" name="Obdélník 4"/>
          <p:cNvSpPr/>
          <p:nvPr/>
        </p:nvSpPr>
        <p:spPr>
          <a:xfrm>
            <a:off x="430965" y="119675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40925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377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Ploché střechy dvouplášťové</vt:lpstr>
      <vt:lpstr>Ploché střechy dvouplášťové</vt:lpstr>
      <vt:lpstr>Ploché střechy dvouplášťové</vt:lpstr>
      <vt:lpstr>Ploché střechy dvouplášťové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2012-10-10T13:15:38Z</dcterms:created>
  <dcterms:modified xsi:type="dcterms:W3CDTF">2012-10-10T16:22:16Z</dcterms:modified>
</cp:coreProperties>
</file>