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943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255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70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454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403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870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7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347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644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057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401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610DD-DB35-4958-ACE3-901B48360105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E2871E-C8EF-402D-B1D1-F68441F0B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182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1268760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Ploché střechy a jejich poruchy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6681623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VY_32_INOVACE_PB_ZP_11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-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říjen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0540960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poruch plochých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střech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4543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10543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a jejich poruchy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4335" y="1159004"/>
            <a:ext cx="8208912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Poruchy plochých  střech: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Změna tvaru vlivem fyzikálních vlastností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Změna tvaru vlivem vlhkosti a par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763" y="2420888"/>
            <a:ext cx="8191483" cy="26776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Vliv fyzikálních vlastností: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Velké změny teplot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Druh materiálu – plech, PVC, asfaltový pás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Barva – změny vlivem slunečního záření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Síla větru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Poloha tepelné izolace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Roční období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84973" y="5262299"/>
            <a:ext cx="8191483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měnami teplot se konstrukce střešní desky deformuje a praská.  Řešením je </a:t>
            </a:r>
            <a:r>
              <a:rPr lang="cs-CZ" sz="2400" b="1" dirty="0" smtClean="0"/>
              <a:t>dilatační spára.</a:t>
            </a:r>
            <a:endParaRPr lang="cs-CZ" sz="2400" dirty="0" smtClean="0"/>
          </a:p>
        </p:txBody>
      </p:sp>
      <p:pic>
        <p:nvPicPr>
          <p:cNvPr id="1026" name="Picture 2" descr="C:\Users\1\Desktop\DUM obrázky\2013-01-03\DSC0109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53987"/>
            <a:ext cx="2286162" cy="2660915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26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0462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a jejich poruchy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3" y="1700808"/>
            <a:ext cx="8202519" cy="246221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/>
              <a:t>Dilatační spáry: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Řeší problém se změnami rozměrů stropní desky vlivem teplot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U železobetonové desky plochých střech se dilatační spáry provádějí  každých 10 až 15 metrů.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U tepelně izolační vrstvy betonové desky se dilatační spára provede každých 6 až 7,5 metrů.  </a:t>
            </a: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Dilatační spáry se provádějí v povlakové vrstvě.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4625841"/>
            <a:ext cx="8202519" cy="14465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/>
              <a:t>Tepelná izolace: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Zabraňuje v zimě pronikání chladu a mrazu, v letním období zabraňuje vysokým teplotám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Umísťuje se na </a:t>
            </a:r>
            <a:r>
              <a:rPr lang="cs-CZ" sz="2200" b="1" dirty="0" smtClean="0"/>
              <a:t>vnější straně konstrukce.</a:t>
            </a:r>
            <a:endParaRPr lang="cs-CZ" sz="2200" dirty="0" smtClean="0"/>
          </a:p>
        </p:txBody>
      </p:sp>
    </p:spTree>
    <p:extLst>
      <p:ext uri="{BB962C8B-B14F-4D97-AF65-F5344CB8AC3E}">
        <p14:creationId xmlns:p14="http://schemas.microsoft.com/office/powerpoint/2010/main" val="66883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0462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a jejich poruchy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3937" y="1268760"/>
            <a:ext cx="8202519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Účinky stavební vlhkosti a difúze par 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v konstrukci se nachází stavební vlhkost a vlhkost vzdušná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Při poruchách i vlhkost ze zatékání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Řešením jsou </a:t>
            </a:r>
            <a:r>
              <a:rPr lang="cs-CZ" sz="2000" dirty="0" err="1" smtClean="0"/>
              <a:t>provětrávací</a:t>
            </a:r>
            <a:r>
              <a:rPr lang="cs-CZ" sz="2000" dirty="0" smtClean="0"/>
              <a:t> kanálky s parotěsnou zábranou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Parotěsná zábrana je nepropustná folie na horní části nosné konstrukce, zabraňuje pronikání par dovnitř konstrukce</a:t>
            </a:r>
          </a:p>
        </p:txBody>
      </p:sp>
      <p:pic>
        <p:nvPicPr>
          <p:cNvPr id="2050" name="Picture 2" descr="C:\Users\1\Desktop\foto paso\20130905_16554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8" t="22988" r="33419" b="23908"/>
          <a:stretch/>
        </p:blipFill>
        <p:spPr bwMode="auto">
          <a:xfrm>
            <a:off x="457290" y="3356992"/>
            <a:ext cx="8219166" cy="326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39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a jejich poruchy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5" y="1170618"/>
            <a:ext cx="3568727" cy="175432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Materiály používané k </a:t>
            </a:r>
            <a:r>
              <a:rPr lang="cs-CZ" b="1" u="sng" dirty="0" smtClean="0"/>
              <a:t>rekonstrukci plochých střech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Polystyren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Pěnový polyuretan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Minerální vlna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Pěnové sklo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1124744"/>
            <a:ext cx="4154235" cy="23083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Materiály používané </a:t>
            </a:r>
            <a:r>
              <a:rPr lang="cs-CZ" b="1" u="sng" dirty="0" smtClean="0"/>
              <a:t>k hydroizolaci</a:t>
            </a:r>
            <a:r>
              <a:rPr lang="cs-CZ" u="sng" dirty="0" smtClean="0"/>
              <a:t> </a:t>
            </a:r>
            <a:r>
              <a:rPr lang="cs-CZ" dirty="0" smtClean="0"/>
              <a:t>– odolné vodě a teplotě, pružné, dlouhá životnost</a:t>
            </a:r>
            <a:endParaRPr lang="cs-CZ" b="1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Bitumenové pásy s ochranným posypem – </a:t>
            </a:r>
            <a:r>
              <a:rPr lang="cs-CZ" dirty="0" err="1" smtClean="0"/>
              <a:t>natavitelné</a:t>
            </a:r>
            <a:r>
              <a:rPr lang="cs-CZ" dirty="0" smtClean="0"/>
              <a:t>, samolepicí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Plastové pásy, PVC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Folie na bázi pryže – z kaučuku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Povlaky nátěrové, z tmelů z asfaltů</a:t>
            </a:r>
            <a:endParaRPr lang="cs-CZ" dirty="0"/>
          </a:p>
        </p:txBody>
      </p:sp>
      <p:pic>
        <p:nvPicPr>
          <p:cNvPr id="1026" name="Picture 2" descr="C:\Users\1\Desktop\záloha note 3\DUM obrázky\2013-01-04\DSC0115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8" y="3429000"/>
            <a:ext cx="3709512" cy="313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záloha note 3\DUM obrázky\2013-01-04\DSC0114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039047" y="3970066"/>
            <a:ext cx="3176397" cy="238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056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\Desktop\foto paso\20130905_16510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49"/>
          <a:stretch/>
        </p:blipFill>
        <p:spPr bwMode="auto">
          <a:xfrm>
            <a:off x="463655" y="1196752"/>
            <a:ext cx="8562023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a jejich poruchy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3843050"/>
            <a:ext cx="3960440" cy="28623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Oprava ploché střechy: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Jedním z řešení je vytvoření šikmé střechy – sklonité místo ploché, rovné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000" dirty="0"/>
              <a:t>J</a:t>
            </a:r>
            <a:r>
              <a:rPr lang="cs-CZ" sz="2000" dirty="0" smtClean="0"/>
              <a:t>e to nákladnější řešení,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000" dirty="0" smtClean="0"/>
              <a:t>Krovová konstrukce ze dřeva nebo vazníků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000" dirty="0" smtClean="0"/>
              <a:t>Nebo ocelová konstrukce, krytina z plechů</a:t>
            </a:r>
          </a:p>
        </p:txBody>
      </p:sp>
    </p:spTree>
    <p:extLst>
      <p:ext uri="{BB962C8B-B14F-4D97-AF65-F5344CB8AC3E}">
        <p14:creationId xmlns:p14="http://schemas.microsoft.com/office/powerpoint/2010/main" val="370434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a jejich poruchy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196752"/>
            <a:ext cx="4752528" cy="5509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/>
              <a:t>Dodatečné opravy plochých  střech: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200" dirty="0" smtClean="0"/>
              <a:t>Jsou pracné a nákladné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200" dirty="0" smtClean="0"/>
              <a:t>Nejprve je nutno zjistit příčinu a rozsah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200" dirty="0" smtClean="0"/>
              <a:t>Je-li porucha menšího rozsahu – odstraní se krycí vrstva, oprava se provede dle složení vrstev střechy, tepelná izolace se vymění, vodotěsná izolace se přelepí, případně na ni se připevní nová.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200" dirty="0" smtClean="0"/>
              <a:t>Porucha chybnou konstrukcí – pronikání par – oprava jen v místě mu krátkodobý účinek, řešením je výměna celého střešního pláště, případně vytvoření dvouplášťové střechy</a:t>
            </a:r>
          </a:p>
        </p:txBody>
      </p:sp>
      <p:pic>
        <p:nvPicPr>
          <p:cNvPr id="3074" name="Picture 2" descr="C:\Users\1\Desktop\záloha note 3\Fotky - Pasohlavky\DSC0089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72" t="9655" r="10346" b="14023"/>
          <a:stretch/>
        </p:blipFill>
        <p:spPr bwMode="auto">
          <a:xfrm>
            <a:off x="5508104" y="1268760"/>
            <a:ext cx="3413877" cy="5242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54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a jejich poruchy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7200" y="5877272"/>
            <a:ext cx="826526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TextovéPole 4"/>
          <p:cNvSpPr txBox="1"/>
          <p:nvPr/>
        </p:nvSpPr>
        <p:spPr>
          <a:xfrm>
            <a:off x="774733" y="1294227"/>
            <a:ext cx="7632848" cy="292387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r>
              <a:rPr lang="cs-CZ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sz="2000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000" b="1" dirty="0">
                <a:solidFill>
                  <a:schemeClr val="tx1"/>
                </a:solidFill>
              </a:rPr>
              <a:t>O</a:t>
            </a:r>
            <a:r>
              <a:rPr lang="cs-CZ" sz="2000" b="1" dirty="0" smtClean="0">
                <a:solidFill>
                  <a:schemeClr val="tx1"/>
                </a:solidFill>
              </a:rPr>
              <a:t>tázka:  </a:t>
            </a:r>
            <a:r>
              <a:rPr lang="cs-CZ" sz="2000" b="1" dirty="0">
                <a:solidFill>
                  <a:schemeClr val="tx1"/>
                </a:solidFill>
              </a:rPr>
              <a:t>P</a:t>
            </a:r>
            <a:r>
              <a:rPr lang="cs-CZ" sz="2000" b="1" dirty="0" smtClean="0">
                <a:solidFill>
                  <a:schemeClr val="tx1"/>
                </a:solidFill>
              </a:rPr>
              <a:t>roč vznikají poruchy plochých střech? 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solidFill>
                  <a:schemeClr val="tx1"/>
                </a:solidFill>
              </a:rPr>
              <a:t>Otázka:  V jaké vzdálenosti se provádí dilatační spáry u betonové desky?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>
                <a:solidFill>
                  <a:schemeClr val="tx1"/>
                </a:solidFill>
              </a:rPr>
              <a:t>Otázka:  V jaké vzdálenosti se provádí dilatační spáry u </a:t>
            </a:r>
            <a:r>
              <a:rPr lang="cs-CZ" sz="2000" b="1" dirty="0" smtClean="0">
                <a:solidFill>
                  <a:schemeClr val="tx1"/>
                </a:solidFill>
              </a:rPr>
              <a:t>železobetonové </a:t>
            </a:r>
            <a:r>
              <a:rPr lang="cs-CZ" sz="2000" b="1" dirty="0">
                <a:solidFill>
                  <a:schemeClr val="tx1"/>
                </a:solidFill>
              </a:rPr>
              <a:t>desky?</a:t>
            </a:r>
          </a:p>
          <a:p>
            <a:pPr marL="342900" indent="-342900">
              <a:buFont typeface="+mj-lt"/>
              <a:buAutoNum type="arabicPeriod"/>
            </a:pP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48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3"/>
          <p:cNvSpPr txBox="1"/>
          <p:nvPr/>
        </p:nvSpPr>
        <p:spPr>
          <a:xfrm>
            <a:off x="429568" y="1196752"/>
            <a:ext cx="8193679" cy="175432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Vlivem fyzikálních vlastností – změnou teplot a vlivem vlhkosti a par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6 až 7,5 metrů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smtClean="0">
                <a:solidFill>
                  <a:schemeClr val="tx1"/>
                </a:solidFill>
              </a:rPr>
              <a:t>10 až 15 metrů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a jejich poruchy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0965" y="119675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6122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521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Ploché střechy a jejich poruchy</vt:lpstr>
      <vt:lpstr>Ploché střechy a jejich poruchy</vt:lpstr>
      <vt:lpstr>Ploché střechy a jejich poruchy</vt:lpstr>
      <vt:lpstr>Ploché střechy a jejich poruchy</vt:lpstr>
      <vt:lpstr>Ploché střechy a jejich poruchy</vt:lpstr>
      <vt:lpstr>Ploché střechy a jejich poruchy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2</cp:revision>
  <dcterms:created xsi:type="dcterms:W3CDTF">2012-10-11T13:12:47Z</dcterms:created>
  <dcterms:modified xsi:type="dcterms:W3CDTF">2012-10-11T16:37:07Z</dcterms:modified>
</cp:coreProperties>
</file>