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142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597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913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439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131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891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49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56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094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319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15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5E08F-526E-4B57-837E-9EF2C65F78D1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C104FC-15F1-40B4-BFC6-95AA0BC54E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56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šikmé střechy, jejich opravy a poruchy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8353542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VY_32_INOVACE_PB_ZP_12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říjen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6322597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poruch a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oprav  šikmých střech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195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- jejich opravy a poruchy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51520" y="1518458"/>
            <a:ext cx="3531601" cy="486287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Poruchy sklonitých střech:</a:t>
            </a:r>
            <a:endParaRPr lang="cs-CZ" sz="22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Stárnutí dřeva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Poškození izolace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Zanedbání údržby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Poškození střešního pláště - vlhkost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Poškození dřeva houbami a hmyzem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Nadměrné zatížení konstrukce, deformace konstrukce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Objemové změny dřevěných prvků vlivem vlhkosti</a:t>
            </a:r>
          </a:p>
        </p:txBody>
      </p:sp>
      <p:pic>
        <p:nvPicPr>
          <p:cNvPr id="1026" name="Picture 2" descr="C:\Users\1\Desktop\záloha note 3\Fotky - Pasohlavky\DSC009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27" r="16512" b="7410"/>
          <a:stretch/>
        </p:blipFill>
        <p:spPr bwMode="auto">
          <a:xfrm>
            <a:off x="3923928" y="1518458"/>
            <a:ext cx="5004555" cy="486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82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- jejich opravy a poruchy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4973" y="1124744"/>
            <a:ext cx="8191483" cy="286232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Odstranění poruch</a:t>
            </a:r>
            <a:r>
              <a:rPr lang="cs-CZ" sz="2000" dirty="0" smtClean="0"/>
              <a:t>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Sanace starého dřeva, případně nahrazení novým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Dřevo musí být impregnované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Kolem zabudovaného dřeva musí být volný vzduchový prostor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Odstranit původ vlhkosti,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Zajistit cirkulaci vzduchu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Vytvořit novou hydroizolační a vzduchovou izolaci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Vytvořit nové konstrukční řešení – nový sklon střechy, nový přesah skládané krytiny</a:t>
            </a:r>
          </a:p>
        </p:txBody>
      </p:sp>
      <p:pic>
        <p:nvPicPr>
          <p:cNvPr id="5" name="Picture 2" descr="C:\Users\1\Desktop\záloha note 3\DUM obrázky\2012-12-11\04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21" t="28379" b="36093"/>
          <a:stretch/>
        </p:blipFill>
        <p:spPr bwMode="auto">
          <a:xfrm>
            <a:off x="484973" y="4149080"/>
            <a:ext cx="8191483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61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- jejich opravy a poruchy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4973" y="1196752"/>
            <a:ext cx="8191483" cy="230832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Odstranění poruch</a:t>
            </a:r>
            <a:r>
              <a:rPr lang="cs-CZ" dirty="0" smtClean="0"/>
              <a:t>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Sanace starého dřeva, případně nahrazení novým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Dřevo musí být impregnované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Kolem zabudovaného dřeva musí být volný vzduchový prostor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Odstranit původ vlhkosti,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Zajistit cirkulaci vzduchu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Vytvořit novou hydroizolační a vzduchovou izolaci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Vytvořit nové konstrukční řešení – nový sklon střechy, nový přesah skládané krytiny</a:t>
            </a:r>
          </a:p>
        </p:txBody>
      </p:sp>
      <p:pic>
        <p:nvPicPr>
          <p:cNvPr id="1027" name="Picture 3" descr="C:\Users\1\Desktop\záloha note 3\DUM obrázky\2012-12-11\0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73" y="3789041"/>
            <a:ext cx="819148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38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462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- jejich opravy a poruchy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052736"/>
            <a:ext cx="8202519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Likvidace biotických škůdců: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Odstranění zdroje vlhkosti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Odstranění poškozených částí, dřevo spálit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Použití chemické přípravku k hubení škůdců dřeva, dřevokazných hub a plísní,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Následná chemická ochrana dřeva – </a:t>
            </a:r>
            <a:r>
              <a:rPr lang="cs-CZ" sz="2000" dirty="0" err="1" smtClean="0"/>
              <a:t>Bochemit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Ochrana zdiva a omítek, které jsou ve styku s dřevem – nástřik, nátěr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Škůdce lze zlikvidovat zmražením laboratorně, zvýšením teploty na 70°C, opalováním dřeva, ultrazvukem, ozařováním – u uměleckých předmětů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3" y="4077072"/>
            <a:ext cx="3161959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Odstranění dřevokazné houby 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Podmínky pro růst – vlhko, teplo, tma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Nakažená konstrukce se musí </a:t>
            </a:r>
            <a:r>
              <a:rPr lang="cs-CZ" sz="2000" b="1" dirty="0" smtClean="0"/>
              <a:t>celá spálit, </a:t>
            </a:r>
            <a:r>
              <a:rPr lang="cs-CZ" sz="2000" dirty="0" smtClean="0"/>
              <a:t>není jiné řešení</a:t>
            </a:r>
          </a:p>
        </p:txBody>
      </p:sp>
      <p:pic>
        <p:nvPicPr>
          <p:cNvPr id="2050" name="Picture 2" descr="C:\Users\1\Desktop\záloha note 3\DUM obrázky\2012-12-11\0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77072"/>
            <a:ext cx="4818141" cy="262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1401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- jejich opravy a poruchy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1268760"/>
            <a:ext cx="1440160" cy="313932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Předcházení poruch při nahodilém zatížení</a:t>
            </a:r>
            <a:endParaRPr lang="cs-CZ" b="1" u="sng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Při velké vrstvě sněhu – nutno odházet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Změnou krytiny</a:t>
            </a:r>
          </a:p>
        </p:txBody>
      </p:sp>
      <p:pic>
        <p:nvPicPr>
          <p:cNvPr id="3074" name="Picture 2" descr="C:\Users\1\Desktop\záloha dat SOU 04042013\Plocha\želechovice obchody\exterier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68760"/>
            <a:ext cx="6834367" cy="5125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975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- jejich opravy a poruchy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74733" y="5877272"/>
            <a:ext cx="794773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4"/>
          <p:cNvSpPr txBox="1"/>
          <p:nvPr/>
        </p:nvSpPr>
        <p:spPr>
          <a:xfrm>
            <a:off x="774733" y="1294227"/>
            <a:ext cx="7632848" cy="190821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Jaké jsou poruchy sklonitých střech? 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Popiš způsob odstranění dřevokazné houby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384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3"/>
          <p:cNvSpPr txBox="1"/>
          <p:nvPr/>
        </p:nvSpPr>
        <p:spPr>
          <a:xfrm>
            <a:off x="429568" y="1196752"/>
            <a:ext cx="8193679" cy="369331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1.</a:t>
            </a:r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Stárnutí dřeva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Poškození izolace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Zanedbání údržby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Poškození střešního pláště - vlhkost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Poškození dřeva houbami a hmyzem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Nadměrné zatížení konstrukce, deformace konstrukce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/>
              <a:t>Objemové změny dřevěných prvků vlivem </a:t>
            </a:r>
            <a:r>
              <a:rPr lang="cs-CZ" dirty="0" smtClean="0"/>
              <a:t>vlhkosti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tx1"/>
                </a:solidFill>
              </a:rPr>
              <a:t>2.   </a:t>
            </a:r>
            <a:r>
              <a:rPr lang="cs-CZ" dirty="0" smtClean="0">
                <a:solidFill>
                  <a:schemeClr val="tx1"/>
                </a:solidFill>
              </a:rPr>
              <a:t>Jediné řešení je </a:t>
            </a:r>
            <a:r>
              <a:rPr lang="cs-CZ" smtClean="0">
                <a:solidFill>
                  <a:schemeClr val="tx1"/>
                </a:solidFill>
              </a:rPr>
              <a:t>spálit celou </a:t>
            </a:r>
            <a:r>
              <a:rPr lang="cs-CZ" dirty="0" smtClean="0">
                <a:solidFill>
                  <a:schemeClr val="tx1"/>
                </a:solidFill>
              </a:rPr>
              <a:t>konstrukci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- jejich opravy a poruchy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0965" y="119675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050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422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Šikmé střechy - jejich opravy a poruchy</vt:lpstr>
      <vt:lpstr>Šikmé střechy - jejich opravy a poruchy</vt:lpstr>
      <vt:lpstr>Šikmé střechy - jejich opravy a poruchy</vt:lpstr>
      <vt:lpstr>Šikmé střechy - jejich opravy a poruchy</vt:lpstr>
      <vt:lpstr>Šikmé střechy - jejich opravy a poruchy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2012-10-24T13:08:48Z</dcterms:created>
  <dcterms:modified xsi:type="dcterms:W3CDTF">2012-10-24T16:26:23Z</dcterms:modified>
</cp:coreProperties>
</file>