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A74B-F7EF-47CA-9786-5B2F779F60D7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98D88-7A4D-462E-8DA0-B77BEF319A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328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A74B-F7EF-47CA-9786-5B2F779F60D7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98D88-7A4D-462E-8DA0-B77BEF319A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0097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A74B-F7EF-47CA-9786-5B2F779F60D7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98D88-7A4D-462E-8DA0-B77BEF319A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6566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A74B-F7EF-47CA-9786-5B2F779F60D7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98D88-7A4D-462E-8DA0-B77BEF319A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3519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A74B-F7EF-47CA-9786-5B2F779F60D7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98D88-7A4D-462E-8DA0-B77BEF319A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8701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A74B-F7EF-47CA-9786-5B2F779F60D7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98D88-7A4D-462E-8DA0-B77BEF319A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0671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A74B-F7EF-47CA-9786-5B2F779F60D7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98D88-7A4D-462E-8DA0-B77BEF319A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4941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A74B-F7EF-47CA-9786-5B2F779F60D7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98D88-7A4D-462E-8DA0-B77BEF319A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2450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A74B-F7EF-47CA-9786-5B2F779F60D7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98D88-7A4D-462E-8DA0-B77BEF319A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6767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A74B-F7EF-47CA-9786-5B2F779F60D7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98D88-7A4D-462E-8DA0-B77BEF319A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3129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62A74B-F7EF-47CA-9786-5B2F779F60D7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98D88-7A4D-462E-8DA0-B77BEF319A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6554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62A74B-F7EF-47CA-9786-5B2F779F60D7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98D88-7A4D-462E-8DA0-B77BEF319A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2858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14761" y="1476073"/>
            <a:ext cx="8064896" cy="58477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Opravy obkladů a dlažeb</a:t>
            </a:r>
            <a:endParaRPr lang="cs-CZ" sz="32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6184189"/>
              </p:ext>
            </p:extLst>
          </p:nvPr>
        </p:nvGraphicFramePr>
        <p:xfrm>
          <a:off x="506521" y="2466321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VY_32_INOVACE_PB_ZP_15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Technologie - Přestavby budov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Prosinec 2012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0615961"/>
              </p:ext>
            </p:extLst>
          </p:nvPr>
        </p:nvGraphicFramePr>
        <p:xfrm>
          <a:off x="506521" y="5314080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zednické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problematiky  oprav obkladů a dlažeb. 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988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944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Opravy obkladů a dlažeb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467544" y="1089318"/>
            <a:ext cx="8208912" cy="212365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200" b="1" u="sng" dirty="0" smtClean="0"/>
              <a:t>Nejčastější vady 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200" dirty="0" smtClean="0"/>
              <a:t>vady jakosti a geometrie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200" dirty="0" smtClean="0"/>
              <a:t>Vady na základě působení okolního prostředí </a:t>
            </a:r>
          </a:p>
          <a:p>
            <a:pPr marL="1257300" lvl="2" indent="-342900">
              <a:buFont typeface="Arial" pitchFamily="34" charset="0"/>
              <a:buChar char="•"/>
            </a:pPr>
            <a:r>
              <a:rPr lang="cs-CZ" sz="2200" dirty="0" smtClean="0"/>
              <a:t>Cicváry – špatně zpracovaná surovina</a:t>
            </a:r>
          </a:p>
          <a:p>
            <a:pPr marL="1257300" lvl="2" indent="-342900">
              <a:buFont typeface="Arial" pitchFamily="34" charset="0"/>
              <a:buChar char="•"/>
            </a:pPr>
            <a:r>
              <a:rPr lang="cs-CZ" sz="2200" dirty="0" smtClean="0"/>
              <a:t>Odpadnutí dlažby mrazem</a:t>
            </a:r>
          </a:p>
          <a:p>
            <a:pPr marL="1257300" lvl="2" indent="-342900">
              <a:buFont typeface="Arial" pitchFamily="34" charset="0"/>
              <a:buChar char="•"/>
            </a:pPr>
            <a:r>
              <a:rPr lang="cs-CZ" sz="2200" dirty="0" smtClean="0"/>
              <a:t>Výkvět soli</a:t>
            </a:r>
          </a:p>
        </p:txBody>
      </p:sp>
      <p:pic>
        <p:nvPicPr>
          <p:cNvPr id="3075" name="Picture 3" descr="C:\Users\1\Desktop\foto dumy\SAM_02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56" y="3356992"/>
            <a:ext cx="7551360" cy="327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629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Opravy obkladů a dlažeb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72284" y="1052736"/>
            <a:ext cx="3379636" cy="10156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u="sng" dirty="0" smtClean="0"/>
              <a:t>Vady při provádění pokládky: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Dlažba není podlepená lepidlem po celé ploše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67544" y="2204864"/>
            <a:ext cx="3384376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Vysypané spárování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67544" y="2708920"/>
            <a:ext cx="3384376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Povrchová nerovnost  - 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3244914"/>
            <a:ext cx="3384376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Špatná dilatace 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67544" y="5229200"/>
            <a:ext cx="3384376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Nevhodný spojovací materiál 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67544" y="4377298"/>
            <a:ext cx="3384376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Nekvalitní podklad  - propadnutí se dlažby  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72284" y="3789040"/>
            <a:ext cx="820417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Zvýšená vlhkost podkladu – odprýsknutí obkladačky při mrazu  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67544" y="6060888"/>
            <a:ext cx="3384376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Zvýšené teplotní namáhání – podlahové topení</a:t>
            </a:r>
          </a:p>
        </p:txBody>
      </p:sp>
      <p:pic>
        <p:nvPicPr>
          <p:cNvPr id="2050" name="Picture 2" descr="C:\Users\1\Desktop\foto dumy\SAM_02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740" y="1052736"/>
            <a:ext cx="3424976" cy="2568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1\Desktop\foto dumy\SAM_0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539" y="4365104"/>
            <a:ext cx="3416177" cy="240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209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60648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Opravy obkladů a dlažeb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81764" y="1268760"/>
            <a:ext cx="8204172" cy="224676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u="sng" dirty="0" smtClean="0"/>
              <a:t>Oprava obkladů a dlažeb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Poškození lze zjistit poklepem – vydává dutý zvuk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Nejdříve se odstraní spárovací hmota kolem poškozené obkladačky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Kladivem rozbijeme poškozenou obkladačku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Sekáčkem odstraníme  jednotlivé kusy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Pro novou lepicí hmotu  je nutno připravit prostor minimálně 3 mm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Zaspárování flexibilní spárovací hmotou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27702" y="3866272"/>
            <a:ext cx="4116306" cy="193899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u="sng" dirty="0" smtClean="0"/>
              <a:t>Rozsáhlejší opravy obkladů a dlažeb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Vybourat celou plochu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Nanést novou podkladní vrstvu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Znovu </a:t>
            </a:r>
            <a:r>
              <a:rPr lang="cs-CZ" sz="2000" dirty="0" err="1" smtClean="0"/>
              <a:t>vyobkládat</a:t>
            </a:r>
            <a:r>
              <a:rPr lang="cs-CZ" sz="2000" dirty="0" smtClean="0"/>
              <a:t> nebo vydláždit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Určitou možností je i nanést nový obkladů na stávající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67544" y="6125234"/>
            <a:ext cx="8204172" cy="40011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b="1" u="sng" dirty="0" smtClean="0"/>
              <a:t>RADA:  pár dlaždic  nebo obkladů uschovat do zásoby pro případné opravy</a:t>
            </a:r>
          </a:p>
        </p:txBody>
      </p:sp>
      <p:pic>
        <p:nvPicPr>
          <p:cNvPr id="1026" name="Picture 2" descr="C:\Users\1\Desktop\foto dumy\SAM_02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645024"/>
            <a:ext cx="316835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5449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4910772"/>
              </p:ext>
            </p:extLst>
          </p:nvPr>
        </p:nvGraphicFramePr>
        <p:xfrm>
          <a:off x="467544" y="980728"/>
          <a:ext cx="8280920" cy="2928352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4140460"/>
                <a:gridCol w="4140460"/>
              </a:tblGrid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Zodpovězte následující otázky:</a:t>
                      </a:r>
                      <a:endParaRPr lang="cs-CZ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Odpovědi: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536116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 je to cicvár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 startAt="2"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Jak se projevuje poškozený prvek při poklepu?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AutoNum type="arabicPeriod" startAt="3"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Lze nanést nový obklad na starý nebo ne?</a:t>
                      </a:r>
                      <a:endParaRPr lang="cs-CZ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AutoNum type="arabicPeriod" startAt="4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Jak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ý je minimální prostor pro lepicí hmotu 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4608004" y="1547500"/>
            <a:ext cx="4068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Vada - špatně zpracovaná surovina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54015" y="2132856"/>
            <a:ext cx="4068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Dutým zvukem!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92836" y="2782669"/>
            <a:ext cx="3983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 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692836" y="3429000"/>
            <a:ext cx="2916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 mm</a:t>
            </a:r>
            <a:endParaRPr lang="cs-CZ" dirty="0"/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457200" y="188640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Opravy obkladů a dlažeb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457200" y="5795972"/>
            <a:ext cx="8265267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 archiv autora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27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287</Words>
  <Application>Microsoft Office PowerPoint</Application>
  <PresentationFormat>Předvádění na obrazovce (4:3)</PresentationFormat>
  <Paragraphs>61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Opravy obkladů a dlažeb</vt:lpstr>
      <vt:lpstr>Opravy obkladů a dlažeb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1</cp:lastModifiedBy>
  <cp:revision>1</cp:revision>
  <dcterms:created xsi:type="dcterms:W3CDTF">2012-12-20T14:08:25Z</dcterms:created>
  <dcterms:modified xsi:type="dcterms:W3CDTF">2012-12-20T17:28:04Z</dcterms:modified>
</cp:coreProperties>
</file>