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292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68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469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085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2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53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02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80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10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29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474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D17BA-4B30-4BC9-ABF6-D6C283DE41B6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459C4-2C67-42FD-A516-D5C9CC00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5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Bourání pomocí mechanizace, strojů a zařízení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1069099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VY_32_INOVACE_PB_ZP_19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Květen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44678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bourání pomocí mechanizace, strojů a zařízení.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347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pomocí mechanizace, strojů a 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2736"/>
            <a:ext cx="8208912" cy="4308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Bourací práce </a:t>
            </a:r>
            <a:r>
              <a:rPr lang="cs-CZ" sz="2200" dirty="0" smtClean="0"/>
              <a:t>patří mezi nejnebezpečnější práce na stavbách.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574790"/>
            <a:ext cx="4680520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Bourání stržením: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Používáme jen u volně stojících budov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Části objektu se strhávají směrem ven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Otvorem budovy se provleče lano a za pomocí těžké techniky se strhne část budovy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Používají se hydraulické kleště, které část konstrukce odstřihnou a pak strhne</a:t>
            </a:r>
          </a:p>
        </p:txBody>
      </p:sp>
      <p:pic>
        <p:nvPicPr>
          <p:cNvPr id="1026" name="Picture 2" descr="Hydraulicke_demolicni_nuzky_na_podvozku_CAT_330.jpg (1728×2304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278" y="1628800"/>
            <a:ext cx="3484259" cy="4476690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foto dumy\750px-Demolice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388" y="4293096"/>
            <a:ext cx="4059652" cy="246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43549" y="6105490"/>
            <a:ext cx="3498987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 smtClean="0"/>
              <a:t>16.5.2013</a:t>
            </a:r>
            <a:r>
              <a:rPr lang="cs-CZ" sz="1000" dirty="0"/>
              <a:t>]. Dostupný na WWW: http://</a:t>
            </a:r>
            <a:r>
              <a:rPr lang="cs-CZ" sz="1000" dirty="0" smtClean="0"/>
              <a:t>upload.wikimedia.org/wikipedia/commons/thumb/1/1b/Hydraulicke_demolicni_nuzky_na_podvozku_CAT_330.jpg/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710043"/>
            <a:ext cx="764884" cy="20313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t-BR" sz="900" dirty="0"/>
              <a:t>PAVEL ŠVESTKA. </a:t>
            </a:r>
            <a:r>
              <a:rPr lang="pt-BR" sz="900" i="1" dirty="0"/>
              <a:t>www.wikipedia.cz</a:t>
            </a:r>
            <a:r>
              <a:rPr lang="pt-BR" sz="900" dirty="0"/>
              <a:t> [online]. [cit. </a:t>
            </a:r>
            <a:r>
              <a:rPr lang="cs-CZ" sz="900" dirty="0" smtClean="0"/>
              <a:t>16</a:t>
            </a:r>
            <a:r>
              <a:rPr lang="pt-BR" sz="900" dirty="0" smtClean="0"/>
              <a:t>.</a:t>
            </a:r>
            <a:r>
              <a:rPr lang="cs-CZ" sz="900" dirty="0" smtClean="0"/>
              <a:t>5</a:t>
            </a:r>
            <a:r>
              <a:rPr lang="pt-BR" sz="900" dirty="0" smtClean="0"/>
              <a:t>.2013</a:t>
            </a:r>
            <a:r>
              <a:rPr lang="pt-BR" sz="900" dirty="0"/>
              <a:t>]. Dostupný na WWW: http://upload.wikimedia.org/wikipedia/commons/3/38/Demolice1.jpg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71632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pomocí mechanizace, strojů a 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3" y="1124744"/>
            <a:ext cx="8202519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Bourání rozbíjením: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Používá se těžká technika se zavěšenou ocelovou kouli nebo se lžicí rýpadla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Koule naráží na budovu a postupně strhává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Nevýhodou jsou značné otřesy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2492896"/>
            <a:ext cx="2517193" cy="42473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Stroje a zařízení pro bourací práce: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Ruční – elektrické sekací kladivo, elektrické bourací kladivo, hydraulické </a:t>
            </a:r>
            <a:r>
              <a:rPr lang="cs-CZ" dirty="0" err="1" smtClean="0"/>
              <a:t>rozrušovací</a:t>
            </a:r>
            <a:r>
              <a:rPr lang="cs-CZ" dirty="0" smtClean="0"/>
              <a:t> kladivo, hydraulické bourací kleště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trojní – hydraulické kladivo, demoliční kleště, demoliční nůžky, mobilní hydraulická vrtací kladivo</a:t>
            </a:r>
          </a:p>
        </p:txBody>
      </p:sp>
      <p:pic>
        <p:nvPicPr>
          <p:cNvPr id="2050" name="Picture 2" descr="Pneumatic_drill.jpeg (1024×768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900" y="2564904"/>
            <a:ext cx="5309163" cy="398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60900" y="6237312"/>
            <a:ext cx="5309162" cy="5078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900" dirty="0"/>
              <a:t>ANTHONY APPLEYARD. </a:t>
            </a:r>
            <a:r>
              <a:rPr lang="pl-PL" sz="900" i="1" dirty="0"/>
              <a:t>www.wikipedia.cz</a:t>
            </a:r>
            <a:r>
              <a:rPr lang="pl-PL" sz="900" dirty="0"/>
              <a:t> [online]. [cit. </a:t>
            </a:r>
            <a:r>
              <a:rPr lang="pl-PL" sz="900" dirty="0" smtClean="0"/>
              <a:t>16.5.2013</a:t>
            </a:r>
            <a:r>
              <a:rPr lang="pl-PL" sz="900" dirty="0"/>
              <a:t>]. Dostupný na WWW: http://upload.wikimedia.org/wikipedia/commons/thumb/8/81/Pneumatic_drill.jpeg/800px-Pneumatic_drill.jpeg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9129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pomocí mechanizace, strojů a zařízení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2736"/>
            <a:ext cx="8199432" cy="258532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Bourání výbušninami: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Odstřel budovy provádí vždy specializovaná firma, bourání odstřelem musí být povoleno, nálože se vkládají do navrtaných otvorů, bourání komínů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u="sng" dirty="0" smtClean="0"/>
              <a:t>Technika částečného rozpojení konstrukce </a:t>
            </a:r>
            <a:r>
              <a:rPr lang="cs-CZ" dirty="0" smtClean="0"/>
              <a:t>– konstrukce se lehce naruší a postupně rozebírá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u="sng" dirty="0" smtClean="0"/>
              <a:t>Technika maximálního rozpojení konstrukce – </a:t>
            </a:r>
            <a:r>
              <a:rPr lang="cs-CZ" dirty="0" smtClean="0"/>
              <a:t>dostatečná nálož, dopadem se konstrukce rozpojí, následně odklidí, dopad konstrukce se směruje do určitého místa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nedostatkem je velká prašnost a bezpečnost. Kropení se používá při odklízení suti.</a:t>
            </a:r>
          </a:p>
        </p:txBody>
      </p:sp>
      <p:pic>
        <p:nvPicPr>
          <p:cNvPr id="3076" name="Picture 4" descr="http://upload.wikimedia.org/wikipedia/commons/6/6d/Eod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63569"/>
            <a:ext cx="6624736" cy="304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92280" y="3763569"/>
            <a:ext cx="1574696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00" dirty="0"/>
              <a:t>HARALD HANSEN. </a:t>
            </a:r>
            <a:r>
              <a:rPr lang="pl-PL" sz="1000" i="1" dirty="0"/>
              <a:t>www.wikipedia.cz</a:t>
            </a:r>
            <a:r>
              <a:rPr lang="pl-PL" sz="1000" dirty="0"/>
              <a:t> [online]. [cit. </a:t>
            </a:r>
            <a:r>
              <a:rPr lang="pl-PL" sz="1000" dirty="0" smtClean="0"/>
              <a:t>16.5.2013</a:t>
            </a:r>
            <a:r>
              <a:rPr lang="pl-PL" sz="1000" dirty="0"/>
              <a:t>]. Dostupný na WWW: http://upload.wikimedia.org/wikipedia/commons/thumb/6/6d/Eod2.jpg/800px-Eod2.jpg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1238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828240"/>
              </p:ext>
            </p:extLst>
          </p:nvPr>
        </p:nvGraphicFramePr>
        <p:xfrm>
          <a:off x="467544" y="980728"/>
          <a:ext cx="8280920" cy="3010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8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Bourání stržením je možno použít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jen u jakých budov?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Nevýhoda bourání rozbíjením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Stroje pro bourací práce</a:t>
                      </a:r>
                    </a:p>
                    <a:p>
                      <a:pPr marL="342900" indent="-342900">
                        <a:buAutoNum type="arabicPeriod" startAt="3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Kdo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provádí odstřel budov?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Jen u volně stojících budov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195572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otřesy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564904"/>
            <a:ext cx="39836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hydraulické kladivo, demoliční kleště, demoliční nůžky, mobilní hydraulická vrtací kladivo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573016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Pouze specializovaná firma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pomocí mechanizace, strojů a zařízení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5877272"/>
            <a:ext cx="826526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6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371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Bourání pomocí mechanizace, strojů a zařízení</vt:lpstr>
      <vt:lpstr>Bourání pomocí mechanizace, strojů a zařízení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2013-05-14T13:09:25Z</dcterms:created>
  <dcterms:modified xsi:type="dcterms:W3CDTF">2013-05-14T16:16:59Z</dcterms:modified>
</cp:coreProperties>
</file>