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7C6EA-627D-4AFB-8CC7-138B203F978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CA849-BEC4-40E7-A5FA-C0141B680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888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7C6EA-627D-4AFB-8CC7-138B203F978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CA849-BEC4-40E7-A5FA-C0141B680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2292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7C6EA-627D-4AFB-8CC7-138B203F978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CA849-BEC4-40E7-A5FA-C0141B680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351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7C6EA-627D-4AFB-8CC7-138B203F978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CA849-BEC4-40E7-A5FA-C0141B680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123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7C6EA-627D-4AFB-8CC7-138B203F978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CA849-BEC4-40E7-A5FA-C0141B680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2274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7C6EA-627D-4AFB-8CC7-138B203F978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CA849-BEC4-40E7-A5FA-C0141B680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63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7C6EA-627D-4AFB-8CC7-138B203F978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CA849-BEC4-40E7-A5FA-C0141B680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37148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7C6EA-627D-4AFB-8CC7-138B203F978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CA849-BEC4-40E7-A5FA-C0141B680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675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7C6EA-627D-4AFB-8CC7-138B203F978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CA849-BEC4-40E7-A5FA-C0141B680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809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7C6EA-627D-4AFB-8CC7-138B203F978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CA849-BEC4-40E7-A5FA-C0141B680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576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7C6EA-627D-4AFB-8CC7-138B203F978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CA849-BEC4-40E7-A5FA-C0141B680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588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37C6EA-627D-4AFB-8CC7-138B203F978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9CA849-BEC4-40E7-A5FA-C0141B6806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3091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54808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Svislé zděné konstrukce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0698722"/>
              </p:ext>
            </p:extLst>
          </p:nvPr>
        </p:nvGraphicFramePr>
        <p:xfrm>
          <a:off x="506521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VY_32_INOVACE_MA_ZP_09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prosinec 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7971642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jednotlivých druhů svislých  zděných konstrukcí.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1647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Svislé zděné konstrukce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77024" y="1056144"/>
            <a:ext cx="8208912" cy="2462213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200" b="1" u="sng" dirty="0" smtClean="0"/>
              <a:t>Svislé nosné konstrukce</a:t>
            </a:r>
            <a:r>
              <a:rPr lang="cs-CZ" sz="2200" dirty="0" smtClean="0"/>
              <a:t> – jsou podpory pro vodorovné konstrukce. Hlavním úkolem jsou přenášet zatížení od stropů, schodišť a zastřešení do základů. </a:t>
            </a:r>
          </a:p>
          <a:p>
            <a:r>
              <a:rPr lang="cs-CZ" sz="2200" u="sng" dirty="0" smtClean="0"/>
              <a:t>Člení se podle tvaru: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200" b="1" dirty="0" smtClean="0"/>
              <a:t>Pilíře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200" b="1" dirty="0" smtClean="0"/>
              <a:t>Sloupy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200" b="1" dirty="0" smtClean="0"/>
              <a:t>stěny</a:t>
            </a:r>
            <a:endParaRPr lang="cs-CZ" sz="2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1764" y="3790781"/>
            <a:ext cx="3586180" cy="286232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Nosné pilíře a sloupy</a:t>
            </a:r>
            <a:endParaRPr lang="cs-CZ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dirty="0" smtClean="0"/>
              <a:t>Jsou svislé tyčové konstrukční prvky, u kterých převažuje výška nad ostatními dvěma rozměry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dirty="0" smtClean="0"/>
              <a:t>Průřez pilířů je obdélníkový, čtvercový, kruhový, mnohoúhelníkový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dirty="0" smtClean="0"/>
              <a:t>Podle způsobu provádění mohou být pilíře a sloupy </a:t>
            </a:r>
            <a:r>
              <a:rPr lang="cs-CZ" b="1" dirty="0" smtClean="0"/>
              <a:t>monolitické </a:t>
            </a:r>
            <a:r>
              <a:rPr lang="cs-CZ" dirty="0" smtClean="0"/>
              <a:t>a </a:t>
            </a:r>
            <a:r>
              <a:rPr lang="cs-CZ" b="1" dirty="0" smtClean="0"/>
              <a:t>montované</a:t>
            </a:r>
            <a:endParaRPr lang="cs-CZ" dirty="0" smtClean="0"/>
          </a:p>
        </p:txBody>
      </p:sp>
      <p:pic>
        <p:nvPicPr>
          <p:cNvPr id="1026" name="Picture 2" descr="C:\Users\1\Desktop\DUM obrázky\2013-02-04\DSC0131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512" y="2060848"/>
            <a:ext cx="4067944" cy="461222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840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Svislé zděné konstrukce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196752"/>
            <a:ext cx="3960440" cy="286232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Monolitické pilíře a sloupy</a:t>
            </a:r>
            <a:r>
              <a:rPr lang="cs-CZ" dirty="0" smtClean="0"/>
              <a:t>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Konstrukce postavené ze zdících prvků, z prostého betonu nebo železobetonu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Zdící prvky – cihly a prostý beton se používají na výstavbu pilířů, které jsou zatíženy jen tlakem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Železobetonové pilíře se používají tam, kde se vyskytuje tah, ohyb nebo smyk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4377878"/>
            <a:ext cx="3960440" cy="92333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Prefabrikované železobetonové sloupy</a:t>
            </a:r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Pro montované vícepodlažní budovy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Pro jednopodlažní haly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5602014"/>
            <a:ext cx="3960440" cy="92333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Ocelové  sloupy</a:t>
            </a:r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Pro výškové a halové stavby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Mají velkou únosnost</a:t>
            </a:r>
          </a:p>
        </p:txBody>
      </p:sp>
      <p:pic>
        <p:nvPicPr>
          <p:cNvPr id="2050" name="Picture 2" descr="C:\Users\1\Desktop\DUM obrázky\2013-02-04\DSC0131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229"/>
          <a:stretch/>
        </p:blipFill>
        <p:spPr bwMode="auto">
          <a:xfrm>
            <a:off x="4600600" y="1196752"/>
            <a:ext cx="4440086" cy="5357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2495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Svislé zděné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konstrukce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7024" y="908720"/>
            <a:ext cx="8199432" cy="59093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Nosné stěny zděné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Svislé nosné konstrukce, u nichž převažují dva rozměry, a to délka a výška, nad třetím rozměrem – tloušťkou.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Stěny mohou být: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dirty="0" smtClean="0"/>
              <a:t>Zděné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dirty="0" smtClean="0"/>
              <a:t>Z monolitického betonu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dirty="0" smtClean="0"/>
              <a:t>Z velkoplošných dílců – panelů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Stěny zděné – spojované maltou se nazývají </a:t>
            </a:r>
            <a:r>
              <a:rPr lang="cs-CZ" b="1" dirty="0" smtClean="0"/>
              <a:t>zdi</a:t>
            </a:r>
            <a:r>
              <a:rPr lang="cs-CZ" dirty="0" smtClean="0"/>
              <a:t>.</a:t>
            </a:r>
          </a:p>
          <a:p>
            <a:r>
              <a:rPr lang="cs-CZ" b="1" u="sng" dirty="0" smtClean="0"/>
              <a:t>Podle druhu staviva rozlišujeme zdi: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Z cihel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Z keramických tvarovek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Z tvárnic z betonu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Z přírodního kamene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Smíšené – z kamene, cihel a betonu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Z betonu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Z prefabrikátů </a:t>
            </a:r>
          </a:p>
          <a:p>
            <a:r>
              <a:rPr lang="cs-CZ" b="1" u="sng" dirty="0" smtClean="0"/>
              <a:t>Podle druhu malty a pojiva: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Zdivo na maltu vápennou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Vápenocementovou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Cementovou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Na maltu z hydraulických pojiv</a:t>
            </a:r>
          </a:p>
        </p:txBody>
      </p:sp>
      <p:pic>
        <p:nvPicPr>
          <p:cNvPr id="3074" name="Picture 2" descr="C:\Users\1\Desktop\DUM obrázky\2013-02-04\DSC0132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85" t="17643" r="9666"/>
          <a:stretch/>
        </p:blipFill>
        <p:spPr bwMode="auto">
          <a:xfrm>
            <a:off x="4283968" y="3284984"/>
            <a:ext cx="4608512" cy="341937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1793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77024" y="980728"/>
            <a:ext cx="8199432" cy="175432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Zdi z cihel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Zdícími prvky jsou pálené cihly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Z plných cihel se vyzdívaly obvodové a vnitřní nosné zdi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Plné cihly jsou dnes nahrazeny cihelnými tvarovkami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Výhodou cihelného zdiva je velká únosnost a také životnost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Nevýhodou je pracnost</a:t>
            </a: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Svislé zděné konstrukce</a:t>
            </a:r>
          </a:p>
        </p:txBody>
      </p:sp>
      <p:pic>
        <p:nvPicPr>
          <p:cNvPr id="4098" name="Picture 2" descr="C:\Users\1\Desktop\DUM obrázky\2013-02-04\DSC0132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07207"/>
            <a:ext cx="3451644" cy="3348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1\Desktop\fotky moc\stavby\P101003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475" r="44671" b="15102"/>
          <a:stretch/>
        </p:blipFill>
        <p:spPr bwMode="auto">
          <a:xfrm>
            <a:off x="4211960" y="3007207"/>
            <a:ext cx="4803544" cy="3348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2352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1\Desktop\DUM obrázky\2012-12-14\DSC0084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27" b="34603"/>
          <a:stretch/>
        </p:blipFill>
        <p:spPr bwMode="auto">
          <a:xfrm>
            <a:off x="467545" y="1196752"/>
            <a:ext cx="8229128" cy="5349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Svislé zděné konstrukce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1196752"/>
            <a:ext cx="3528392" cy="175432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Zdi z tvarovek a tvárnic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jsou větší než cihla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Jsou odlehčeny dutinami,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Mají dobré tepelné vlastnosti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K vyzdění nosných zdi maximálně do dvou podlaží</a:t>
            </a:r>
          </a:p>
        </p:txBody>
      </p:sp>
    </p:spTree>
    <p:extLst>
      <p:ext uri="{BB962C8B-B14F-4D97-AF65-F5344CB8AC3E}">
        <p14:creationId xmlns:p14="http://schemas.microsoft.com/office/powerpoint/2010/main" val="2875753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Svislé zděné konstrukce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7544" y="1268760"/>
            <a:ext cx="8199432" cy="147732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Zdi z přírodního kamene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Přírodní kámen je vhodný pro základy, zdivo soklů, opěrných zdí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Dělí se na: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dirty="0" smtClean="0"/>
              <a:t>Lomový kámen nepravidelného tvaru, kamenický neopracovaný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dirty="0" smtClean="0"/>
              <a:t>Kvádry různého tvaru, kamenicky opracované</a:t>
            </a:r>
          </a:p>
        </p:txBody>
      </p:sp>
      <p:pic>
        <p:nvPicPr>
          <p:cNvPr id="6146" name="Picture 2" descr="C:\Users\1\Desktop\foto dumy\SAM_004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709"/>
          <a:stretch/>
        </p:blipFill>
        <p:spPr bwMode="auto">
          <a:xfrm>
            <a:off x="1655676" y="2924944"/>
            <a:ext cx="5832648" cy="356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8323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Svislé zděné konstrukce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1268760"/>
            <a:ext cx="2880320" cy="286232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Zdivo smíšené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Skládá se z cihel a kamene, z kamene a betonu nebo z betonu a tvárnic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Zdivo z kamene a betonu se používá pro opěrné zdi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Zdivo z kamene a cihel – z kamene se obkládá v líci, do místnosti cihelné zdivo</a:t>
            </a:r>
          </a:p>
        </p:txBody>
      </p:sp>
      <p:pic>
        <p:nvPicPr>
          <p:cNvPr id="7170" name="Picture 2" descr="C:\Users\1\Desktop\DUM obrázky\2013-02-07\SAM_029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331" r="11694"/>
          <a:stretch/>
        </p:blipFill>
        <p:spPr bwMode="auto">
          <a:xfrm>
            <a:off x="3563888" y="1082012"/>
            <a:ext cx="5122912" cy="5515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2458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6320076"/>
              </p:ext>
            </p:extLst>
          </p:nvPr>
        </p:nvGraphicFramePr>
        <p:xfrm>
          <a:off x="467544" y="1004704"/>
          <a:ext cx="8280920" cy="2938604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4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Vyjmenuj svislé nosné konstrukce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2.   Které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pilíře mohou být zatíženy jen  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tlakem?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AutoNum type="arabicPeriod" startAt="3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Co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je nevýhodou zdění z cihel?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AutoNum type="arabicPeriod" startAt="4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Tvárnice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se mohou používat ke zdění 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nosných zdí maximálně do kolika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podlaží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608004" y="1484784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Pilíře, sloupy, stěny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54015" y="2051556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Monolitické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92836" y="2564904"/>
            <a:ext cx="3983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Velká pracnost, mokrý proces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92836" y="3284984"/>
            <a:ext cx="2916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Maximálně do dvou podlaží</a:t>
            </a:r>
            <a:endParaRPr lang="cs-CZ" dirty="0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Svislé zděné konstrukce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67544" y="6372036"/>
            <a:ext cx="7776864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archiv autora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6723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528</Words>
  <Application>Microsoft Office PowerPoint</Application>
  <PresentationFormat>Předvádění na obrazovce (4:3)</PresentationFormat>
  <Paragraphs>99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Svislé zděné konstrukce</vt:lpstr>
      <vt:lpstr>Prezentace aplikace PowerPoint</vt:lpstr>
      <vt:lpstr>Svislé zděné konstrukce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2012-12-03T16:04:51Z</dcterms:created>
  <dcterms:modified xsi:type="dcterms:W3CDTF">2012-12-03T19:18:31Z</dcterms:modified>
</cp:coreProperties>
</file>