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F0AA9-C8D7-488F-A8EA-ACC1CFDFF65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0FE09-1965-4C91-AA0D-D2D3391F3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655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F0AA9-C8D7-488F-A8EA-ACC1CFDFF65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0FE09-1965-4C91-AA0D-D2D3391F3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000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F0AA9-C8D7-488F-A8EA-ACC1CFDFF65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0FE09-1965-4C91-AA0D-D2D3391F3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88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F0AA9-C8D7-488F-A8EA-ACC1CFDFF65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0FE09-1965-4C91-AA0D-D2D3391F3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381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F0AA9-C8D7-488F-A8EA-ACC1CFDFF65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0FE09-1965-4C91-AA0D-D2D3391F3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910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F0AA9-C8D7-488F-A8EA-ACC1CFDFF65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0FE09-1965-4C91-AA0D-D2D3391F3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514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F0AA9-C8D7-488F-A8EA-ACC1CFDFF65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0FE09-1965-4C91-AA0D-D2D3391F3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249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F0AA9-C8D7-488F-A8EA-ACC1CFDFF65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0FE09-1965-4C91-AA0D-D2D3391F3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279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F0AA9-C8D7-488F-A8EA-ACC1CFDFF65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0FE09-1965-4C91-AA0D-D2D3391F3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979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F0AA9-C8D7-488F-A8EA-ACC1CFDFF65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0FE09-1965-4C91-AA0D-D2D3391F3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317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F0AA9-C8D7-488F-A8EA-ACC1CFDFF65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0FE09-1965-4C91-AA0D-D2D3391F3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391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CF0AA9-C8D7-488F-A8EA-ACC1CFDFF65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60FE09-1965-4C91-AA0D-D2D3391F3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072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68526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vodorovné konstrukce, druhy materiálů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2785853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VY_32_INOVACE_MA_ZP_10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4191745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jednotlivých druhů materiálů,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vodorovné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konstrukce.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821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odorovné konstrukce, druhy materiálů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254819"/>
            <a:ext cx="3446904" cy="246221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b="1" u="sng" dirty="0" smtClean="0"/>
              <a:t>Vodorovné konstrukce</a:t>
            </a:r>
            <a:r>
              <a:rPr lang="cs-CZ" sz="2200" dirty="0" smtClean="0"/>
              <a:t>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dirty="0" smtClean="0"/>
              <a:t>stropy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dirty="0" smtClean="0"/>
              <a:t>klenby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dirty="0" smtClean="0"/>
              <a:t>Zavěšené podhledy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dirty="0" smtClean="0"/>
              <a:t>Převislé konstrukce - římsy, markýzy, balkony, lodžie</a:t>
            </a:r>
            <a:endParaRPr lang="cs-CZ" sz="2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1764" y="3861048"/>
            <a:ext cx="8204172" cy="28623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/>
              <a:t>S</a:t>
            </a:r>
            <a:r>
              <a:rPr lang="cs-CZ" sz="2000" b="1" u="sng" dirty="0" smtClean="0"/>
              <a:t>tropy</a:t>
            </a:r>
            <a:endParaRPr lang="cs-CZ" sz="20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Jsou vodorovné nosné konstrukce, které dělí budovu na jednotlivé podlaží.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Zajišťují  stabilitu budovy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Podle hmoty v nosné konstrukci rozdělujeme: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000" dirty="0" smtClean="0"/>
              <a:t>Stropy s dřevěnou nosnou konstrukcí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000" dirty="0" smtClean="0"/>
              <a:t>Stropy s nosnými prvky z ocelových tyčí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000" dirty="0" smtClean="0"/>
              <a:t>Monolitické stropy ze železobetonu – betonované na místě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000" dirty="0" smtClean="0"/>
              <a:t>Stropy s keramickými  vložkami nebo panely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000" dirty="0" smtClean="0"/>
              <a:t>Montované stropy z prefabrikovaných betonových prvků</a:t>
            </a:r>
          </a:p>
        </p:txBody>
      </p:sp>
      <p:pic>
        <p:nvPicPr>
          <p:cNvPr id="1026" name="Picture 2" descr="C:\Users\1\Desktop\foto dumy\SAM_035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332"/>
          <a:stretch/>
        </p:blipFill>
        <p:spPr bwMode="auto">
          <a:xfrm>
            <a:off x="4139952" y="1156821"/>
            <a:ext cx="4545984" cy="256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797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Vodorovné konstrukce, druhy materiálů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8219256" cy="34778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Stropy s dřevěnou nosnou konstrukcí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Strop se skládá z dřevěn</a:t>
            </a:r>
            <a:r>
              <a:rPr lang="cs-CZ" sz="2000" dirty="0"/>
              <a:t>ý</a:t>
            </a:r>
            <a:r>
              <a:rPr lang="cs-CZ" sz="2000" dirty="0" smtClean="0"/>
              <a:t>ch stropnic – nosných trámů a ze záklopu z prken nebo fošen, z podbíjení prkny  a z  omítky, která se nanáší na pletivo nebo rákosové rohože, nanáší se ve dvou vrstvách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Konce dřevěných stropnic se impregnují a osazují se na nosných zdech do kapes, podkládají se dřevěnými podložkami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Okolo </a:t>
            </a:r>
            <a:r>
              <a:rPr lang="cs-CZ" sz="2000" dirty="0" err="1" smtClean="0"/>
              <a:t>zhlaví</a:t>
            </a:r>
            <a:r>
              <a:rPr lang="cs-CZ" sz="2000" dirty="0" smtClean="0"/>
              <a:t> se se nechává vzduchová mezera, aby dřevo nepřišlo do styku s vlhkým zdivem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Ke ztužení budovy se na stropnice použijí trámové kleště – táhlo s okem a se závlačí</a:t>
            </a:r>
            <a:endParaRPr lang="cs-CZ" sz="2000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Na stropní konstrukci se klade podlaha</a:t>
            </a:r>
          </a:p>
        </p:txBody>
      </p:sp>
      <p:pic>
        <p:nvPicPr>
          <p:cNvPr id="2050" name="Picture 2" descr="C:\Users\1\Desktop\DUM obrázky\2012-12-11\0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30610"/>
            <a:ext cx="8219256" cy="2282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812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Vodorovné konstrukce, druhy materiálů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1196752"/>
            <a:ext cx="8199432" cy="132343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Fošnový strop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Konstrukce stropu se zhotovuje z fošen, které se vyztužují křížovými vzpěrami z prken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Záklop, podbíjení, omítka je stejné jako předchozího stropu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2780928"/>
            <a:ext cx="2376264" cy="37856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Stropy s nosnými prvky z ocelových tyčí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Stropy jsou z ocelových nosníků o průřezu „i“ (íčka). Mezi ně se kladou výplňové konstrukce – keramické desky, betonové desky, klenby z cihel</a:t>
            </a:r>
          </a:p>
        </p:txBody>
      </p:sp>
      <p:pic>
        <p:nvPicPr>
          <p:cNvPr id="1026" name="Picture 2" descr="C:\Users\1\Desktop\fotky moc\zelechovice 12-2004\PC31009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646" r="17879"/>
          <a:stretch/>
        </p:blipFill>
        <p:spPr bwMode="auto">
          <a:xfrm>
            <a:off x="3131840" y="2824797"/>
            <a:ext cx="5535136" cy="374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9836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urdis.jpg (640×480)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74" r="6310" b="11307"/>
          <a:stretch/>
        </p:blipFill>
        <p:spPr bwMode="auto">
          <a:xfrm>
            <a:off x="3707904" y="764703"/>
            <a:ext cx="5247410" cy="3384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Vodorovné konstrukce, druhy materiálů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3600400" cy="317009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Stropy z keramických desek </a:t>
            </a:r>
            <a:r>
              <a:rPr lang="cs-CZ" sz="2000" b="1" u="sng" dirty="0" err="1" smtClean="0"/>
              <a:t>Hurdis</a:t>
            </a:r>
            <a:endParaRPr lang="cs-CZ" sz="2000" b="1" u="sng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Na dolní hranu ocelových nosníků tvaru „i“ se osazují patky, na patky pak keramické desky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Na spodní plochu desek se provede omítka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Na vrchní plochu se provede cementová zálivka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7586" y="4509120"/>
            <a:ext cx="8333600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Stropy z betonových prefabrikovaných desek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Provádí se stejně jako u Hurdisek – jen bez patek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3008" y="5373216"/>
            <a:ext cx="8298178" cy="132343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Stropy s plochou valenou klenbou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Na ocelové nosníky „íčka“ se vyzdí plochá valená klenba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Na spodní hranu „íčka“ se připevní pletivo pro uchycení omítky, provede se omítka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283968" y="1196752"/>
            <a:ext cx="108012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HURDIS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67944" y="3861048"/>
            <a:ext cx="4563242" cy="41549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50" dirty="0"/>
              <a:t>WIKITOM. </a:t>
            </a:r>
            <a:r>
              <a:rPr lang="pl-PL" sz="1050" i="1" dirty="0"/>
              <a:t>www.wikipedia.cz</a:t>
            </a:r>
            <a:r>
              <a:rPr lang="pl-PL" sz="1050" dirty="0"/>
              <a:t> [online]. [cit. </a:t>
            </a:r>
            <a:r>
              <a:rPr lang="pl-PL" sz="1050" dirty="0" smtClean="0"/>
              <a:t>10.1.2013</a:t>
            </a:r>
            <a:r>
              <a:rPr lang="pl-PL" sz="1050" dirty="0"/>
              <a:t>]. Dostupný na WWW: http://upload.wikimedia.org/wikipedia/commons/d/db/Hurdis.jpg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372460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1\Desktop\DUM obrázky\2013-02-04\DSC0131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171" b="13526"/>
          <a:stretch/>
        </p:blipFill>
        <p:spPr bwMode="auto">
          <a:xfrm>
            <a:off x="2555775" y="1248477"/>
            <a:ext cx="6131025" cy="5348875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7024" y="1272817"/>
            <a:ext cx="1862728" cy="532453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Monolitické železobetonové stropy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Betonují se přímo na stavbě do bednění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Výhodou je únosnost, životnost, odolnost proti požáru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Podle tvaru se děli na: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Deskové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Trámové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Hřibové </a:t>
            </a:r>
            <a:endParaRPr lang="cs-CZ" sz="20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Vodorovné konstrukce, druhy materiálů</a:t>
            </a:r>
          </a:p>
        </p:txBody>
      </p:sp>
    </p:spTree>
    <p:extLst>
      <p:ext uri="{BB962C8B-B14F-4D97-AF65-F5344CB8AC3E}">
        <p14:creationId xmlns:p14="http://schemas.microsoft.com/office/powerpoint/2010/main" val="1747543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Vodorovné konstrukce, druhy materiálů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7024" y="2276872"/>
            <a:ext cx="8199432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Trámový strop s viditelnými trámy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Skládá se z trámů a desek navzájem spojených, </a:t>
            </a:r>
          </a:p>
        </p:txBody>
      </p:sp>
      <p:pic>
        <p:nvPicPr>
          <p:cNvPr id="5122" name="Picture 2" descr="C:\Users\1\Desktop\foto dumy\SAM_025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28" b="26714"/>
          <a:stretch/>
        </p:blipFill>
        <p:spPr bwMode="auto">
          <a:xfrm>
            <a:off x="457200" y="3212976"/>
            <a:ext cx="822960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57200" y="1268760"/>
            <a:ext cx="8199432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Deskový strop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Betonuje se zároveň s betonovými </a:t>
            </a:r>
            <a:r>
              <a:rPr lang="cs-CZ" sz="2000" dirty="0" err="1" smtClean="0"/>
              <a:t>věncemi</a:t>
            </a:r>
            <a:r>
              <a:rPr lang="cs-CZ" sz="2000" dirty="0" smtClean="0"/>
              <a:t> nebo průvlaky</a:t>
            </a:r>
          </a:p>
        </p:txBody>
      </p:sp>
    </p:spTree>
    <p:extLst>
      <p:ext uri="{BB962C8B-B14F-4D97-AF65-F5344CB8AC3E}">
        <p14:creationId xmlns:p14="http://schemas.microsoft.com/office/powerpoint/2010/main" val="697194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Vodorovné konstrukce, druhy materiálů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" y="1700808"/>
            <a:ext cx="8199432" cy="132343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Trámový strop s rovným podhledem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Pro rovný podhled se do trámu zabetonovávají trny, na které se připevní prkna,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Na prkna - fošny  se přibije podbíjení z prken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7544" y="3356992"/>
            <a:ext cx="8199432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Hřibový strop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Používá se při větším zatížení</a:t>
            </a:r>
          </a:p>
        </p:txBody>
      </p:sp>
    </p:spTree>
    <p:extLst>
      <p:ext uri="{BB962C8B-B14F-4D97-AF65-F5344CB8AC3E}">
        <p14:creationId xmlns:p14="http://schemas.microsoft.com/office/powerpoint/2010/main" val="1773974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6139118"/>
              </p:ext>
            </p:extLst>
          </p:nvPr>
        </p:nvGraphicFramePr>
        <p:xfrm>
          <a:off x="467544" y="1052736"/>
          <a:ext cx="8280920" cy="239223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Vyjmenuj vodorovné konstrukce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Vyjmenuj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monolitické železobetonové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stropy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  Na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co se použije táhlo s okem se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závlačí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1484784"/>
            <a:ext cx="4068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Stropy, klenby, zavěšené podhledy, převislé konstrukce – např. balkony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54015" y="2267580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Deskové, trámové, hřibové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92836" y="2924944"/>
            <a:ext cx="291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 ztužení budovy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Vodorovné konstrukce, druhy materiálů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67544" y="6372036"/>
            <a:ext cx="777686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</a:t>
            </a:r>
            <a:r>
              <a:rPr lang="cs-CZ" b="1" dirty="0" smtClean="0">
                <a:solidFill>
                  <a:schemeClr val="tx1"/>
                </a:solidFill>
                <a:hlinkClick r:id="rId2"/>
              </a:rPr>
              <a:t>www.wikipedia.cz</a:t>
            </a:r>
            <a:r>
              <a:rPr lang="cs-CZ" b="1" dirty="0" smtClean="0">
                <a:solidFill>
                  <a:schemeClr val="tx1"/>
                </a:solidFill>
              </a:rPr>
              <a:t>, archiv autora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00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575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Vodorovné konstrukce, druhy materiálů</vt:lpstr>
      <vt:lpstr>Prezentace aplikace PowerPoint</vt:lpstr>
      <vt:lpstr>Prezentace aplikace PowerPoint</vt:lpstr>
      <vt:lpstr>Vodorovné konstrukce, druhy materiálů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2013-01-10T14:04:05Z</dcterms:created>
  <dcterms:modified xsi:type="dcterms:W3CDTF">2013-01-10T17:15:51Z</dcterms:modified>
</cp:coreProperties>
</file>