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644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48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638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053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74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441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776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359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972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275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834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66BE90-6D94-4B45-9EE8-27D19F8081F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465055-E895-4F58-99E6-01CB705B3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243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68526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 pracovní postup keramických stropů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6677847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VY_32_INOVACE_MA_ZP_11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9049406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pracovního postupu keramických stropů.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8210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Pracovní postup keramických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056144"/>
            <a:ext cx="8208912" cy="178510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dirty="0" smtClean="0"/>
              <a:t>Pro montáž keramických stropů  z nosníků a vložek potřebujeme 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 smtClean="0"/>
              <a:t>Výkres skladby stropů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 smtClean="0"/>
              <a:t>Nosníky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/>
              <a:t>V</a:t>
            </a:r>
            <a:r>
              <a:rPr lang="cs-CZ" sz="2200" b="1" dirty="0" smtClean="0"/>
              <a:t>ložky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 smtClean="0"/>
              <a:t>Trámy, stojky, desky</a:t>
            </a:r>
            <a:r>
              <a:rPr lang="cs-CZ" sz="2200" b="1" smtClean="0"/>
              <a:t>, klíny</a:t>
            </a:r>
            <a:endParaRPr lang="cs-CZ" sz="2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924944"/>
            <a:ext cx="3154132" cy="3785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Pracovní postup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Nosníky </a:t>
            </a:r>
            <a:r>
              <a:rPr lang="cs-CZ" sz="2000" dirty="0"/>
              <a:t>se ukládají na cementovou maltu  na obvodové a nosné zdivo nebo na železobetonový </a:t>
            </a:r>
            <a:r>
              <a:rPr lang="cs-CZ" sz="2000" dirty="0" smtClean="0"/>
              <a:t>věnec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/>
              <a:t>Na srovnané zdivo nebo věnec  se doporučuje  položit těžký asfaltový </a:t>
            </a:r>
            <a:r>
              <a:rPr lang="cs-CZ" sz="2000" dirty="0" smtClean="0"/>
              <a:t>pás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/>
              <a:t>Uložení  nosníků na zdivo je minimálně 125mm.</a:t>
            </a:r>
            <a:r>
              <a:rPr lang="cs-CZ" sz="2000" u="sng" dirty="0"/>
              <a:t>  </a:t>
            </a:r>
            <a:endParaRPr lang="cs-CZ" sz="2000" dirty="0"/>
          </a:p>
        </p:txBody>
      </p:sp>
      <p:pic>
        <p:nvPicPr>
          <p:cNvPr id="1026" name="Picture 2" descr="C:\Users\1\Desktop\fotky moc\Kopie - stavby\P101003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56" t="59848"/>
          <a:stretch/>
        </p:blipFill>
        <p:spPr bwMode="auto">
          <a:xfrm>
            <a:off x="3533890" y="3090125"/>
            <a:ext cx="5138350" cy="3435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0492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Pracovní postup keramických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1137518"/>
            <a:ext cx="3816424" cy="56323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Nosníky ihned po uložení na nosné zdivo podepřeme  vodorovnými dřevěnými hranoly se sloupy.</a:t>
            </a:r>
            <a:r>
              <a:rPr lang="cs-CZ" sz="2000" u="sng" dirty="0" smtClean="0"/>
              <a:t>  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/>
              <a:t>Vzdálenost mezi podpěrami nebo podpěrou a zdí je maximálně  </a:t>
            </a:r>
            <a:r>
              <a:rPr lang="cs-CZ" sz="2000" dirty="0" smtClean="0"/>
              <a:t>1800mm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/>
              <a:t>Vzepětí nosníku se doporučuje 1/600 délky</a:t>
            </a:r>
            <a:r>
              <a:rPr lang="cs-CZ" sz="2000" u="sng" dirty="0"/>
              <a:t> </a:t>
            </a:r>
            <a:endParaRPr lang="cs-CZ" sz="2000" u="sng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/>
              <a:t>Podepřené sloupy musí být zavětrovány  a podložené dvěma klíny pro  snadnou demontáž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Osová </a:t>
            </a:r>
            <a:r>
              <a:rPr lang="cs-CZ" sz="2000" dirty="0"/>
              <a:t>vzdálenost mezi sloupy nesmí  překročit </a:t>
            </a:r>
            <a:r>
              <a:rPr lang="cs-CZ" sz="2000" dirty="0" smtClean="0"/>
              <a:t>1500mm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/>
              <a:t>Vložky se kladou na nosníky na sucho na osazené a podepřené  nosníky</a:t>
            </a:r>
          </a:p>
        </p:txBody>
      </p:sp>
      <p:pic>
        <p:nvPicPr>
          <p:cNvPr id="2050" name="Picture 2" descr="C:\Users\1\Desktop\fotky moc\Kopie - stavby\P10100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037567"/>
            <a:ext cx="5112568" cy="383393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5878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Pracovní postup keramických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268760"/>
            <a:ext cx="6840760" cy="40934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Vložky klademe rovnoběžně s nosnou zdí postupně od jednoho konce ke druhému.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/>
              <a:t>Uložení vložek na nosné zdi se doporučuje minimálně 25mm, aby při betonáži nedocházelo podtékání betonu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/>
              <a:t>Vzduchové dutiny u stropních vložek není nutné uzavírat proti zatékání betonu,  protože délka zatékání je minimální.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/>
              <a:t>Při ukládání vložek i při betonáži používáme prkna uložené na příhradové výztuže nosníků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/>
              <a:t>Před betonáži celou stropní plochu navlhčíme  z důvodu dobré přilnavosti betonu  a zamezení odsávání </a:t>
            </a:r>
            <a:r>
              <a:rPr lang="cs-CZ" sz="2000" dirty="0" err="1"/>
              <a:t>záměsové</a:t>
            </a:r>
            <a:r>
              <a:rPr lang="cs-CZ" sz="2000" dirty="0"/>
              <a:t> vody z betonové směsi.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/>
              <a:t>Při betonáži současně  betonujeme jak nosná žebra tak i věnec a nad vložkou s  betonovou  vrstvou 40-60mm. 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867980"/>
            <a:ext cx="820891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archív autora  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293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4043785"/>
              </p:ext>
            </p:extLst>
          </p:nvPr>
        </p:nvGraphicFramePr>
        <p:xfrm>
          <a:off x="467544" y="1052736"/>
          <a:ext cx="8280920" cy="54004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 co ukládáme nosníky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Nosní musí být uložen minimálně 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64200">
                <a:tc>
                  <a:txBody>
                    <a:bodyPr/>
                    <a:lstStyle/>
                    <a:p>
                      <a:pPr marL="342900" indent="-342900"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musíme ihned udělat po uložení nosníku na nosné zdivo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4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Jaká vzdálenost je mezi podpěrami -  vodorovnými  trámy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80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    Jakým způsobem klademe  vložky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6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používáme při  ukládání  vložek a 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při betonování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7.   Co musíme  udělat před betonování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8.   Jaká je betonová vrstva nad vložkou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484784"/>
            <a:ext cx="4068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cementovou maltu na obvodové a nosné zdivo nebo železobetonový věnec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4015" y="2267580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125mm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92836" y="2723996"/>
            <a:ext cx="3983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Podepřeme vodorovnými trámy a </a:t>
            </a:r>
            <a:r>
              <a:rPr lang="cs-CZ" dirty="0" err="1" smtClean="0"/>
              <a:t>podstojkujeme</a:t>
            </a:r>
            <a:r>
              <a:rPr lang="cs-CZ" dirty="0" smtClean="0"/>
              <a:t> sloupy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92836" y="3635732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Maximálně 1800mm </a:t>
            </a:r>
            <a:endParaRPr lang="cs-CZ" dirty="0"/>
          </a:p>
        </p:txBody>
      </p:sp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Pracovní postup keramických stropů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92836" y="4211796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sucho na osazené a podepřené nosníky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4870901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Používáme prkna uložená na příhradové výztuže nosníků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44008" y="5579948"/>
            <a:ext cx="40733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Řádně navlhčíme celou stropní konstrukci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644008" y="6011996"/>
            <a:ext cx="11448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40-60mm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829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2" grpId="0"/>
      <p:bldP spid="14" grpId="0"/>
      <p:bldP spid="3" grpId="0"/>
      <p:bldP spid="1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412</Words>
  <Application>Microsoft Office PowerPoint</Application>
  <PresentationFormat>Předvádění na obrazovce (4:3)</PresentationFormat>
  <Paragraphs>63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Pracovní postup keramických stropů</vt:lpstr>
      <vt:lpstr>Prezentace aplikace PowerPoint</vt:lpstr>
      <vt:lpstr>Pracovní postup keramických stropů</vt:lpstr>
      <vt:lpstr>Pracovní postup keramických stropů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2013-01-11T14:11:32Z</dcterms:created>
  <dcterms:modified xsi:type="dcterms:W3CDTF">2013-01-11T17:26:14Z</dcterms:modified>
</cp:coreProperties>
</file>