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973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291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7715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764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805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61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810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684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9252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342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243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6C1FB6-26BD-46D1-9158-C31BD65D9C16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98297-2FE6-4335-9BFD-FD6C4C285A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820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196751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Schodiště, konstrukce, použitý materiál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4212957"/>
              </p:ext>
            </p:extLst>
          </p:nvPr>
        </p:nvGraphicFramePr>
        <p:xfrm>
          <a:off x="539552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VY_32_INOVACE_MA_ZP_12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</a:t>
                      </a:r>
                      <a:r>
                        <a:rPr lang="cs-CZ" sz="1200" baseline="0" smtClean="0"/>
                        <a:t>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leden 2</a:t>
                      </a:r>
                      <a:r>
                        <a:rPr lang="cs-CZ" dirty="0" smtClean="0"/>
                        <a:t>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8314200"/>
              </p:ext>
            </p:extLst>
          </p:nvPr>
        </p:nvGraphicFramePr>
        <p:xfrm>
          <a:off x="539552" y="5373216"/>
          <a:ext cx="8064896" cy="12241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64896"/>
              </a:tblGrid>
              <a:tr h="41029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13842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konstrukce schodiště a použitého materiálu.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0412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5" y="1456323"/>
            <a:ext cx="3888431" cy="4708981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Schodiště a šikmé rampy </a:t>
            </a:r>
            <a:r>
              <a:rPr lang="cs-CZ" sz="2000" dirty="0" smtClean="0"/>
              <a:t>– jsou konstrukce k  výškovému spojení jednotlivých podlaží nebo úrovní mezi sebou nebo s úrovní terénu chůzí, u ramp i pojížděním.</a:t>
            </a:r>
          </a:p>
          <a:p>
            <a:pPr algn="just"/>
            <a:endParaRPr lang="cs-CZ" sz="2000" dirty="0" smtClean="0"/>
          </a:p>
          <a:p>
            <a:pPr algn="just"/>
            <a:r>
              <a:rPr lang="cs-CZ" sz="2000" b="1" u="sng" dirty="0" smtClean="0"/>
              <a:t>Schodiště je konstrukce složená ze schodišťových ramen a podest.</a:t>
            </a:r>
          </a:p>
          <a:p>
            <a:pPr algn="just"/>
            <a:endParaRPr lang="cs-CZ" sz="2000" b="1" u="sng" dirty="0" smtClean="0"/>
          </a:p>
          <a:p>
            <a:pPr algn="just"/>
            <a:r>
              <a:rPr lang="cs-CZ" sz="2000" dirty="0" smtClean="0"/>
              <a:t>Schodišťová ramena jsou šikmé konstrukce skládající se ze stupňů a umožňující pohyb nahoru a dolů.</a:t>
            </a:r>
          </a:p>
          <a:p>
            <a:pPr algn="just"/>
            <a:r>
              <a:rPr lang="cs-CZ" sz="2000" dirty="0" smtClean="0"/>
              <a:t>Podesty jsou vodorovné konstrukce umožňující přechod z jednoho ramene schodiště na druhé.</a:t>
            </a:r>
            <a:endParaRPr lang="cs-CZ" sz="2000" dirty="0"/>
          </a:p>
        </p:txBody>
      </p:sp>
      <p:pic>
        <p:nvPicPr>
          <p:cNvPr id="2051" name="Picture 3" descr="C:\Users\3\Desktop\DUM obrázky\2013-01-03\DSC011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16" r="17363" b="5642"/>
          <a:stretch/>
        </p:blipFill>
        <p:spPr bwMode="auto">
          <a:xfrm rot="5400000">
            <a:off x="3914245" y="2243557"/>
            <a:ext cx="5515606" cy="33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991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3" name="Tabulka 5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5127182"/>
              </p:ext>
            </p:extLst>
          </p:nvPr>
        </p:nvGraphicFramePr>
        <p:xfrm>
          <a:off x="611560" y="980728"/>
          <a:ext cx="3168352" cy="566928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316835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Použitý</a:t>
                      </a:r>
                      <a:r>
                        <a:rPr lang="cs-CZ" baseline="0" dirty="0" smtClean="0"/>
                        <a:t> materiál</a:t>
                      </a:r>
                      <a:endParaRPr lang="cs-CZ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Schodišťové stupně mohou být dřevěné, kamenné, cihelné, betonové, železobetonové, kovové, z plastických hmot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Povrch betonových nebo železobetonových stupňů se upravuje </a:t>
                      </a:r>
                      <a:r>
                        <a:rPr lang="cs-CZ" b="0" baseline="0" dirty="0" err="1" smtClean="0"/>
                        <a:t>teracem</a:t>
                      </a:r>
                      <a:r>
                        <a:rPr lang="cs-CZ" b="0" baseline="0" dirty="0" smtClean="0"/>
                        <a:t>, umělým kamenem, povlaky z PVC, pryže aj.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Stupně se obkládají  deskami z přírodního kamene, z </a:t>
                      </a:r>
                      <a:r>
                        <a:rPr lang="cs-CZ" b="0" baseline="0" dirty="0" err="1" smtClean="0"/>
                        <a:t>teraca</a:t>
                      </a:r>
                      <a:r>
                        <a:rPr lang="cs-CZ" b="0" baseline="0" dirty="0" smtClean="0"/>
                        <a:t>, z plastických hmot, dřevem. Kovové stupně se opatřují povlakem z PVC nebo pryže.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Povrch stupňů nesmí být  hladký.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1-28\DSC0124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0490" y="980728"/>
            <a:ext cx="4299942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051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176446"/>
              </p:ext>
            </p:extLst>
          </p:nvPr>
        </p:nvGraphicFramePr>
        <p:xfrm>
          <a:off x="611560" y="1052736"/>
          <a:ext cx="7920880" cy="184404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79208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Konstrukce schodišť se skládá: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Nosné stupně </a:t>
                      </a:r>
                      <a:r>
                        <a:rPr lang="cs-CZ" b="0" baseline="0" dirty="0" smtClean="0"/>
                        <a:t>u schodišť  visutých a schodnicových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1" baseline="0" dirty="0" smtClean="0"/>
                        <a:t>Šikmé nosné prvky plošné </a:t>
                      </a:r>
                      <a:r>
                        <a:rPr lang="cs-CZ" b="0" baseline="0" dirty="0" smtClean="0"/>
                        <a:t>– šikmá nosná betonová deska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</a:t>
                      </a:r>
                      <a:r>
                        <a:rPr lang="cs-CZ" b="1" baseline="0" dirty="0" smtClean="0"/>
                        <a:t>Prvky tyčové </a:t>
                      </a:r>
                      <a:r>
                        <a:rPr lang="cs-CZ" b="0" baseline="0" dirty="0" smtClean="0"/>
                        <a:t>– podestový nosník a schodnice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</a:t>
                      </a:r>
                      <a:r>
                        <a:rPr lang="cs-CZ" b="1" baseline="0" dirty="0" smtClean="0"/>
                        <a:t>Svislé nosné prvky </a:t>
                      </a:r>
                      <a:r>
                        <a:rPr lang="cs-CZ" b="0" baseline="0" dirty="0" smtClean="0"/>
                        <a:t>– schodišťové zdi,  jiné svislé stěny, pilíře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845514"/>
              </p:ext>
            </p:extLst>
          </p:nvPr>
        </p:nvGraphicFramePr>
        <p:xfrm>
          <a:off x="611560" y="3068960"/>
          <a:ext cx="3096344" cy="3479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09634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pažené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 to schodiště vnější, které překonává svažitý terén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aseline="0" dirty="0" smtClean="0"/>
                        <a:t>Pažená je podstupnice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Stupnici tvoří terén,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případně části betonových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prefabrikátů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Pažení mohou tvořit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dřevěné trámky, kuláče,  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kamenné desky, betonové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desky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3-02-04\DSC013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068960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782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619122"/>
              </p:ext>
            </p:extLst>
          </p:nvPr>
        </p:nvGraphicFramePr>
        <p:xfrm>
          <a:off x="467544" y="1052736"/>
          <a:ext cx="8136904" cy="18440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celé podezděné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Jde o schodiště v terénu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Celý prostor pod stupni je vyplněn násypem, každý stupeň je uložen po celé délce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Provádí se při malém počtu stupňů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Mohou být kamenné, cihelné, betonové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9079896"/>
              </p:ext>
            </p:extLst>
          </p:nvPr>
        </p:nvGraphicFramePr>
        <p:xfrm>
          <a:off x="467544" y="3212976"/>
          <a:ext cx="3528392" cy="32054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528392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oboustranně podezděné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Jednotlivé stupně jsou po obou stranách zazděny v nosných schodišťových zdech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Stupně musí být nosné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Mohou být kamenné,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železobetonové, betonované na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místě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Mohou být kamenné, cihelné,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 betonové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1\Desktop\DUM obrázky\2013-02-04\DSC0133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16" r="17659"/>
          <a:stretch/>
        </p:blipFill>
        <p:spPr bwMode="auto">
          <a:xfrm>
            <a:off x="4067944" y="2996952"/>
            <a:ext cx="4464496" cy="377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18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909951"/>
              </p:ext>
            </p:extLst>
          </p:nvPr>
        </p:nvGraphicFramePr>
        <p:xfrm>
          <a:off x="467544" y="1556792"/>
          <a:ext cx="3672408" cy="45770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3672408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visuté (samonosné)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Nosné stupně jsou jednostranně zazděny do schodišťových  zdi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Druhý konec stupňů je volný, není podepřen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Při zazdívání stupňů je třeba volný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aseline="0" dirty="0" smtClean="0"/>
                        <a:t>     konec stupňů podepřít lešením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Stupně se zazdívají 220 až 300 mm </a:t>
                      </a:r>
                    </a:p>
                    <a:p>
                      <a:r>
                        <a:rPr lang="cs-CZ" baseline="0" dirty="0" smtClean="0"/>
                        <a:t>     hluboko do vynechaných kapes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Stupně na sebe dosedají </a:t>
                      </a:r>
                    </a:p>
                    <a:p>
                      <a:pPr marL="0" indent="0">
                        <a:buFontTx/>
                        <a:buNone/>
                      </a:pPr>
                      <a:r>
                        <a:rPr lang="cs-CZ" b="0" baseline="0" dirty="0" smtClean="0"/>
                        <a:t>      zalomenou drážkou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0" baseline="0" dirty="0" smtClean="0"/>
                        <a:t>První a poslední stupeň je uložen na podestovém nosníku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baseline="0" dirty="0" smtClean="0"/>
                        <a:t>-    kamenné, železobetonové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DUM obrázky\2013-02-04\DSC0133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9" r="22536"/>
          <a:stretch/>
        </p:blipFill>
        <p:spPr bwMode="auto">
          <a:xfrm>
            <a:off x="4427984" y="1217778"/>
            <a:ext cx="4293225" cy="5235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924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0263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1011463"/>
              </p:ext>
            </p:extLst>
          </p:nvPr>
        </p:nvGraphicFramePr>
        <p:xfrm>
          <a:off x="467544" y="1008896"/>
          <a:ext cx="8136904" cy="184404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deskové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Jednotlivé stupně v rameni jsou uloženy na šikmé nosné desce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Stupně jsou nenosné, betonové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Stupně se betonují současně s nosnou deskou.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dvouramenné, jednoramenné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1\Desktop\DUM obrázky\2012-12-11\0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996952"/>
            <a:ext cx="8136905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0416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0314399"/>
              </p:ext>
            </p:extLst>
          </p:nvPr>
        </p:nvGraphicFramePr>
        <p:xfrm>
          <a:off x="467544" y="3403952"/>
          <a:ext cx="8136904" cy="21132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pilířové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Schodiště má pilíře, které vedle schodišťových zdí nesou podestové nosníky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Schodiště je zpravidla železobetonové monolitické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Stupně jsou nenosné, někdy je deska nesena ještě schodnicí mezi pilíři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Navrhují se pro dvouramenná schodiště, tříramenná, pro schodiště s rameny nad 1800 mm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668761"/>
              </p:ext>
            </p:extLst>
          </p:nvPr>
        </p:nvGraphicFramePr>
        <p:xfrm>
          <a:off x="467544" y="5639008"/>
          <a:ext cx="8136904" cy="110236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zavěšené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Jednotlivé stupně – desky -jsou zavěšeny na lanech  nebo ocelových prutech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Používá se ve výjimečně řešených prostorách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8126144"/>
              </p:ext>
            </p:extLst>
          </p:nvPr>
        </p:nvGraphicFramePr>
        <p:xfrm>
          <a:off x="467544" y="908720"/>
          <a:ext cx="8136904" cy="23876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schodnicové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Jednotlivé stupně jsou uloženy na schodnicích, tj. šikmých nosnících, uložených na podestových nosnících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U betonových schodišť se používají obvykle schodnice tvaru L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-    Stupně jsou nosné, železobetonové, kamenné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Monolitické schodnice s monolitickou nosnou deskou se používají pro schodiště se značnou šířkou ramen, pro reprezentativní schodiště</a:t>
                      </a:r>
                      <a:endParaRPr lang="cs-CZ" b="0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138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986183"/>
              </p:ext>
            </p:extLst>
          </p:nvPr>
        </p:nvGraphicFramePr>
        <p:xfrm>
          <a:off x="467544" y="1196752"/>
          <a:ext cx="2304256" cy="521208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2304256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dřevěné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Konstrukce dřevěného schodiště je schodnicová, schodiště je zpravidla jednoramenné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Schodnice jsou fošny zajištěné proti vybočení svorníky, stupnice jsou prkna  zapuštěné do schodnice na drážku nebo přišroubovaná na latě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1\Desktop\foto dumy\schodiště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305" y="1052736"/>
            <a:ext cx="4574071" cy="5371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44208" y="1052736"/>
            <a:ext cx="2252936" cy="10618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YSANGKOK.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23.1.2013</a:t>
            </a:r>
            <a:r>
              <a:rPr lang="pl-PL" sz="1050" dirty="0"/>
              <a:t>]. Dostupný na WWW: http://upload.wikimedia.org/wikipedia/commons/thumb/c/cc/Stairs.svg/167px-Stairs.svg.png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646013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7843178"/>
              </p:ext>
            </p:extLst>
          </p:nvPr>
        </p:nvGraphicFramePr>
        <p:xfrm>
          <a:off x="467544" y="980728"/>
          <a:ext cx="8136904" cy="13716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8136904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kovové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Nejčastěji schodnicové, osazuje se jako celek,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Schodnice jsou z lisovaného plechu, stupnice ze žebrovaného nebo hladkého plechu, který se potahuje PVC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Users\1\Desktop\DUM obrázky\2013-02-04\DSC013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40" y="2492896"/>
            <a:ext cx="8042799" cy="413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8547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142561"/>
              </p:ext>
            </p:extLst>
          </p:nvPr>
        </p:nvGraphicFramePr>
        <p:xfrm>
          <a:off x="467544" y="1196752"/>
          <a:ext cx="2520280" cy="4114800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2520280"/>
              </a:tblGrid>
              <a:tr h="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Schodiště s obkládanými stupni</a:t>
                      </a:r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aseline="0" dirty="0" smtClean="0"/>
                        <a:t>Jednotlivé stupně jsou betonované na místě a obkládané deskami z přírodního kamene, dřevem ,</a:t>
                      </a:r>
                      <a:r>
                        <a:rPr lang="cs-CZ" baseline="0" dirty="0" err="1" smtClean="0"/>
                        <a:t>teracem</a:t>
                      </a:r>
                      <a:r>
                        <a:rPr lang="cs-CZ" baseline="0" dirty="0" smtClean="0"/>
                        <a:t>, dlaždicemi, tvarovkami</a:t>
                      </a:r>
                      <a:endParaRPr lang="cs-CZ" b="0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Char char="-"/>
                        <a:tabLst/>
                        <a:defRPr/>
                      </a:pPr>
                      <a:r>
                        <a:rPr lang="cs-CZ" b="0" baseline="0" dirty="0" smtClean="0"/>
                        <a:t>Povrch stupnic je zdrsněný proti uklouznutí, podstupnice mohou mít i leštěný povrch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146" name="Picture 2" descr="C:\Users\1\Desktop\DUM obrázky\2013-01-03\DSC011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004730"/>
            <a:ext cx="5277272" cy="5664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7759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27584" y="1340768"/>
            <a:ext cx="7632848" cy="286232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otázka:  </a:t>
            </a:r>
            <a:r>
              <a:rPr lang="cs-CZ" b="1" dirty="0" smtClean="0">
                <a:solidFill>
                  <a:schemeClr val="tx1"/>
                </a:solidFill>
              </a:rPr>
              <a:t>Schodiště kovové se osazuje postupně, po jednotlivých dílech?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2.   otázka:   </a:t>
            </a:r>
            <a:r>
              <a:rPr lang="cs-CZ" b="1" dirty="0">
                <a:solidFill>
                  <a:schemeClr val="tx1"/>
                </a:solidFill>
              </a:rPr>
              <a:t>S</a:t>
            </a:r>
            <a:r>
              <a:rPr lang="cs-CZ" b="1" dirty="0" smtClean="0">
                <a:solidFill>
                  <a:schemeClr val="tx1"/>
                </a:solidFill>
              </a:rPr>
              <a:t>chodiště celé podezděné se provádí u malého počtu stupňů?</a:t>
            </a: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237312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www.wikipedia.cz,  vlastní zdroje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75956" y="2132856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NE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195594" y="3284984"/>
            <a:ext cx="1224136" cy="504056"/>
          </a:xfrm>
          <a:prstGeom prst="round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/>
              </a:rPr>
              <a:t>ANO</a:t>
            </a:r>
            <a:endParaRPr lang="cs-CZ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Schodiště, konstrukce, použitý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materiál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3850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 animBg="1"/>
      <p:bldP spid="10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782</Words>
  <Application>Microsoft Office PowerPoint</Application>
  <PresentationFormat>Předvádění na obrazovce (4:3)</PresentationFormat>
  <Paragraphs>118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Schodiště, konstrukce, použitý materiál </vt:lpstr>
      <vt:lpstr>Schodiště, konstrukce, použitý materiál</vt:lpstr>
      <vt:lpstr>Schodiště, konstrukce, použitý materiál</vt:lpstr>
      <vt:lpstr>Schodiště, konstrukce, použitý materiál</vt:lpstr>
      <vt:lpstr>Schodiště, konstrukce, použitý materiál</vt:lpstr>
      <vt:lpstr>Schodiště, konstrukce, použitý materiál</vt:lpstr>
      <vt:lpstr>Prezentace aplikace PowerPoint</vt:lpstr>
      <vt:lpstr>Prezentace aplikace PowerPoint</vt:lpstr>
      <vt:lpstr>Prezentace aplikace PowerPoint</vt:lpstr>
      <vt:lpstr>Prezentace aplikace PowerPoint</vt:lpstr>
      <vt:lpstr>Schodiště, konstrukce, použitý materiál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2013-01-23T18:08:00Z</dcterms:created>
  <dcterms:modified xsi:type="dcterms:W3CDTF">2013-01-23T18:08:28Z</dcterms:modified>
</cp:coreProperties>
</file>