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374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55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049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059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15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014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161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66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347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58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28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70F18-C709-4838-A998-D1C1D3647DE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4445D-3885-4C23-855D-30C980FA1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99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Výpočet spotřeby  materiálu z plné pálené cihly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328673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VY_32_INOVACE_MA_ZP_16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20497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výpočet spotřeby materiálu z plných pálených cihel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06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Výpočet spotřeby materiálu z plné pálené cihly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893304"/>
            <a:ext cx="8204172" cy="304698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  <a:p>
            <a:r>
              <a:rPr lang="cs-CZ" sz="2400" dirty="0" smtClean="0"/>
              <a:t>                          tloušťka </a:t>
            </a:r>
            <a:r>
              <a:rPr lang="cs-CZ" sz="2400" dirty="0"/>
              <a:t>stěny                spotřeba cihel  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6,5cm                            22 ks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15cm                             44 ks  </a:t>
            </a:r>
          </a:p>
          <a:p>
            <a:r>
              <a:rPr lang="cs-CZ" sz="2400" dirty="0" smtClean="0"/>
              <a:t>                                   30cm                             89 ks</a:t>
            </a:r>
            <a:endParaRPr lang="cs-CZ" sz="2400" dirty="0"/>
          </a:p>
          <a:p>
            <a:r>
              <a:rPr lang="cs-CZ" sz="2400" dirty="0" smtClean="0"/>
              <a:t>                                   45 cm                           133 ks  </a:t>
            </a:r>
          </a:p>
          <a:p>
            <a:r>
              <a:rPr lang="cs-CZ" sz="2400" dirty="0" smtClean="0"/>
              <a:t> 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      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4840" y="1124744"/>
            <a:ext cx="820417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Spotřeba plných </a:t>
            </a:r>
            <a:r>
              <a:rPr lang="cs-CZ" sz="2800" dirty="0"/>
              <a:t>pálených cihel </a:t>
            </a:r>
            <a:r>
              <a:rPr lang="cs-CZ" sz="2800" dirty="0" smtClean="0"/>
              <a:t> </a:t>
            </a:r>
            <a:r>
              <a:rPr lang="cs-CZ" sz="2800" dirty="0"/>
              <a:t>na 1m</a:t>
            </a:r>
            <a:r>
              <a:rPr lang="cs-CZ" sz="2800" baseline="30000" dirty="0"/>
              <a:t>2</a:t>
            </a:r>
            <a:r>
              <a:rPr lang="cs-CZ" sz="2800" dirty="0"/>
              <a:t>  zdiva</a:t>
            </a:r>
            <a:r>
              <a:rPr lang="cs-CZ" sz="28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2284" y="5229200"/>
            <a:ext cx="8204172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1m3 zdiva z plných pálených cihel je  průměrná spotřeba    286 ks cihel.</a:t>
            </a:r>
          </a:p>
        </p:txBody>
      </p:sp>
    </p:spTree>
    <p:extLst>
      <p:ext uri="{BB962C8B-B14F-4D97-AF65-F5344CB8AC3E}">
        <p14:creationId xmlns:p14="http://schemas.microsoft.com/office/powerpoint/2010/main" val="427526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Výpočet spotřeby materiálu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plné pálené cihly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1764" y="980728"/>
            <a:ext cx="820417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ZADÁNÍ: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8204172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Vypočítej spotřebu materiálu z plných pálených cihel  pro objekt .</a:t>
            </a:r>
          </a:p>
          <a:p>
            <a:r>
              <a:rPr lang="cs-CZ" dirty="0" smtClean="0"/>
              <a:t>Rozměry objektu:     délka objektu     15500  mm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šířka objektu      </a:t>
            </a:r>
            <a:r>
              <a:rPr lang="cs-CZ" dirty="0"/>
              <a:t> </a:t>
            </a:r>
            <a:r>
              <a:rPr lang="cs-CZ" dirty="0" smtClean="0"/>
              <a:t>10400  mm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výška  stěny           3300  mm</a:t>
            </a:r>
          </a:p>
          <a:p>
            <a:r>
              <a:rPr lang="cs-CZ" dirty="0" smtClean="0"/>
              <a:t>Otvory:        vrata      počet 2ks               3500 x 2500  mm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okna     počet  6ks              1500 x 1500  mm</a:t>
            </a:r>
          </a:p>
          <a:p>
            <a:r>
              <a:rPr lang="cs-CZ" dirty="0" smtClean="0"/>
              <a:t>Tloušťka zdi:                                                450  mm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789040"/>
            <a:ext cx="830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Nákres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4437112"/>
            <a:ext cx="3960440" cy="17281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99792" y="4725144"/>
            <a:ext cx="3384376" cy="115212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154396" y="4437112"/>
            <a:ext cx="897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187624" y="6165304"/>
            <a:ext cx="897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603058" y="4725144"/>
            <a:ext cx="4818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1547664" y="5877272"/>
            <a:ext cx="4818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88609" y="4437112"/>
            <a:ext cx="0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31640" y="4437112"/>
            <a:ext cx="0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411760" y="378904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72200" y="375265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652120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148064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131840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635896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4139952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644008" y="44371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059832" y="587727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5724128" y="587727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220072" y="587727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3563888" y="587727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644008" y="587727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139952" y="588461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131840" y="4544745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139952" y="4545503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159181" y="4544745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139952" y="6057671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072465" y="606954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411760" y="4004685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2700000">
            <a:off x="2428924" y="3852713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2700000">
            <a:off x="6379544" y="3861775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-2700000">
            <a:off x="1804602" y="4284761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-2700000">
            <a:off x="1792727" y="4560160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700000">
            <a:off x="1804602" y="5724921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-2700000">
            <a:off x="1792727" y="6012953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-2700000">
            <a:off x="1312421" y="5998265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-2700000">
            <a:off x="1334196" y="4282706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3952503" y="3726557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11500</a:t>
            </a:r>
            <a:endParaRPr lang="cs-CZ" sz="1600" dirty="0"/>
          </a:p>
        </p:txBody>
      </p:sp>
      <p:sp>
        <p:nvSpPr>
          <p:cNvPr id="60" name="TextovéPole 59"/>
          <p:cNvSpPr txBox="1"/>
          <p:nvPr/>
        </p:nvSpPr>
        <p:spPr>
          <a:xfrm rot="16200000">
            <a:off x="860064" y="5067142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10400</a:t>
            </a:r>
            <a:endParaRPr lang="cs-CZ" sz="1600" dirty="0"/>
          </a:p>
        </p:txBody>
      </p:sp>
      <p:sp>
        <p:nvSpPr>
          <p:cNvPr id="61" name="TextovéPole 60"/>
          <p:cNvSpPr txBox="1"/>
          <p:nvPr/>
        </p:nvSpPr>
        <p:spPr>
          <a:xfrm rot="16200000">
            <a:off x="1365695" y="513915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9500</a:t>
            </a:r>
            <a:endParaRPr lang="cs-CZ" sz="1600" dirty="0"/>
          </a:p>
        </p:txBody>
      </p:sp>
      <p:sp>
        <p:nvSpPr>
          <p:cNvPr id="62" name="TextovéPole 61"/>
          <p:cNvSpPr txBox="1"/>
          <p:nvPr/>
        </p:nvSpPr>
        <p:spPr>
          <a:xfrm rot="16200000">
            <a:off x="1443932" y="435486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63" name="TextovéPole 62"/>
          <p:cNvSpPr txBox="1"/>
          <p:nvPr/>
        </p:nvSpPr>
        <p:spPr>
          <a:xfrm rot="16200000">
            <a:off x="1424882" y="5872367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084168" y="5007703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084168" y="558924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411760" y="558924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411760" y="501317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379544" y="5007703"/>
            <a:ext cx="424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372200" y="5589240"/>
            <a:ext cx="424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979712" y="5589240"/>
            <a:ext cx="424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1987056" y="5013176"/>
            <a:ext cx="424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3"/>
          </p:cNvCxnSpPr>
          <p:nvPr/>
        </p:nvCxnSpPr>
        <p:spPr>
          <a:xfrm flipV="1">
            <a:off x="6372200" y="5007703"/>
            <a:ext cx="424704" cy="2935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1979712" y="5295735"/>
            <a:ext cx="424704" cy="2935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" idx="3"/>
          </p:cNvCxnSpPr>
          <p:nvPr/>
        </p:nvCxnSpPr>
        <p:spPr>
          <a:xfrm>
            <a:off x="6372200" y="5301208"/>
            <a:ext cx="424704" cy="3079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1979712" y="5013176"/>
            <a:ext cx="424704" cy="3079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220072" y="606223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31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67544" y="1615083"/>
            <a:ext cx="8204172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Z jednoho rozměru objektu odečtěme tloušťku zdiva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délka objektu          2x tloušťka zdiva         šířka stěny pro výpočet   </a:t>
            </a:r>
            <a:endParaRPr lang="cs-CZ" dirty="0"/>
          </a:p>
          <a:p>
            <a:r>
              <a:rPr lang="cs-CZ" dirty="0" smtClean="0"/>
              <a:t>                        15500 mm      -    ( 2x 450 mm)      =        14600 mm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82628" y="2996952"/>
            <a:ext cx="8204172" cy="14773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dirty="0" smtClean="0"/>
              <a:t>Rozměry  objektu  převedeme na metry:                </a:t>
            </a:r>
          </a:p>
          <a:p>
            <a:r>
              <a:rPr lang="cs-CZ" dirty="0" smtClean="0"/>
              <a:t>                                               šířka 10400 mm  = 10,4 m </a:t>
            </a:r>
            <a:endParaRPr lang="cs-CZ" dirty="0"/>
          </a:p>
          <a:p>
            <a:r>
              <a:rPr lang="cs-CZ" dirty="0" smtClean="0"/>
              <a:t>                                              délka 14600 mm  = 14,6 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výška stěny  3300 mm  =   3,3 m </a:t>
            </a:r>
          </a:p>
          <a:p>
            <a:r>
              <a:rPr lang="cs-CZ" dirty="0" smtClean="0"/>
              <a:t>                                    tloušťka stěny 450 mm  =   0,45 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4581128"/>
            <a:ext cx="8204172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dirty="0" smtClean="0"/>
              <a:t>Vypočítáme  objem   stěn: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šířka    x      tloušťka stěny   x   výška    x     počet stěn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a)  10,4 m   x      0,45 m                x   3,3 m   x          2 ks        =  30,888 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                               délka   x      tloušťka stěny   x  výška     x     počet  stěn</a:t>
            </a:r>
          </a:p>
          <a:p>
            <a:r>
              <a:rPr lang="cs-CZ" dirty="0" smtClean="0"/>
              <a:t>                       b)  14,6 m  x       0,45 m                x    3,3 m   x          2 ks        =  43,362 m</a:t>
            </a:r>
            <a:r>
              <a:rPr lang="cs-CZ" baseline="30000" dirty="0" smtClean="0"/>
              <a:t>3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--------------------------------------------------------------------------------------------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Celkem                                                                                            74,25 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" y="1008415"/>
            <a:ext cx="8204172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ŘEŠENÍ: 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Výpočet spotřeby materiálu z plné pálené cihly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147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67544" y="1053298"/>
            <a:ext cx="820417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 Vypočítáme  objem   otvorů</a:t>
            </a:r>
          </a:p>
          <a:p>
            <a:r>
              <a:rPr lang="cs-CZ" dirty="0"/>
              <a:t> </a:t>
            </a:r>
            <a:r>
              <a:rPr lang="cs-CZ" dirty="0" smtClean="0"/>
              <a:t>      a) vrata   3500 mm x 2500 mm převedeme  na metry 3,5 m x 2,5 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šířka vrat   x   tloušťka stěny   x  výška  vrat  x    počet vrat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3,5 m   x   0,45 m                x  2,5 m           x    2 ks             =  </a:t>
            </a:r>
            <a:r>
              <a:rPr lang="cs-CZ" u="sng" dirty="0" smtClean="0"/>
              <a:t>7,875 m</a:t>
            </a:r>
            <a:r>
              <a:rPr lang="cs-CZ" u="sng" baseline="30000" dirty="0" smtClean="0"/>
              <a:t>3</a:t>
            </a:r>
          </a:p>
          <a:p>
            <a:r>
              <a:rPr lang="cs-CZ" dirty="0"/>
              <a:t> </a:t>
            </a:r>
            <a:r>
              <a:rPr lang="cs-CZ" dirty="0" smtClean="0"/>
              <a:t>      b) okna  1500 mm  x 1500 mm   převedeme na metry  1,5 m x 1,5 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šířka okna  x  tloušťka stěny  x  výška okna   x   počet oken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1,5 m   x   0,45 m              x   1,5 m           x   6 ks              =  </a:t>
            </a:r>
            <a:r>
              <a:rPr lang="cs-CZ" u="sng" dirty="0" smtClean="0"/>
              <a:t>6,075 m</a:t>
            </a:r>
            <a:r>
              <a:rPr lang="cs-CZ" u="sng" baseline="30000" dirty="0" smtClean="0"/>
              <a:t>3</a:t>
            </a:r>
          </a:p>
          <a:p>
            <a:r>
              <a:rPr lang="cs-CZ" dirty="0"/>
              <a:t> </a:t>
            </a:r>
            <a:r>
              <a:rPr lang="cs-CZ" dirty="0" smtClean="0"/>
              <a:t>      Celkem vrata a okna:   7,875 m</a:t>
            </a:r>
            <a:r>
              <a:rPr lang="cs-CZ" baseline="30000" dirty="0" smtClean="0"/>
              <a:t>3</a:t>
            </a:r>
            <a:r>
              <a:rPr lang="cs-CZ" dirty="0" smtClean="0"/>
              <a:t> +  6,075 m</a:t>
            </a:r>
            <a:r>
              <a:rPr lang="cs-CZ" baseline="30000" dirty="0" smtClean="0"/>
              <a:t>3</a:t>
            </a:r>
            <a:r>
              <a:rPr lang="cs-CZ" dirty="0" smtClean="0"/>
              <a:t>  =    </a:t>
            </a:r>
            <a:r>
              <a:rPr lang="cs-CZ" u="sng" dirty="0" smtClean="0"/>
              <a:t>13,95 m</a:t>
            </a:r>
            <a:r>
              <a:rPr lang="cs-CZ" u="sng" baseline="30000" dirty="0" smtClean="0"/>
              <a:t>3</a:t>
            </a: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2284" y="3501008"/>
            <a:ext cx="8204172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5. Od objemu   stěn odečteme  objem  otvorů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objem stěn     -      objem otvorů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74,25 m</a:t>
            </a:r>
            <a:r>
              <a:rPr lang="cs-CZ" baseline="30000" dirty="0" smtClean="0"/>
              <a:t>3</a:t>
            </a:r>
            <a:r>
              <a:rPr lang="cs-CZ" dirty="0" smtClean="0"/>
              <a:t>     -      13,95 m</a:t>
            </a:r>
            <a:r>
              <a:rPr lang="cs-CZ" baseline="30000" dirty="0" smtClean="0"/>
              <a:t>3</a:t>
            </a:r>
            <a:r>
              <a:rPr lang="cs-CZ" dirty="0" smtClean="0"/>
              <a:t>     =   </a:t>
            </a:r>
            <a:r>
              <a:rPr lang="cs-CZ" u="sng" dirty="0" smtClean="0"/>
              <a:t>60,3 m</a:t>
            </a:r>
            <a:r>
              <a:rPr lang="cs-CZ" u="sng" baseline="30000" dirty="0" smtClean="0"/>
              <a:t>3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65327"/>
            <a:ext cx="8204172" cy="14773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Objem stěny bez otvorů vynásobíme  spotřebou  cihel na 1 m</a:t>
            </a:r>
            <a:r>
              <a:rPr lang="cs-CZ" baseline="30000" dirty="0" smtClean="0"/>
              <a:t>3</a:t>
            </a:r>
          </a:p>
          <a:p>
            <a:r>
              <a:rPr lang="cs-CZ" baseline="30000" dirty="0"/>
              <a:t> </a:t>
            </a:r>
            <a:r>
              <a:rPr lang="cs-CZ" baseline="30000" dirty="0" smtClean="0"/>
              <a:t>     </a:t>
            </a:r>
            <a:r>
              <a:rPr lang="cs-CZ" dirty="0" smtClean="0"/>
              <a:t> ( spotřeba cihel na 1m</a:t>
            </a:r>
            <a:r>
              <a:rPr lang="cs-CZ" baseline="30000" dirty="0" smtClean="0"/>
              <a:t>3</a:t>
            </a:r>
            <a:r>
              <a:rPr lang="cs-CZ" dirty="0" smtClean="0"/>
              <a:t>   je  286ks)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objem  stěn     x      spotřeba cihel na 1 m</a:t>
            </a:r>
            <a:r>
              <a:rPr lang="cs-CZ" baseline="30000" dirty="0" smtClean="0"/>
              <a:t>3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60,3 m</a:t>
            </a:r>
            <a:r>
              <a:rPr lang="cs-CZ" baseline="30000" dirty="0" smtClean="0"/>
              <a:t>3</a:t>
            </a:r>
            <a:r>
              <a:rPr lang="cs-CZ" dirty="0" smtClean="0"/>
              <a:t>     x      286 ks               =                 17245,8  ks cihel </a:t>
            </a:r>
          </a:p>
          <a:p>
            <a:r>
              <a:rPr lang="cs-CZ" dirty="0" smtClean="0"/>
              <a:t>                                                                       zaokrouhlíme  nahoru na </a:t>
            </a:r>
            <a:r>
              <a:rPr lang="cs-CZ" b="1" dirty="0" smtClean="0"/>
              <a:t>17246</a:t>
            </a:r>
            <a:r>
              <a:rPr lang="cs-CZ" dirty="0" smtClean="0"/>
              <a:t> cihel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170637"/>
            <a:ext cx="820417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7. Vypočítaná spotřeba  cihel pro zadaný objekt  je  17246 ks cihel.    </a:t>
            </a:r>
            <a:endParaRPr lang="cs-CZ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Výpočet spotřeby materiálu z plné pálené cihly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489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093296"/>
            <a:ext cx="8208912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</a:t>
            </a:r>
            <a:r>
              <a:rPr lang="cs-CZ" sz="1200" b="1">
                <a:solidFill>
                  <a:schemeClr val="tx1"/>
                </a:solidFill>
              </a:rPr>
              <a:t>: </a:t>
            </a:r>
            <a:r>
              <a:rPr lang="cs-CZ" sz="1200" b="1" smtClean="0">
                <a:solidFill>
                  <a:schemeClr val="tx1"/>
                </a:solidFill>
              </a:rPr>
              <a:t>vlastní 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Výpočet spotřeby materiálu z plné pálené cihly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297440"/>
              </p:ext>
            </p:extLst>
          </p:nvPr>
        </p:nvGraphicFramePr>
        <p:xfrm>
          <a:off x="457200" y="1052736"/>
          <a:ext cx="8280920" cy="249058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330824"/>
                <a:gridCol w="3950096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je spotřeba plných pálených  cihel   na    1 m</a:t>
                      </a:r>
                      <a:r>
                        <a:rPr lang="cs-CZ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zdiva při tloušťce stěny 6,5 cm </a:t>
                      </a:r>
                      <a:endParaRPr lang="cs-CZ" baseline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je průměrná spotřeba  plných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pálených cihel na 1 m</a:t>
                      </a:r>
                      <a:r>
                        <a:rPr lang="cs-CZ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</a:t>
                      </a:r>
                      <a:endParaRPr lang="cs-CZ" baseline="30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38428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Jak vypočítáme objem zdiva</a:t>
                      </a:r>
                      <a:endParaRPr lang="cs-CZ" baseline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872071" y="1607458"/>
            <a:ext cx="610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22ks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72071" y="2245916"/>
            <a:ext cx="727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286ks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72071" y="2792398"/>
            <a:ext cx="34481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Délku </a:t>
            </a:r>
            <a:r>
              <a:rPr lang="cs-CZ" dirty="0" smtClean="0"/>
              <a:t>zdiva násobíme šířkou zdiva </a:t>
            </a:r>
          </a:p>
          <a:p>
            <a:r>
              <a:rPr lang="cs-CZ" dirty="0" smtClean="0"/>
              <a:t>a  výsledek násobíme výškou zdiva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2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585</Words>
  <Application>Microsoft Office PowerPoint</Application>
  <PresentationFormat>Předvádění na obrazovce (4:3)</PresentationFormat>
  <Paragraphs>92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Výpočet spotřeby materiálu z plné pálené cihly  </vt:lpstr>
      <vt:lpstr>Výpočet spotřeby materiálu z plné pálené cihly  </vt:lpstr>
      <vt:lpstr>Prezentace aplikace PowerPoint</vt:lpstr>
      <vt:lpstr>Výpočet spotřeby materiálu z plné pálené cihly  </vt:lpstr>
      <vt:lpstr>Výpočet spotřeby materiálu z plné pálené cihly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2013-04-18T13:05:01Z</dcterms:created>
  <dcterms:modified xsi:type="dcterms:W3CDTF">2013-04-18T16:31:39Z</dcterms:modified>
</cp:coreProperties>
</file>