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69" r:id="rId2"/>
    <p:sldId id="267" r:id="rId3"/>
    <p:sldId id="256" r:id="rId4"/>
    <p:sldId id="263" r:id="rId5"/>
    <p:sldId id="262" r:id="rId6"/>
    <p:sldId id="261" r:id="rId7"/>
    <p:sldId id="265" r:id="rId8"/>
    <p:sldId id="264" r:id="rId9"/>
    <p:sldId id="260" r:id="rId10"/>
    <p:sldId id="259" r:id="rId11"/>
    <p:sldId id="258" r:id="rId12"/>
    <p:sldId id="266" r:id="rId13"/>
    <p:sldId id="257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79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400"/>
            </a:pPr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Arial" pitchFamily="18"/>
              <a:ea typeface="MS Gothic" pitchFamily="2"/>
              <a:cs typeface="Tahoma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3881880" y="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1"/>
          <a:lstStyle/>
          <a:p>
            <a: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400"/>
            </a:pPr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Arial" pitchFamily="18"/>
              <a:ea typeface="MS Gothic" pitchFamily="2"/>
              <a:cs typeface="Tahoma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868680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400"/>
            </a:pPr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Arial" pitchFamily="18"/>
              <a:ea typeface="MS Gothic" pitchFamily="2"/>
              <a:cs typeface="Tahoma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3881880" y="868680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1"/>
          <a:lstStyle/>
          <a:p>
            <a: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400"/>
            </a:pPr>
            <a:fld id="{38A66654-586C-4A77-A940-256313E01A73}" type="slidenum">
              <a:t>‹#›</a:t>
            </a:fld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Arial" pitchFamily="18"/>
              <a:ea typeface="MS Gothic" pitchFamily="2"/>
              <a:cs typeface="Tahoma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412802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0" y="694800"/>
            <a:ext cx="0" cy="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685799" y="4343400"/>
            <a:ext cx="5486040" cy="4114440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/>
          <a:lstStyle>
            <a:defPPr lvl="0">
              <a:buClr>
                <a:srgbClr val="000000"/>
              </a:buClr>
              <a:buSzPct val="100000"/>
              <a:buFont typeface="Arial" pitchFamily="34"/>
              <a:buNone/>
            </a:defPPr>
            <a:lvl1pPr lvl="0">
              <a:buClr>
                <a:srgbClr val="000000"/>
              </a:buClr>
              <a:buSzPct val="100000"/>
              <a:buFont typeface="Arial" pitchFamily="34"/>
              <a:buChar char="•"/>
            </a:lvl1pPr>
            <a:lvl2pPr lvl="1">
              <a:buClr>
                <a:srgbClr val="000000"/>
              </a:buClr>
              <a:buSzPct val="100000"/>
              <a:buFont typeface="Arial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Arial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Arial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Arial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Arial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Arial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Arial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Arial" pitchFamily="34"/>
              <a:buChar char="•"/>
            </a:lvl9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628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indent="0" algn="l" rtl="0" hangingPunct="1">
      <a:lnSpc>
        <a:spcPct val="100000"/>
      </a:lnSpc>
      <a:spcBef>
        <a:spcPts val="448"/>
      </a:spcBef>
      <a:spcAft>
        <a:spcPts val="0"/>
      </a:spcAft>
      <a:tabLst>
        <a:tab pos="0" algn="l"/>
        <a:tab pos="914400" algn="l"/>
        <a:tab pos="1828800" algn="l"/>
        <a:tab pos="2743199" algn="l"/>
        <a:tab pos="3657600" algn="l"/>
        <a:tab pos="4572000" algn="l"/>
        <a:tab pos="5486399" algn="l"/>
        <a:tab pos="6400799" algn="l"/>
        <a:tab pos="7315200" algn="l"/>
        <a:tab pos="8229600" algn="l"/>
        <a:tab pos="9144000" algn="l"/>
        <a:tab pos="10058400" algn="l"/>
      </a:tabLst>
      <a:defRPr lang="cs-CZ" sz="1200" b="0" i="0" u="none" strike="noStrike" baseline="0">
        <a:ln>
          <a:noFill/>
        </a:ln>
        <a:solidFill>
          <a:srgbClr val="000000"/>
        </a:solidFill>
        <a:latin typeface="Arial" pitchFamily="18"/>
        <a:ea typeface="MS Gothic" pitchFamily="2"/>
        <a:cs typeface="Tahoma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3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C78C32D-6852-4A47-882F-718357F4F19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1" name="chimes.wav"/>
          </p:stSnd>
        </p:sndAc>
      </p:transition>
    </mc:Choice>
    <mc:Fallback>
      <p:transition spd="slow" advClick="0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66B131D-0541-4E97-ABC6-093EFF1619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1" name="chimes.wav"/>
          </p:stSnd>
        </p:sndAc>
      </p:transition>
    </mc:Choice>
    <mc:Fallback>
      <p:transition spd="slow" advClick="0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6697A58-A482-40C5-9E99-6108C61D5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1" name="chimes.wav"/>
          </p:stSnd>
        </p:sndAc>
      </p:transition>
    </mc:Choice>
    <mc:Fallback>
      <p:transition spd="slow" advClick="0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E8DF68F-DA00-4865-BBD4-FE5D4DBEAC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1" name="chimes.wav"/>
          </p:stSnd>
        </p:sndAc>
      </p:transition>
    </mc:Choice>
    <mc:Fallback>
      <p:transition spd="slow" advClick="0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AC8C6D-003F-4A43-ADAE-B050DF4798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1" name="chimes.wav"/>
          </p:stSnd>
        </p:sndAc>
      </p:transition>
    </mc:Choice>
    <mc:Fallback>
      <p:transition spd="slow" advClick="0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18BD309-461C-4C78-A91C-8067AA9BB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1" name="chimes.wav"/>
          </p:stSnd>
        </p:sndAc>
      </p:transition>
    </mc:Choice>
    <mc:Fallback>
      <p:transition spd="slow" advClick="0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ECD5188-34BD-492A-AC55-B5A46504C4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1" name="chimes.wav"/>
          </p:stSnd>
        </p:sndAc>
      </p:transition>
    </mc:Choice>
    <mc:Fallback>
      <p:transition spd="slow" advClick="0">
        <p:fade/>
        <p:sndAc>
          <p:stSnd>
            <p:snd r:embed="rId1" name="chimes.wav"/>
          </p:stSnd>
        </p:sndAc>
      </p:transition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5B0313C-B065-4DC9-AA49-E8F7DF906A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1" name="chimes.wav"/>
          </p:stSnd>
        </p:sndAc>
      </p:transition>
    </mc:Choice>
    <mc:Fallback>
      <p:transition spd="slow" advClick="0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84C5422-FF4E-4DED-B6EC-DCEC4C608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1" name="chimes.wav"/>
          </p:stSnd>
        </p:sndAc>
      </p:transition>
    </mc:Choice>
    <mc:Fallback>
      <p:transition spd="slow" advClick="0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C6F9610-CAAC-4ECC-92A6-1807170303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1" name="chimes.wav"/>
          </p:stSnd>
        </p:sndAc>
      </p:transition>
    </mc:Choice>
    <mc:Fallback>
      <p:transition spd="slow" advClick="0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E72752E-F39F-4127-88E5-CFCC1F37D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1" name="chimes.wav"/>
          </p:stSnd>
        </p:sndAc>
      </p:transition>
    </mc:Choice>
    <mc:Fallback>
      <p:transition spd="slow" advClick="0">
        <p:fade/>
        <p:sndAc>
          <p:stSnd>
            <p:snd r:embed="rId1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lvl="0"/>
            <a:fld id="{224F50C9-FD28-47F6-85E5-88883F4D8C1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13" name="chimes.wav"/>
          </p:stSnd>
        </p:sndAc>
      </p:transition>
    </mc:Choice>
    <mc:Fallback>
      <p:transition spd="slow" advClick="0">
        <p:fade/>
        <p:sndAc>
          <p:stSnd>
            <p:snd r:embed="rId13" name="chimes.wav"/>
          </p:stSnd>
        </p:sndAc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6.png"/><Relationship Id="rId10" Type="http://schemas.openxmlformats.org/officeDocument/2006/relationships/audio" Target="../media/audio2.wav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13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6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audio" Target="../media/audio2.wav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3.png"/><Relationship Id="rId3" Type="http://schemas.openxmlformats.org/officeDocument/2006/relationships/image" Target="../media/image10.png"/><Relationship Id="rId7" Type="http://schemas.openxmlformats.org/officeDocument/2006/relationships/image" Target="../media/image6.png"/><Relationship Id="rId12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1.png"/><Relationship Id="rId5" Type="http://schemas.openxmlformats.org/officeDocument/2006/relationships/audio" Target="../media/audio2.wav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8.png"/><Relationship Id="rId1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13.png"/><Relationship Id="rId7" Type="http://schemas.openxmlformats.org/officeDocument/2006/relationships/audio" Target="../media/audio2.wav"/><Relationship Id="rId12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0.pn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8.png"/><Relationship Id="rId1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3.png"/><Relationship Id="rId3" Type="http://schemas.openxmlformats.org/officeDocument/2006/relationships/image" Target="../media/image10.png"/><Relationship Id="rId7" Type="http://schemas.openxmlformats.org/officeDocument/2006/relationships/image" Target="../media/image6.png"/><Relationship Id="rId12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2.wav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8.png"/><Relationship Id="rId1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audio" Target="../media/audio2.wav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audio" Target="../media/audio2.wav"/><Relationship Id="rId12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6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6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audio" Target="../media/audio2.wav"/><Relationship Id="rId1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audio" Target="../media/audio2.wav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8.e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7.emf"/><Relationship Id="rId5" Type="http://schemas.openxmlformats.org/officeDocument/2006/relationships/image" Target="../media/image16.emf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5363" name="Podnadpis 2"/>
          <p:cNvSpPr>
            <a:spLocks noGrp="1"/>
          </p:cNvSpPr>
          <p:nvPr>
            <p:ph sz="quarter" idx="13"/>
          </p:nvPr>
        </p:nvSpPr>
        <p:spPr>
          <a:xfrm>
            <a:off x="468313" y="2708275"/>
            <a:ext cx="8218487" cy="3417888"/>
          </a:xfrm>
        </p:spPr>
        <p:txBody>
          <a:bodyPr/>
          <a:lstStyle/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NÁZEV ŠKOLY:	</a:t>
            </a:r>
            <a:r>
              <a:rPr lang="cs-CZ" sz="1600" b="1" dirty="0" smtClean="0">
                <a:latin typeface="Comic Sans MS" pitchFamily="66" charset="0"/>
              </a:rPr>
              <a:t>ZŠ speciální Litvínov, Šafaříkova 991, okr. Most</a:t>
            </a: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AUTOR: 		</a:t>
            </a:r>
            <a:r>
              <a:rPr lang="cs-CZ" sz="1600" b="1" dirty="0" smtClean="0">
                <a:latin typeface="Comic Sans MS" pitchFamily="66" charset="0"/>
              </a:rPr>
              <a:t>Mgr. Petra </a:t>
            </a:r>
            <a:r>
              <a:rPr lang="cs-CZ" sz="1600" b="1" dirty="0" err="1" smtClean="0">
                <a:latin typeface="Comic Sans MS" pitchFamily="66" charset="0"/>
              </a:rPr>
              <a:t>Lobo</a:t>
            </a:r>
            <a:endParaRPr lang="cs-CZ" sz="1600" b="1" dirty="0" smtClean="0">
              <a:latin typeface="Comic Sans MS" pitchFamily="66" charset="0"/>
            </a:endParaRP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NÁZEV:	 	</a:t>
            </a:r>
            <a:r>
              <a:rPr lang="cs-CZ" sz="1600" b="1" dirty="0" smtClean="0">
                <a:latin typeface="Comic Sans MS" pitchFamily="66" charset="0"/>
              </a:rPr>
              <a:t>VY_32_INOVACE_63_ANGLIČTINA_BARVY</a:t>
            </a:r>
            <a:endParaRPr lang="cs-CZ" sz="1600" b="1" dirty="0" smtClean="0">
              <a:latin typeface="Comic Sans MS" pitchFamily="66" charset="0"/>
            </a:endParaRP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TÉMA:  		</a:t>
            </a:r>
            <a:r>
              <a:rPr lang="cs-CZ" sz="1600" b="1" dirty="0" smtClean="0">
                <a:latin typeface="Comic Sans MS" pitchFamily="66" charset="0"/>
              </a:rPr>
              <a:t>Barvy.</a:t>
            </a: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1600" b="1" dirty="0" smtClean="0">
                <a:latin typeface="Comic Sans MS" pitchFamily="66" charset="0"/>
              </a:rPr>
              <a:t>Procvičování </a:t>
            </a:r>
            <a:r>
              <a:rPr lang="cs-CZ" sz="1600" b="1" dirty="0" smtClean="0">
                <a:latin typeface="Comic Sans MS" pitchFamily="66" charset="0"/>
              </a:rPr>
              <a:t>slovíček</a:t>
            </a:r>
            <a:endParaRPr lang="cs-CZ" sz="1600" b="1" dirty="0" smtClean="0">
              <a:solidFill>
                <a:schemeClr val="tx2"/>
              </a:solidFill>
              <a:latin typeface="Comic Sans MS" pitchFamily="66" charset="0"/>
            </a:endParaRP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ČÍSLO PROJEKTU:  	</a:t>
            </a:r>
            <a:r>
              <a:rPr lang="cs-CZ" sz="1600" b="1" dirty="0" smtClean="0">
                <a:latin typeface="Comic Sans MS" pitchFamily="66" charset="0"/>
              </a:rPr>
              <a:t>CZ.1.07/1.4./00/21.1535</a:t>
            </a:r>
            <a:endParaRPr lang="cs-CZ" sz="1600" b="1" dirty="0" smtClean="0">
              <a:solidFill>
                <a:schemeClr val="tx2"/>
              </a:solidFill>
              <a:latin typeface="Comic Sans MS" pitchFamily="66" charset="0"/>
            </a:endParaRP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8516938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3345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57200" y="2276475"/>
            <a:ext cx="8229600" cy="3849688"/>
          </a:xfrm>
        </p:spPr>
        <p:txBody>
          <a:bodyPr>
            <a:normAutofit fontScale="77500" lnSpcReduction="20000"/>
          </a:bodyPr>
          <a:lstStyle/>
          <a:p>
            <a:pPr marL="180000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ANOTACE:</a:t>
            </a:r>
            <a:r>
              <a:rPr lang="cs-CZ" sz="1600" b="1" dirty="0">
                <a:latin typeface="Comic Sans MS" pitchFamily="66" charset="0"/>
              </a:rPr>
              <a:t>	</a:t>
            </a:r>
            <a:r>
              <a:rPr lang="cs-CZ" sz="1600" b="1" dirty="0" smtClean="0">
                <a:latin typeface="Comic Sans MS" pitchFamily="66" charset="0"/>
              </a:rPr>
              <a:t>Určeno pro žáky 6. </a:t>
            </a:r>
            <a:r>
              <a:rPr lang="cs-CZ" sz="1600" b="1" dirty="0" smtClean="0">
                <a:latin typeface="Comic Sans MS" pitchFamily="66" charset="0"/>
              </a:rPr>
              <a:t>ročníku ZŠ praktické, procvičování slovní zásoby </a:t>
            </a:r>
            <a:r>
              <a:rPr lang="cs-CZ" sz="1600" b="1" dirty="0" smtClean="0">
                <a:latin typeface="Comic Sans MS" pitchFamily="66" charset="0"/>
              </a:rPr>
              <a:t>hromadně s </a:t>
            </a:r>
            <a:r>
              <a:rPr lang="cs-CZ" sz="1600" b="1" dirty="0" smtClean="0">
                <a:latin typeface="Comic Sans MS" pitchFamily="66" charset="0"/>
              </a:rPr>
              <a:t>interaktivní tabulí </a:t>
            </a:r>
            <a:r>
              <a:rPr lang="cs-CZ" sz="1600" b="1" dirty="0" smtClean="0">
                <a:latin typeface="Comic Sans MS" pitchFamily="66" charset="0"/>
              </a:rPr>
              <a:t>(IT) nebo samostatně na PC + OSMIMĚRKA s řešením + pracovní listy (PL)</a:t>
            </a:r>
          </a:p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3.-13. snímek – klikni na správnou barvu, když uhádneš, objeví se zelené kolečko. Po jeho přejetí myší se posuneš na další snímek. </a:t>
            </a:r>
          </a:p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14. snímek – </a:t>
            </a:r>
            <a:r>
              <a:rPr lang="cs-CZ" sz="1600" b="1" dirty="0" err="1" smtClean="0">
                <a:latin typeface="Comic Sans MS" pitchFamily="66" charset="0"/>
              </a:rPr>
              <a:t>osmiměrka</a:t>
            </a:r>
            <a:r>
              <a:rPr lang="cs-CZ" sz="1600" b="1" dirty="0" smtClean="0">
                <a:latin typeface="Comic Sans MS" pitchFamily="66" charset="0"/>
              </a:rPr>
              <a:t> – najdi názvy barev - žáci pracují samostatně na PL nebo společně na IT</a:t>
            </a:r>
          </a:p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15. snímek – hromadně kontrola řešení </a:t>
            </a:r>
            <a:r>
              <a:rPr lang="cs-CZ" sz="1600" b="1" dirty="0" err="1" smtClean="0">
                <a:latin typeface="Comic Sans MS" pitchFamily="66" charset="0"/>
              </a:rPr>
              <a:t>osmiměrky</a:t>
            </a:r>
            <a:r>
              <a:rPr lang="cs-CZ" sz="1600" b="1" dirty="0" smtClean="0">
                <a:latin typeface="Comic Sans MS" pitchFamily="66" charset="0"/>
              </a:rPr>
              <a:t> a tajenka</a:t>
            </a:r>
            <a:endParaRPr lang="cs-CZ" sz="1600" b="1" dirty="0" smtClean="0">
              <a:latin typeface="Comic Sans MS" pitchFamily="66" charset="0"/>
            </a:endParaRPr>
          </a:p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CITACE: </a:t>
            </a:r>
            <a:r>
              <a:rPr lang="cs-CZ" sz="1600" b="1" dirty="0">
                <a:latin typeface="Comic Sans MS" pitchFamily="66" charset="0"/>
              </a:rPr>
              <a:t>	</a:t>
            </a:r>
            <a:r>
              <a:rPr lang="cs-CZ" sz="1600" b="1" dirty="0" smtClean="0">
                <a:latin typeface="Comic Sans MS" pitchFamily="66" charset="0"/>
              </a:rPr>
              <a:t>Galerie MICROSOFT OFFICE</a:t>
            </a:r>
            <a:endParaRPr lang="cs-CZ" sz="1600" b="1" dirty="0">
              <a:latin typeface="Comic Sans MS" pitchFamily="66" charset="0"/>
            </a:endParaRPr>
          </a:p>
          <a:p>
            <a:pPr eaLnBrk="1" hangingPunct="1">
              <a:defRPr/>
            </a:pPr>
            <a:endParaRPr lang="cs-CZ" dirty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8516938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519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57" y="98158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>
            <a:hlinkHover r:id="" action="ppaction://hlinkshowjump?jump=nextslide"/>
          </p:cNvPr>
          <p:cNvSpPr/>
          <p:nvPr/>
        </p:nvSpPr>
        <p:spPr>
          <a:xfrm>
            <a:off x="3731568" y="4744918"/>
            <a:ext cx="1698104" cy="1593899"/>
          </a:xfrm>
          <a:prstGeom prst="ellipse">
            <a:avLst/>
          </a:prstGeom>
          <a:noFill/>
          <a:ln w="3810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34087" y="2823608"/>
            <a:ext cx="16674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BLUE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576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ásobení 6"/>
          <p:cNvSpPr/>
          <p:nvPr/>
        </p:nvSpPr>
        <p:spPr>
          <a:xfrm>
            <a:off x="2699792" y="19496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7" y="41756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Násobení 17"/>
          <p:cNvSpPr/>
          <p:nvPr/>
        </p:nvSpPr>
        <p:spPr>
          <a:xfrm>
            <a:off x="4609593" y="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609" y="929021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Násobení 19"/>
          <p:cNvSpPr/>
          <p:nvPr/>
        </p:nvSpPr>
        <p:spPr>
          <a:xfrm>
            <a:off x="6133593" y="568424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56" y="210972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14" y="3548807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5144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>
            <a:hlinkClick r:id="" action="ppaction://noaction">
              <a:snd r:embed="rId10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57" y="505541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077" y="474491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" y="376803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247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Násobení 27"/>
          <p:cNvSpPr/>
          <p:nvPr/>
        </p:nvSpPr>
        <p:spPr>
          <a:xfrm>
            <a:off x="6967601" y="1749125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6879840" y="318821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991849" y="56842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5580112" y="435620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>
            <a:off x="2063552" y="4384321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ásobení 32"/>
          <p:cNvSpPr/>
          <p:nvPr/>
        </p:nvSpPr>
        <p:spPr>
          <a:xfrm>
            <a:off x="395536" y="212678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>
            <a:off x="664737" y="343555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858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8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57" y="98158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>
            <a:hlinkHover r:id="" action="ppaction://hlinkshowjump?jump=nextslide"/>
          </p:cNvPr>
          <p:cNvSpPr/>
          <p:nvPr/>
        </p:nvSpPr>
        <p:spPr>
          <a:xfrm>
            <a:off x="6836262" y="3340025"/>
            <a:ext cx="1698104" cy="1593899"/>
          </a:xfrm>
          <a:prstGeom prst="ellipse">
            <a:avLst/>
          </a:prstGeom>
          <a:noFill/>
          <a:ln w="3810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65583" y="2823608"/>
            <a:ext cx="22044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GREEN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576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ásobení 6"/>
          <p:cNvSpPr/>
          <p:nvPr/>
        </p:nvSpPr>
        <p:spPr>
          <a:xfrm>
            <a:off x="2699792" y="19496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7" y="41756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Násobení 17"/>
          <p:cNvSpPr/>
          <p:nvPr/>
        </p:nvSpPr>
        <p:spPr>
          <a:xfrm>
            <a:off x="4609593" y="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609" y="929021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Násobení 19"/>
          <p:cNvSpPr/>
          <p:nvPr/>
        </p:nvSpPr>
        <p:spPr>
          <a:xfrm>
            <a:off x="6133593" y="568424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56" y="210972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" action="ppaction://noaction">
              <a:snd r:embed="rId8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14" y="3548807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5144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57" y="505541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077" y="474491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" y="376803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247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Násobení 27"/>
          <p:cNvSpPr/>
          <p:nvPr/>
        </p:nvSpPr>
        <p:spPr>
          <a:xfrm>
            <a:off x="6967601" y="1749125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5510673" y="4333074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991849" y="56842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3842657" y="474491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>
            <a:off x="2063552" y="4384321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ásobení 32"/>
          <p:cNvSpPr/>
          <p:nvPr/>
        </p:nvSpPr>
        <p:spPr>
          <a:xfrm>
            <a:off x="395536" y="212678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>
            <a:off x="664737" y="343555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381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8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57" y="98158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>
            <a:hlinkHover r:id="" action="ppaction://hlinkshowjump?jump=nextslide"/>
          </p:cNvPr>
          <p:cNvSpPr/>
          <p:nvPr/>
        </p:nvSpPr>
        <p:spPr>
          <a:xfrm>
            <a:off x="1965025" y="4536136"/>
            <a:ext cx="1698104" cy="1593899"/>
          </a:xfrm>
          <a:prstGeom prst="ellipse">
            <a:avLst/>
          </a:prstGeom>
          <a:noFill/>
          <a:ln w="3810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9748" y="2823608"/>
            <a:ext cx="24561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PURPLE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576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ásobení 6"/>
          <p:cNvSpPr/>
          <p:nvPr/>
        </p:nvSpPr>
        <p:spPr>
          <a:xfrm>
            <a:off x="2699792" y="19496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7" y="41756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Násobení 17"/>
          <p:cNvSpPr/>
          <p:nvPr/>
        </p:nvSpPr>
        <p:spPr>
          <a:xfrm>
            <a:off x="4609593" y="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609" y="929021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Násobení 19"/>
          <p:cNvSpPr/>
          <p:nvPr/>
        </p:nvSpPr>
        <p:spPr>
          <a:xfrm>
            <a:off x="6133593" y="568424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56" y="210972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14" y="3548807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5144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57" y="505541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>
            <a:hlinkClick r:id="" action="ppaction://noaction">
              <a:snd r:embed="rId11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077" y="474491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" y="376803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247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Násobení 27"/>
          <p:cNvSpPr/>
          <p:nvPr/>
        </p:nvSpPr>
        <p:spPr>
          <a:xfrm>
            <a:off x="6967601" y="1749125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6879840" y="318821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991849" y="56842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3842657" y="474491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>
            <a:off x="5580112" y="4351284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ásobení 32"/>
          <p:cNvSpPr/>
          <p:nvPr/>
        </p:nvSpPr>
        <p:spPr>
          <a:xfrm>
            <a:off x="395536" y="212678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>
            <a:off x="664737" y="343555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55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8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5144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57" y="98158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>
            <a:hlinkHover r:id="" action="ppaction://hlinkshowjump?jump=nextslide"/>
          </p:cNvPr>
          <p:cNvSpPr/>
          <p:nvPr/>
        </p:nvSpPr>
        <p:spPr>
          <a:xfrm>
            <a:off x="2612740" y="208780"/>
            <a:ext cx="1698104" cy="1593899"/>
          </a:xfrm>
          <a:prstGeom prst="ellipse">
            <a:avLst/>
          </a:prstGeom>
          <a:noFill/>
          <a:ln w="3810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0964" y="2823608"/>
            <a:ext cx="20136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WHITE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4" name="Picture 10">
            <a:hlinkClick r:id="" action="ppaction://noaction">
              <a:snd r:embed="rId5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576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ásobení 6"/>
          <p:cNvSpPr/>
          <p:nvPr/>
        </p:nvSpPr>
        <p:spPr>
          <a:xfrm>
            <a:off x="5580112" y="435620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7" y="41756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Násobení 17"/>
          <p:cNvSpPr/>
          <p:nvPr/>
        </p:nvSpPr>
        <p:spPr>
          <a:xfrm>
            <a:off x="4609593" y="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609" y="929021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Násobení 19"/>
          <p:cNvSpPr/>
          <p:nvPr/>
        </p:nvSpPr>
        <p:spPr>
          <a:xfrm>
            <a:off x="6133593" y="568424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56" y="210972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14" y="3548807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57" y="505541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077" y="474491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" y="376803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247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Násobení 27"/>
          <p:cNvSpPr/>
          <p:nvPr/>
        </p:nvSpPr>
        <p:spPr>
          <a:xfrm>
            <a:off x="6967601" y="1749125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6879840" y="318821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991849" y="56842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3842657" y="474491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>
            <a:off x="2063552" y="4384321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ásobení 32"/>
          <p:cNvSpPr/>
          <p:nvPr/>
        </p:nvSpPr>
        <p:spPr>
          <a:xfrm>
            <a:off x="395536" y="212678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>
            <a:off x="664737" y="343555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590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8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" y="376803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57" y="98158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>
            <a:hlinkHover r:id="" action="ppaction://hlinkshowjump?jump=nextslide"/>
          </p:cNvPr>
          <p:cNvSpPr/>
          <p:nvPr/>
        </p:nvSpPr>
        <p:spPr>
          <a:xfrm>
            <a:off x="6174804" y="620688"/>
            <a:ext cx="1698104" cy="1593899"/>
          </a:xfrm>
          <a:prstGeom prst="ellipse">
            <a:avLst/>
          </a:prstGeom>
          <a:noFill/>
          <a:ln w="3810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70768" y="2823608"/>
            <a:ext cx="17940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GREY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576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ásobení 6"/>
          <p:cNvSpPr/>
          <p:nvPr/>
        </p:nvSpPr>
        <p:spPr>
          <a:xfrm>
            <a:off x="2699792" y="19496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7" y="41756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Násobení 17"/>
          <p:cNvSpPr/>
          <p:nvPr/>
        </p:nvSpPr>
        <p:spPr>
          <a:xfrm>
            <a:off x="4609593" y="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>
            <a:hlinkClick r:id="" action="ppaction://noaction">
              <a:snd r:embed="rId7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609" y="929021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Násobení 19"/>
          <p:cNvSpPr/>
          <p:nvPr/>
        </p:nvSpPr>
        <p:spPr>
          <a:xfrm>
            <a:off x="664737" y="3407442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56" y="210972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14" y="3548807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5144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57" y="505541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077" y="474491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247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Násobení 27"/>
          <p:cNvSpPr/>
          <p:nvPr/>
        </p:nvSpPr>
        <p:spPr>
          <a:xfrm>
            <a:off x="6967601" y="1749125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6879840" y="318821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991849" y="56842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3842657" y="474491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>
            <a:off x="2063552" y="4384321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ásobení 32"/>
          <p:cNvSpPr/>
          <p:nvPr/>
        </p:nvSpPr>
        <p:spPr>
          <a:xfrm>
            <a:off x="395536" y="212678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>
            <a:off x="5510673" y="436454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833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8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57" y="98158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>
            <a:hlinkHover r:id="" action="ppaction://hlinkshowjump?jump=nextslide"/>
          </p:cNvPr>
          <p:cNvSpPr/>
          <p:nvPr/>
        </p:nvSpPr>
        <p:spPr>
          <a:xfrm>
            <a:off x="649693" y="3587371"/>
            <a:ext cx="1698104" cy="1593899"/>
          </a:xfrm>
          <a:prstGeom prst="ellipse">
            <a:avLst/>
          </a:prstGeom>
          <a:noFill/>
          <a:ln w="3810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75952" y="2823608"/>
            <a:ext cx="13837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RED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576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ásobení 6"/>
          <p:cNvSpPr/>
          <p:nvPr/>
        </p:nvSpPr>
        <p:spPr>
          <a:xfrm>
            <a:off x="2699792" y="19496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7" y="41756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Násobení 17"/>
          <p:cNvSpPr/>
          <p:nvPr/>
        </p:nvSpPr>
        <p:spPr>
          <a:xfrm>
            <a:off x="4609593" y="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609" y="929021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Násobení 19"/>
          <p:cNvSpPr/>
          <p:nvPr/>
        </p:nvSpPr>
        <p:spPr>
          <a:xfrm>
            <a:off x="6133593" y="568424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56" y="210972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14" y="3548807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5144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57" y="505541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077" y="474491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>
            <a:hlinkClick r:id="" action="ppaction://noaction">
              <a:snd r:embed="rId1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" y="376803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247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Násobení 27"/>
          <p:cNvSpPr/>
          <p:nvPr/>
        </p:nvSpPr>
        <p:spPr>
          <a:xfrm>
            <a:off x="6967601" y="1749125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6879840" y="318821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991849" y="56842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3842657" y="474491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>
            <a:off x="2063552" y="4384321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ásobení 32"/>
          <p:cNvSpPr/>
          <p:nvPr/>
        </p:nvSpPr>
        <p:spPr>
          <a:xfrm>
            <a:off x="384061" y="1941905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>
            <a:off x="5580112" y="4314666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238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8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081" y="486916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57" y="98158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>
            <a:hlinkHover r:id="" action="ppaction://hlinkshowjump?jump=nextslide"/>
          </p:cNvPr>
          <p:cNvSpPr/>
          <p:nvPr/>
        </p:nvSpPr>
        <p:spPr>
          <a:xfrm>
            <a:off x="4517605" y="166986"/>
            <a:ext cx="1698104" cy="1593899"/>
          </a:xfrm>
          <a:prstGeom prst="ellipse">
            <a:avLst/>
          </a:prstGeom>
          <a:noFill/>
          <a:ln w="3810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44933" y="2823608"/>
            <a:ext cx="20457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BLACK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576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ásobení 6"/>
          <p:cNvSpPr/>
          <p:nvPr/>
        </p:nvSpPr>
        <p:spPr>
          <a:xfrm>
            <a:off x="2699792" y="19496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>
            <a:hlinkClick r:id="" action="ppaction://noaction">
              <a:snd r:embed="rId6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7" y="41756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Násobení 17"/>
          <p:cNvSpPr/>
          <p:nvPr/>
        </p:nvSpPr>
        <p:spPr>
          <a:xfrm>
            <a:off x="5633073" y="450856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609" y="929021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Násobení 19"/>
          <p:cNvSpPr/>
          <p:nvPr/>
        </p:nvSpPr>
        <p:spPr>
          <a:xfrm>
            <a:off x="6133593" y="568424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56" y="210972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14" y="3548807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57" y="505541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077" y="474491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" y="376803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247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Násobení 27"/>
          <p:cNvSpPr/>
          <p:nvPr/>
        </p:nvSpPr>
        <p:spPr>
          <a:xfrm>
            <a:off x="6967601" y="1749125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6879840" y="318821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991849" y="56842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3842657" y="474491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>
            <a:off x="2063552" y="4384321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ásobení 32"/>
          <p:cNvSpPr/>
          <p:nvPr/>
        </p:nvSpPr>
        <p:spPr>
          <a:xfrm>
            <a:off x="395536" y="201187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>
            <a:off x="664737" y="343555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955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8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57" y="98158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>
            <a:hlinkHover r:id="" action="ppaction://hlinkshowjump?jump=nextslide"/>
          </p:cNvPr>
          <p:cNvSpPr/>
          <p:nvPr/>
        </p:nvSpPr>
        <p:spPr>
          <a:xfrm>
            <a:off x="353973" y="2153039"/>
            <a:ext cx="1698104" cy="1593899"/>
          </a:xfrm>
          <a:prstGeom prst="ellipse">
            <a:avLst/>
          </a:prstGeom>
          <a:noFill/>
          <a:ln w="3810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12635" y="2823608"/>
            <a:ext cx="15103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PINK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576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ásobení 6"/>
          <p:cNvSpPr/>
          <p:nvPr/>
        </p:nvSpPr>
        <p:spPr>
          <a:xfrm>
            <a:off x="2699792" y="19496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7" y="41756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Násobení 17"/>
          <p:cNvSpPr/>
          <p:nvPr/>
        </p:nvSpPr>
        <p:spPr>
          <a:xfrm>
            <a:off x="4609593" y="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609" y="929021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Násobení 19"/>
          <p:cNvSpPr/>
          <p:nvPr/>
        </p:nvSpPr>
        <p:spPr>
          <a:xfrm>
            <a:off x="6133593" y="568424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56" y="210972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14" y="3548807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5144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57" y="505541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077" y="474491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" y="376803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>
            <a:hlinkClick r:id="" action="ppaction://noaction">
              <a:snd r:embed="rId13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247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Násobení 27"/>
          <p:cNvSpPr/>
          <p:nvPr/>
        </p:nvSpPr>
        <p:spPr>
          <a:xfrm>
            <a:off x="6967601" y="1749125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6879840" y="318821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991849" y="56842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3842657" y="474491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>
            <a:off x="2063552" y="4384321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ásobení 32"/>
          <p:cNvSpPr/>
          <p:nvPr/>
        </p:nvSpPr>
        <p:spPr>
          <a:xfrm>
            <a:off x="5580112" y="4334224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>
            <a:off x="664737" y="343555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233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8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57" y="98158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>
            <a:hlinkHover r:id="" action="ppaction://hlinkshowjump?jump=nextslide"/>
          </p:cNvPr>
          <p:cNvSpPr/>
          <p:nvPr/>
        </p:nvSpPr>
        <p:spPr>
          <a:xfrm>
            <a:off x="6936804" y="1864670"/>
            <a:ext cx="1698104" cy="1593899"/>
          </a:xfrm>
          <a:prstGeom prst="ellipse">
            <a:avLst/>
          </a:prstGeom>
          <a:noFill/>
          <a:ln w="3810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87037" y="2823608"/>
            <a:ext cx="23615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BROWN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576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ásobení 6"/>
          <p:cNvSpPr/>
          <p:nvPr/>
        </p:nvSpPr>
        <p:spPr>
          <a:xfrm>
            <a:off x="2699792" y="19496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7" y="41756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Násobení 17"/>
          <p:cNvSpPr/>
          <p:nvPr/>
        </p:nvSpPr>
        <p:spPr>
          <a:xfrm>
            <a:off x="4609593" y="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601" y="76682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Násobení 19"/>
          <p:cNvSpPr/>
          <p:nvPr/>
        </p:nvSpPr>
        <p:spPr>
          <a:xfrm>
            <a:off x="6133593" y="40508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>
            <a:hlinkClick r:id="" action="ppaction://noaction">
              <a:snd r:embed="rId7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56" y="210972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14" y="3548807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5144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57" y="505541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077" y="474491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" y="376803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247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Násobení 27"/>
          <p:cNvSpPr/>
          <p:nvPr/>
        </p:nvSpPr>
        <p:spPr>
          <a:xfrm>
            <a:off x="5580112" y="436454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6879840" y="318821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991849" y="56842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3842657" y="474491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>
            <a:off x="2063552" y="4384321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ásobení 32"/>
          <p:cNvSpPr/>
          <p:nvPr/>
        </p:nvSpPr>
        <p:spPr>
          <a:xfrm>
            <a:off x="401912" y="201187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>
            <a:off x="664737" y="343555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613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8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57" y="98158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>
            <a:hlinkHover r:id="" action="ppaction://hlinkshowjump?jump=nextslide"/>
          </p:cNvPr>
          <p:cNvSpPr/>
          <p:nvPr/>
        </p:nvSpPr>
        <p:spPr>
          <a:xfrm>
            <a:off x="5565068" y="4516362"/>
            <a:ext cx="1698104" cy="1593899"/>
          </a:xfrm>
          <a:prstGeom prst="ellipse">
            <a:avLst/>
          </a:prstGeom>
          <a:noFill/>
          <a:ln w="3810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92459" y="2823608"/>
            <a:ext cx="25506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YELLOW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576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ásobení 6"/>
          <p:cNvSpPr/>
          <p:nvPr/>
        </p:nvSpPr>
        <p:spPr>
          <a:xfrm>
            <a:off x="2699792" y="19496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7" y="41756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Násobení 17"/>
          <p:cNvSpPr/>
          <p:nvPr/>
        </p:nvSpPr>
        <p:spPr>
          <a:xfrm>
            <a:off x="4609593" y="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609" y="929021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Násobení 19"/>
          <p:cNvSpPr/>
          <p:nvPr/>
        </p:nvSpPr>
        <p:spPr>
          <a:xfrm>
            <a:off x="6133593" y="568424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56" y="210972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14" y="3548807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>
            <a:hlinkClick r:id="" action="ppaction://noaction">
              <a:snd r:embed="rId9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5144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57" y="505541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077" y="474491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" y="376803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247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Násobení 27"/>
          <p:cNvSpPr/>
          <p:nvPr/>
        </p:nvSpPr>
        <p:spPr>
          <a:xfrm>
            <a:off x="6967601" y="1749125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6879840" y="318821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991849" y="568423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3842657" y="474491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>
            <a:off x="2063552" y="4384321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ásobení 32"/>
          <p:cNvSpPr/>
          <p:nvPr/>
        </p:nvSpPr>
        <p:spPr>
          <a:xfrm>
            <a:off x="395536" y="212678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>
            <a:off x="664737" y="343555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909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8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>
            <a:hlinkClick r:id="" action="ppaction://noaction">
              <a:snd r:embed="rId3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449" y="955573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>
            <a:hlinkClick r:id="" action="ppaction://noaction">
              <a:snd r:embed="rId3" name="applause.wav"/>
            </a:hlinkClick>
            <a:hlinkHover r:id="" action="ppaction://hlinkshowjump?jump=nextslide"/>
          </p:cNvPr>
          <p:cNvSpPr/>
          <p:nvPr/>
        </p:nvSpPr>
        <p:spPr>
          <a:xfrm>
            <a:off x="952397" y="720239"/>
            <a:ext cx="1698104" cy="1593899"/>
          </a:xfrm>
          <a:prstGeom prst="ellipse">
            <a:avLst/>
          </a:prstGeom>
          <a:noFill/>
          <a:ln w="3810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44368" y="2823608"/>
            <a:ext cx="26468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ORANGE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576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ásobení 6"/>
          <p:cNvSpPr/>
          <p:nvPr/>
        </p:nvSpPr>
        <p:spPr>
          <a:xfrm>
            <a:off x="2699792" y="19496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7" y="41756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Násobení 17"/>
          <p:cNvSpPr/>
          <p:nvPr/>
        </p:nvSpPr>
        <p:spPr>
          <a:xfrm>
            <a:off x="4609593" y="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609" y="929021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Násobení 19"/>
          <p:cNvSpPr/>
          <p:nvPr/>
        </p:nvSpPr>
        <p:spPr>
          <a:xfrm>
            <a:off x="6133593" y="568424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56" y="210972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14" y="3548807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5144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57" y="505541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077" y="474491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" y="376803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247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Násobení 27"/>
          <p:cNvSpPr/>
          <p:nvPr/>
        </p:nvSpPr>
        <p:spPr>
          <a:xfrm>
            <a:off x="6967601" y="1749125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6879840" y="318821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5652120" y="4384320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3842657" y="474491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>
            <a:off x="2063552" y="4384321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ásobení 32"/>
          <p:cNvSpPr/>
          <p:nvPr/>
        </p:nvSpPr>
        <p:spPr>
          <a:xfrm>
            <a:off x="395536" y="2126788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>
            <a:off x="664737" y="3435557"/>
            <a:ext cx="1668016" cy="1897529"/>
          </a:xfrm>
          <a:prstGeom prst="mathMultiply">
            <a:avLst/>
          </a:prstGeom>
          <a:gradFill flip="none" rotWithShape="1">
            <a:gsLst>
              <a:gs pos="13000">
                <a:srgbClr val="FFF200"/>
              </a:gs>
              <a:gs pos="44000">
                <a:srgbClr val="FF7A00"/>
              </a:gs>
              <a:gs pos="66000">
                <a:srgbClr val="FF0300"/>
              </a:gs>
              <a:gs pos="92000">
                <a:srgbClr val="4D0808"/>
              </a:gs>
            </a:gsLst>
            <a:lin ang="5400000" scaled="0"/>
            <a:tileRect/>
          </a:gra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36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8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57" y="98158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576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57" y="41756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601" y="76682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56" y="2109722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14" y="3548807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5144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57" y="5055416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077" y="4744918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" y="3768039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2470"/>
            <a:ext cx="15240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610" y="1495426"/>
            <a:ext cx="2583526" cy="344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2690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2" name="chimes.wav"/>
          </p:stSnd>
        </p:sndAc>
      </p:transition>
    </mc:Choice>
    <mc:Fallback>
      <p:transition spd="slow" advClick="0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82" y="908720"/>
            <a:ext cx="2185789" cy="2910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909" y="908720"/>
            <a:ext cx="2232248" cy="2971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659" y="1475767"/>
            <a:ext cx="2438932" cy="3247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62354" y="4867382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800475" y="10882313"/>
            <a:ext cx="1009650" cy="238125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22" name="Ovál 21"/>
          <p:cNvSpPr/>
          <p:nvPr/>
        </p:nvSpPr>
        <p:spPr>
          <a:xfrm rot="5400000">
            <a:off x="4019550" y="11149013"/>
            <a:ext cx="1876425" cy="219075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23" name="Ovál 22"/>
          <p:cNvSpPr/>
          <p:nvPr/>
        </p:nvSpPr>
        <p:spPr>
          <a:xfrm>
            <a:off x="4552950" y="10606088"/>
            <a:ext cx="800100" cy="238125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24" name="Ovál 23"/>
          <p:cNvSpPr/>
          <p:nvPr/>
        </p:nvSpPr>
        <p:spPr>
          <a:xfrm>
            <a:off x="3790950" y="10367963"/>
            <a:ext cx="1276350" cy="238125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25" name="Ovál 24"/>
          <p:cNvSpPr/>
          <p:nvPr/>
        </p:nvSpPr>
        <p:spPr>
          <a:xfrm>
            <a:off x="3771900" y="12234863"/>
            <a:ext cx="1390650" cy="219075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26" name="Ovál 25"/>
          <p:cNvSpPr/>
          <p:nvPr/>
        </p:nvSpPr>
        <p:spPr>
          <a:xfrm>
            <a:off x="3771900" y="11939588"/>
            <a:ext cx="1638300" cy="238125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27" name="Ovál 26"/>
          <p:cNvSpPr/>
          <p:nvPr/>
        </p:nvSpPr>
        <p:spPr>
          <a:xfrm>
            <a:off x="3771900" y="11139488"/>
            <a:ext cx="1295400" cy="238125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28" name="Ovál 27"/>
          <p:cNvSpPr/>
          <p:nvPr/>
        </p:nvSpPr>
        <p:spPr>
          <a:xfrm rot="5400000">
            <a:off x="3398838" y="11299825"/>
            <a:ext cx="1584325" cy="238125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29" name="Ovál 28"/>
          <p:cNvSpPr/>
          <p:nvPr/>
        </p:nvSpPr>
        <p:spPr>
          <a:xfrm rot="7948345">
            <a:off x="4068763" y="11358563"/>
            <a:ext cx="1519237" cy="131762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30" name="Ovál 29"/>
          <p:cNvSpPr/>
          <p:nvPr/>
        </p:nvSpPr>
        <p:spPr>
          <a:xfrm rot="5400000">
            <a:off x="4545013" y="11671300"/>
            <a:ext cx="1385887" cy="238125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31" name="Ovál 30"/>
          <p:cNvSpPr/>
          <p:nvPr/>
        </p:nvSpPr>
        <p:spPr>
          <a:xfrm rot="5400000">
            <a:off x="3387725" y="11504613"/>
            <a:ext cx="1052513" cy="238125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32" name="Obdélník 31"/>
          <p:cNvSpPr/>
          <p:nvPr/>
        </p:nvSpPr>
        <p:spPr>
          <a:xfrm>
            <a:off x="3380492" y="4869160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881062" y="4869160"/>
            <a:ext cx="5629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122082" y="4869160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608860" y="4869160"/>
            <a:ext cx="6270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8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532440" y="638132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033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Click="0">
        <p14:vortex dir="r"/>
        <p:sndAc>
          <p:stSnd>
            <p:snd r:embed="rId4" name="chimes.wav"/>
          </p:stSnd>
        </p:sndAc>
      </p:transition>
    </mc:Choice>
    <mc:Fallback>
      <p:transition spd="slow" advClick="0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5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5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75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7" dur="4744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5" grpId="0"/>
      <p:bldP spid="32" grpId="0"/>
      <p:bldP spid="33" grpId="0"/>
      <p:bldP spid="34" grpId="0"/>
      <p:bldP spid="35" grpId="0"/>
    </p:bld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435</TotalTime>
  <Words>21</Words>
  <Application>Microsoft Office PowerPoint</Application>
  <PresentationFormat>Předvádění na obrazovce (4:3)</PresentationFormat>
  <Paragraphs>26</Paragraphs>
  <Slides>15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Horizont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Lobo Petra</dc:creator>
  <cp:lastModifiedBy>Lobo Petra</cp:lastModifiedBy>
  <cp:revision>29</cp:revision>
  <dcterms:created xsi:type="dcterms:W3CDTF">2009-03-21T19:21:55Z</dcterms:created>
  <dcterms:modified xsi:type="dcterms:W3CDTF">2013-09-19T10:25:09Z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rmace 1">
    <vt:lpwstr/>
  </property>
  <property fmtid="{D5CDD505-2E9C-101B-9397-08002B2CF9AE}" pid="3" name="Informace 2">
    <vt:lpwstr/>
  </property>
  <property fmtid="{D5CDD505-2E9C-101B-9397-08002B2CF9AE}" pid="4" name="Informace 3">
    <vt:lpwstr/>
  </property>
  <property fmtid="{D5CDD505-2E9C-101B-9397-08002B2CF9AE}" pid="5" name="Informace 4">
    <vt:lpwstr/>
  </property>
</Properties>
</file>