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5686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482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8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73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426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3790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378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808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8129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174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612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A7277-5D40-4C41-B701-6AF29985DDAD}" type="datetimeFigureOut">
              <a:rPr lang="cs-CZ" smtClean="0"/>
              <a:t>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86571-A155-4195-8137-6BFDF53646B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2190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DESETINNÁ ČÍSLA </a:t>
            </a:r>
            <a:r>
              <a:rPr lang="cs-CZ" b="1" dirty="0" smtClean="0"/>
              <a:t>(násobení)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20. 9.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VY_32_INOVACE_43_SH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00B0F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361459"/>
          </a:xfrm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DESETINNÁ ČÍSLA (násobení)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</a:t>
            </a:r>
            <a:r>
              <a:rPr lang="cs-CZ" dirty="0" smtClean="0"/>
              <a:t> Pochopit a naučit se pravidla pro násobení desetinného čísla s 10, 100, ..., s přirozeným číslem a s desetinným číslem.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 - NÁSOB 10, 100, 1000,...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pracovní úkoly - NÁKUP, BAZÉN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desetinné číslo, násobení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pracovní úkoly a pracovní list s </a:t>
            </a:r>
            <a:r>
              <a:rPr lang="cs-CZ" dirty="0" smtClean="0"/>
              <a:t>řešením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63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00B0F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001419"/>
          </a:xfrm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</a:t>
            </a:r>
            <a:r>
              <a:rPr lang="cs-CZ" dirty="0" smtClean="0"/>
              <a:t>snímek 6, 8, 10, 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97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2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NÁSOBENÍ 10, 100, 1000, 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  <a:solidFill>
            <a:schemeClr val="bg2"/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posun des. čárky o 1, 2, 3, … místa </a:t>
            </a:r>
            <a:r>
              <a:rPr lang="cs-CZ" b="1" dirty="0" smtClean="0">
                <a:solidFill>
                  <a:srgbClr val="FF0000"/>
                </a:solidFill>
              </a:rPr>
              <a:t>DOPRAVA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0</a:t>
            </a:r>
            <a:r>
              <a:rPr lang="cs-CZ" b="1" dirty="0" smtClean="0"/>
              <a:t>,</a:t>
            </a:r>
            <a:r>
              <a:rPr lang="cs-CZ" dirty="0" smtClean="0"/>
              <a:t>45 . 10 = 4,5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2,69  .  100= 269		</a:t>
            </a:r>
            <a:r>
              <a:rPr lang="cs-CZ" sz="2400" dirty="0" smtClean="0"/>
              <a:t>(nemusím psát des. čárku)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3,7</a:t>
            </a:r>
            <a:r>
              <a:rPr lang="cs-CZ" sz="2000" dirty="0" smtClean="0"/>
              <a:t>0  0</a:t>
            </a:r>
            <a:r>
              <a:rPr lang="cs-CZ" dirty="0" smtClean="0"/>
              <a:t>   . 1000 = 3700	</a:t>
            </a:r>
            <a:r>
              <a:rPr lang="cs-CZ" sz="2400" dirty="0" smtClean="0"/>
              <a:t>(doplním si nuly)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2686050" y="2708920"/>
            <a:ext cx="209550" cy="0"/>
          </a:xfrm>
          <a:custGeom>
            <a:avLst/>
            <a:gdLst>
              <a:gd name="connsiteX0" fmla="*/ 0 w 209550"/>
              <a:gd name="connsiteY0" fmla="*/ 0 h 0"/>
              <a:gd name="connsiteX1" fmla="*/ 209550 w 2095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9550">
                <a:moveTo>
                  <a:pt x="0" y="0"/>
                </a:moveTo>
                <a:lnTo>
                  <a:pt x="209550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olný tvar 17"/>
          <p:cNvSpPr/>
          <p:nvPr/>
        </p:nvSpPr>
        <p:spPr>
          <a:xfrm>
            <a:off x="1695450" y="2708920"/>
            <a:ext cx="361950" cy="191392"/>
          </a:xfrm>
          <a:custGeom>
            <a:avLst/>
            <a:gdLst>
              <a:gd name="connsiteX0" fmla="*/ 0 w 361950"/>
              <a:gd name="connsiteY0" fmla="*/ 77092 h 191392"/>
              <a:gd name="connsiteX1" fmla="*/ 57150 w 361950"/>
              <a:gd name="connsiteY1" fmla="*/ 153292 h 191392"/>
              <a:gd name="connsiteX2" fmla="*/ 152400 w 361950"/>
              <a:gd name="connsiteY2" fmla="*/ 172342 h 191392"/>
              <a:gd name="connsiteX3" fmla="*/ 190500 w 361950"/>
              <a:gd name="connsiteY3" fmla="*/ 172342 h 191392"/>
              <a:gd name="connsiteX4" fmla="*/ 266700 w 361950"/>
              <a:gd name="connsiteY4" fmla="*/ 153292 h 191392"/>
              <a:gd name="connsiteX5" fmla="*/ 285750 w 361950"/>
              <a:gd name="connsiteY5" fmla="*/ 96142 h 191392"/>
              <a:gd name="connsiteX6" fmla="*/ 285750 w 361950"/>
              <a:gd name="connsiteY6" fmla="*/ 892 h 191392"/>
              <a:gd name="connsiteX7" fmla="*/ 228600 w 361950"/>
              <a:gd name="connsiteY7" fmla="*/ 115192 h 191392"/>
              <a:gd name="connsiteX8" fmla="*/ 304800 w 361950"/>
              <a:gd name="connsiteY8" fmla="*/ 892 h 191392"/>
              <a:gd name="connsiteX9" fmla="*/ 361950 w 361950"/>
              <a:gd name="connsiteY9" fmla="*/ 191392 h 1913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1950" h="191392">
                <a:moveTo>
                  <a:pt x="0" y="77092"/>
                </a:moveTo>
                <a:cubicBezTo>
                  <a:pt x="15875" y="107254"/>
                  <a:pt x="31750" y="137417"/>
                  <a:pt x="57150" y="153292"/>
                </a:cubicBezTo>
                <a:cubicBezTo>
                  <a:pt x="82550" y="169167"/>
                  <a:pt x="130175" y="169167"/>
                  <a:pt x="152400" y="172342"/>
                </a:cubicBezTo>
                <a:cubicBezTo>
                  <a:pt x="174625" y="175517"/>
                  <a:pt x="171450" y="175517"/>
                  <a:pt x="190500" y="172342"/>
                </a:cubicBezTo>
                <a:cubicBezTo>
                  <a:pt x="209550" y="169167"/>
                  <a:pt x="250825" y="165992"/>
                  <a:pt x="266700" y="153292"/>
                </a:cubicBezTo>
                <a:cubicBezTo>
                  <a:pt x="282575" y="140592"/>
                  <a:pt x="282575" y="121542"/>
                  <a:pt x="285750" y="96142"/>
                </a:cubicBezTo>
                <a:cubicBezTo>
                  <a:pt x="288925" y="70742"/>
                  <a:pt x="295275" y="-2283"/>
                  <a:pt x="285750" y="892"/>
                </a:cubicBezTo>
                <a:cubicBezTo>
                  <a:pt x="276225" y="4067"/>
                  <a:pt x="225425" y="115192"/>
                  <a:pt x="228600" y="115192"/>
                </a:cubicBezTo>
                <a:cubicBezTo>
                  <a:pt x="231775" y="115192"/>
                  <a:pt x="282575" y="-11808"/>
                  <a:pt x="304800" y="892"/>
                </a:cubicBezTo>
                <a:cubicBezTo>
                  <a:pt x="327025" y="13592"/>
                  <a:pt x="344487" y="102492"/>
                  <a:pt x="361950" y="191392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1660550" y="3861048"/>
            <a:ext cx="616000" cy="194337"/>
          </a:xfrm>
          <a:custGeom>
            <a:avLst/>
            <a:gdLst>
              <a:gd name="connsiteX0" fmla="*/ 0 w 616000"/>
              <a:gd name="connsiteY0" fmla="*/ 97842 h 194337"/>
              <a:gd name="connsiteX1" fmla="*/ 57150 w 616000"/>
              <a:gd name="connsiteY1" fmla="*/ 135942 h 194337"/>
              <a:gd name="connsiteX2" fmla="*/ 76200 w 616000"/>
              <a:gd name="connsiteY2" fmla="*/ 154992 h 194337"/>
              <a:gd name="connsiteX3" fmla="*/ 171450 w 616000"/>
              <a:gd name="connsiteY3" fmla="*/ 174042 h 194337"/>
              <a:gd name="connsiteX4" fmla="*/ 247650 w 616000"/>
              <a:gd name="connsiteY4" fmla="*/ 135942 h 194337"/>
              <a:gd name="connsiteX5" fmla="*/ 304800 w 616000"/>
              <a:gd name="connsiteY5" fmla="*/ 78792 h 194337"/>
              <a:gd name="connsiteX6" fmla="*/ 323850 w 616000"/>
              <a:gd name="connsiteY6" fmla="*/ 135942 h 194337"/>
              <a:gd name="connsiteX7" fmla="*/ 419100 w 616000"/>
              <a:gd name="connsiteY7" fmla="*/ 193092 h 194337"/>
              <a:gd name="connsiteX8" fmla="*/ 533400 w 616000"/>
              <a:gd name="connsiteY8" fmla="*/ 78792 h 194337"/>
              <a:gd name="connsiteX9" fmla="*/ 571500 w 616000"/>
              <a:gd name="connsiteY9" fmla="*/ 21642 h 194337"/>
              <a:gd name="connsiteX10" fmla="*/ 419100 w 616000"/>
              <a:gd name="connsiteY10" fmla="*/ 78792 h 194337"/>
              <a:gd name="connsiteX11" fmla="*/ 609600 w 616000"/>
              <a:gd name="connsiteY11" fmla="*/ 2592 h 194337"/>
              <a:gd name="connsiteX12" fmla="*/ 552450 w 616000"/>
              <a:gd name="connsiteY12" fmla="*/ 193092 h 194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6000" h="194337">
                <a:moveTo>
                  <a:pt x="0" y="97842"/>
                </a:moveTo>
                <a:lnTo>
                  <a:pt x="57150" y="135942"/>
                </a:lnTo>
                <a:cubicBezTo>
                  <a:pt x="69850" y="145467"/>
                  <a:pt x="57150" y="148642"/>
                  <a:pt x="76200" y="154992"/>
                </a:cubicBezTo>
                <a:cubicBezTo>
                  <a:pt x="95250" y="161342"/>
                  <a:pt x="142875" y="177217"/>
                  <a:pt x="171450" y="174042"/>
                </a:cubicBezTo>
                <a:cubicBezTo>
                  <a:pt x="200025" y="170867"/>
                  <a:pt x="225425" y="151817"/>
                  <a:pt x="247650" y="135942"/>
                </a:cubicBezTo>
                <a:cubicBezTo>
                  <a:pt x="269875" y="120067"/>
                  <a:pt x="292100" y="78792"/>
                  <a:pt x="304800" y="78792"/>
                </a:cubicBezTo>
                <a:cubicBezTo>
                  <a:pt x="317500" y="78792"/>
                  <a:pt x="304800" y="116892"/>
                  <a:pt x="323850" y="135942"/>
                </a:cubicBezTo>
                <a:cubicBezTo>
                  <a:pt x="342900" y="154992"/>
                  <a:pt x="384175" y="202617"/>
                  <a:pt x="419100" y="193092"/>
                </a:cubicBezTo>
                <a:cubicBezTo>
                  <a:pt x="454025" y="183567"/>
                  <a:pt x="508000" y="107367"/>
                  <a:pt x="533400" y="78792"/>
                </a:cubicBezTo>
                <a:cubicBezTo>
                  <a:pt x="558800" y="50217"/>
                  <a:pt x="590550" y="21642"/>
                  <a:pt x="571500" y="21642"/>
                </a:cubicBezTo>
                <a:cubicBezTo>
                  <a:pt x="552450" y="21642"/>
                  <a:pt x="412750" y="81967"/>
                  <a:pt x="419100" y="78792"/>
                </a:cubicBezTo>
                <a:cubicBezTo>
                  <a:pt x="425450" y="75617"/>
                  <a:pt x="587375" y="-16458"/>
                  <a:pt x="609600" y="2592"/>
                </a:cubicBezTo>
                <a:cubicBezTo>
                  <a:pt x="631825" y="21642"/>
                  <a:pt x="592137" y="107367"/>
                  <a:pt x="552450" y="193092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Volný tvar 19"/>
          <p:cNvSpPr/>
          <p:nvPr/>
        </p:nvSpPr>
        <p:spPr>
          <a:xfrm>
            <a:off x="2876550" y="3958216"/>
            <a:ext cx="152400" cy="0"/>
          </a:xfrm>
          <a:custGeom>
            <a:avLst/>
            <a:gdLst>
              <a:gd name="connsiteX0" fmla="*/ 0 w 152400"/>
              <a:gd name="connsiteY0" fmla="*/ 0 h 0"/>
              <a:gd name="connsiteX1" fmla="*/ 152400 w 15240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2400">
                <a:moveTo>
                  <a:pt x="0" y="0"/>
                </a:moveTo>
                <a:lnTo>
                  <a:pt x="152400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olný tvar 21"/>
          <p:cNvSpPr/>
          <p:nvPr/>
        </p:nvSpPr>
        <p:spPr>
          <a:xfrm>
            <a:off x="3057525" y="3958216"/>
            <a:ext cx="171450" cy="0"/>
          </a:xfrm>
          <a:custGeom>
            <a:avLst/>
            <a:gdLst>
              <a:gd name="connsiteX0" fmla="*/ 0 w 171450"/>
              <a:gd name="connsiteY0" fmla="*/ 0 h 0"/>
              <a:gd name="connsiteX1" fmla="*/ 171450 w 1714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71450">
                <a:moveTo>
                  <a:pt x="0" y="0"/>
                </a:moveTo>
                <a:lnTo>
                  <a:pt x="171450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olný tvar 22"/>
          <p:cNvSpPr/>
          <p:nvPr/>
        </p:nvSpPr>
        <p:spPr>
          <a:xfrm>
            <a:off x="1695450" y="5045193"/>
            <a:ext cx="806268" cy="175825"/>
          </a:xfrm>
          <a:custGeom>
            <a:avLst/>
            <a:gdLst>
              <a:gd name="connsiteX0" fmla="*/ 0 w 806268"/>
              <a:gd name="connsiteY0" fmla="*/ 79257 h 175825"/>
              <a:gd name="connsiteX1" fmla="*/ 114300 w 806268"/>
              <a:gd name="connsiteY1" fmla="*/ 155457 h 175825"/>
              <a:gd name="connsiteX2" fmla="*/ 209550 w 806268"/>
              <a:gd name="connsiteY2" fmla="*/ 117357 h 175825"/>
              <a:gd name="connsiteX3" fmla="*/ 247650 w 806268"/>
              <a:gd name="connsiteY3" fmla="*/ 41157 h 175825"/>
              <a:gd name="connsiteX4" fmla="*/ 285750 w 806268"/>
              <a:gd name="connsiteY4" fmla="*/ 117357 h 175825"/>
              <a:gd name="connsiteX5" fmla="*/ 381000 w 806268"/>
              <a:gd name="connsiteY5" fmla="*/ 174507 h 175825"/>
              <a:gd name="connsiteX6" fmla="*/ 476250 w 806268"/>
              <a:gd name="connsiteY6" fmla="*/ 60207 h 175825"/>
              <a:gd name="connsiteX7" fmla="*/ 495300 w 806268"/>
              <a:gd name="connsiteY7" fmla="*/ 41157 h 175825"/>
              <a:gd name="connsiteX8" fmla="*/ 514350 w 806268"/>
              <a:gd name="connsiteY8" fmla="*/ 98307 h 175825"/>
              <a:gd name="connsiteX9" fmla="*/ 590550 w 806268"/>
              <a:gd name="connsiteY9" fmla="*/ 174507 h 175825"/>
              <a:gd name="connsiteX10" fmla="*/ 762000 w 806268"/>
              <a:gd name="connsiteY10" fmla="*/ 41157 h 175825"/>
              <a:gd name="connsiteX11" fmla="*/ 762000 w 806268"/>
              <a:gd name="connsiteY11" fmla="*/ 3057 h 175825"/>
              <a:gd name="connsiteX12" fmla="*/ 647700 w 806268"/>
              <a:gd name="connsiteY12" fmla="*/ 60207 h 175825"/>
              <a:gd name="connsiteX13" fmla="*/ 800100 w 806268"/>
              <a:gd name="connsiteY13" fmla="*/ 3057 h 175825"/>
              <a:gd name="connsiteX14" fmla="*/ 762000 w 806268"/>
              <a:gd name="connsiteY14" fmla="*/ 174507 h 175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06268" h="175825">
                <a:moveTo>
                  <a:pt x="0" y="79257"/>
                </a:moveTo>
                <a:cubicBezTo>
                  <a:pt x="39687" y="114182"/>
                  <a:pt x="79375" y="149107"/>
                  <a:pt x="114300" y="155457"/>
                </a:cubicBezTo>
                <a:cubicBezTo>
                  <a:pt x="149225" y="161807"/>
                  <a:pt x="187325" y="136407"/>
                  <a:pt x="209550" y="117357"/>
                </a:cubicBezTo>
                <a:cubicBezTo>
                  <a:pt x="231775" y="98307"/>
                  <a:pt x="234950" y="41157"/>
                  <a:pt x="247650" y="41157"/>
                </a:cubicBezTo>
                <a:cubicBezTo>
                  <a:pt x="260350" y="41157"/>
                  <a:pt x="263525" y="95132"/>
                  <a:pt x="285750" y="117357"/>
                </a:cubicBezTo>
                <a:cubicBezTo>
                  <a:pt x="307975" y="139582"/>
                  <a:pt x="349250" y="184032"/>
                  <a:pt x="381000" y="174507"/>
                </a:cubicBezTo>
                <a:cubicBezTo>
                  <a:pt x="412750" y="164982"/>
                  <a:pt x="457200" y="82432"/>
                  <a:pt x="476250" y="60207"/>
                </a:cubicBezTo>
                <a:cubicBezTo>
                  <a:pt x="495300" y="37982"/>
                  <a:pt x="488950" y="34807"/>
                  <a:pt x="495300" y="41157"/>
                </a:cubicBezTo>
                <a:cubicBezTo>
                  <a:pt x="501650" y="47507"/>
                  <a:pt x="498475" y="76082"/>
                  <a:pt x="514350" y="98307"/>
                </a:cubicBezTo>
                <a:cubicBezTo>
                  <a:pt x="530225" y="120532"/>
                  <a:pt x="549275" y="184032"/>
                  <a:pt x="590550" y="174507"/>
                </a:cubicBezTo>
                <a:cubicBezTo>
                  <a:pt x="631825" y="164982"/>
                  <a:pt x="733425" y="69732"/>
                  <a:pt x="762000" y="41157"/>
                </a:cubicBezTo>
                <a:cubicBezTo>
                  <a:pt x="790575" y="12582"/>
                  <a:pt x="781050" y="-118"/>
                  <a:pt x="762000" y="3057"/>
                </a:cubicBezTo>
                <a:cubicBezTo>
                  <a:pt x="742950" y="6232"/>
                  <a:pt x="641350" y="60207"/>
                  <a:pt x="647700" y="60207"/>
                </a:cubicBezTo>
                <a:cubicBezTo>
                  <a:pt x="654050" y="60207"/>
                  <a:pt x="781050" y="-15993"/>
                  <a:pt x="800100" y="3057"/>
                </a:cubicBezTo>
                <a:cubicBezTo>
                  <a:pt x="819150" y="22107"/>
                  <a:pt x="790575" y="98307"/>
                  <a:pt x="762000" y="174507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Volný tvar 23"/>
          <p:cNvSpPr/>
          <p:nvPr/>
        </p:nvSpPr>
        <p:spPr>
          <a:xfrm>
            <a:off x="3048000" y="5086350"/>
            <a:ext cx="133350" cy="0"/>
          </a:xfrm>
          <a:custGeom>
            <a:avLst/>
            <a:gdLst>
              <a:gd name="connsiteX0" fmla="*/ 0 w 133350"/>
              <a:gd name="connsiteY0" fmla="*/ 0 h 0"/>
              <a:gd name="connsiteX1" fmla="*/ 133350 w 1333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3350">
                <a:moveTo>
                  <a:pt x="0" y="0"/>
                </a:moveTo>
                <a:lnTo>
                  <a:pt x="133350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Volný tvar 25"/>
          <p:cNvSpPr/>
          <p:nvPr/>
        </p:nvSpPr>
        <p:spPr>
          <a:xfrm>
            <a:off x="3295650" y="5086350"/>
            <a:ext cx="133350" cy="0"/>
          </a:xfrm>
          <a:custGeom>
            <a:avLst/>
            <a:gdLst>
              <a:gd name="connsiteX0" fmla="*/ 0 w 133350"/>
              <a:gd name="connsiteY0" fmla="*/ 0 h 0"/>
              <a:gd name="connsiteX1" fmla="*/ 133350 w 1333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3350">
                <a:moveTo>
                  <a:pt x="0" y="0"/>
                </a:moveTo>
                <a:lnTo>
                  <a:pt x="133350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Volný tvar 26"/>
          <p:cNvSpPr/>
          <p:nvPr/>
        </p:nvSpPr>
        <p:spPr>
          <a:xfrm>
            <a:off x="3486150" y="5086350"/>
            <a:ext cx="133350" cy="0"/>
          </a:xfrm>
          <a:custGeom>
            <a:avLst/>
            <a:gdLst>
              <a:gd name="connsiteX0" fmla="*/ 0 w 133350"/>
              <a:gd name="connsiteY0" fmla="*/ 0 h 0"/>
              <a:gd name="connsiteX1" fmla="*/ 133350 w 13335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3350">
                <a:moveTo>
                  <a:pt x="0" y="0"/>
                </a:moveTo>
                <a:lnTo>
                  <a:pt x="133350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3" name="Picture 4" descr="C:\Users\ZS SLOVAN\AppData\Local\Microsoft\Windows\Temporary Internet Files\Content.IE5\ZKUOB2XQ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72816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126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2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     </a:t>
            </a:r>
            <a:r>
              <a:rPr lang="cs-CZ" dirty="0" smtClean="0"/>
              <a:t>Násob 10, 100, 1000,…</a:t>
            </a:r>
            <a:br>
              <a:rPr lang="cs-CZ" dirty="0" smtClean="0"/>
            </a:br>
            <a:r>
              <a:rPr lang="cs-CZ" sz="2200" dirty="0"/>
              <a:t> </a:t>
            </a:r>
            <a:r>
              <a:rPr lang="cs-CZ" sz="2200" dirty="0" smtClean="0"/>
              <a:t>                                                                                         tisk pro žáka nebo IA tabule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5001419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Vynásob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48,1 . 100 = </a:t>
            </a:r>
          </a:p>
          <a:p>
            <a:pPr marL="0" indent="0">
              <a:buNone/>
            </a:pPr>
            <a:r>
              <a:rPr lang="cs-CZ" dirty="0" smtClean="0"/>
              <a:t>7,568 . 10 = </a:t>
            </a:r>
          </a:p>
          <a:p>
            <a:pPr marL="0" indent="0">
              <a:buNone/>
            </a:pPr>
            <a:r>
              <a:rPr lang="cs-CZ" dirty="0" smtClean="0"/>
              <a:t>0,25 . 10 = </a:t>
            </a:r>
          </a:p>
          <a:p>
            <a:pPr marL="0" indent="0">
              <a:buNone/>
            </a:pPr>
            <a:r>
              <a:rPr lang="cs-CZ" dirty="0" smtClean="0"/>
              <a:t>3,86 . 1000 =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10 000 . 897,62 = </a:t>
            </a:r>
          </a:p>
          <a:p>
            <a:pPr marL="0" indent="0">
              <a:buNone/>
            </a:pPr>
            <a:r>
              <a:rPr lang="cs-CZ" dirty="0" smtClean="0"/>
              <a:t>100 . 0,0012 = </a:t>
            </a:r>
          </a:p>
          <a:p>
            <a:pPr marL="0" indent="0">
              <a:buNone/>
            </a:pPr>
            <a:r>
              <a:rPr lang="cs-CZ" dirty="0" smtClean="0"/>
              <a:t>1 000 000 . 5,613 = 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412776"/>
            <a:ext cx="4038600" cy="5001419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514350" indent="-514350">
              <a:buFont typeface="+mj-lt"/>
              <a:buAutoNum type="arabicPeriod" startAt="2"/>
            </a:pPr>
            <a:r>
              <a:rPr lang="cs-CZ" u="sng" dirty="0" smtClean="0"/>
              <a:t>Doplň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78,2 . ______ = 7 820</a:t>
            </a:r>
          </a:p>
          <a:p>
            <a:pPr marL="0" indent="0">
              <a:buNone/>
            </a:pPr>
            <a:r>
              <a:rPr lang="cs-CZ" dirty="0" smtClean="0"/>
              <a:t>1,369 . ______ = 13,69</a:t>
            </a:r>
          </a:p>
          <a:p>
            <a:pPr marL="0" indent="0">
              <a:buNone/>
            </a:pPr>
            <a:r>
              <a:rPr lang="cs-CZ" dirty="0" smtClean="0"/>
              <a:t>0,047 . ______ = 47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________ . 53,4 = 53 400</a:t>
            </a:r>
          </a:p>
          <a:p>
            <a:pPr marL="0" indent="0">
              <a:buNone/>
            </a:pPr>
            <a:r>
              <a:rPr lang="cs-CZ" dirty="0" smtClean="0"/>
              <a:t>100 . ________ = 146,7</a:t>
            </a:r>
          </a:p>
          <a:p>
            <a:pPr marL="0" indent="0">
              <a:buNone/>
            </a:pPr>
            <a:r>
              <a:rPr lang="cs-CZ" dirty="0" smtClean="0"/>
              <a:t>_________ . 1 000 000 = 5</a:t>
            </a:r>
          </a:p>
          <a:p>
            <a:pPr marL="0" indent="0">
              <a:buNone/>
            </a:pPr>
            <a:r>
              <a:rPr lang="cs-CZ" dirty="0" smtClean="0"/>
              <a:t>265,89 . ______ = 2 658,9</a:t>
            </a:r>
            <a:endParaRPr lang="cs-CZ" dirty="0"/>
          </a:p>
        </p:txBody>
      </p:sp>
      <p:pic>
        <p:nvPicPr>
          <p:cNvPr id="5" name="Picture 2" descr="C:\Users\ZS SLOVAN\AppData\Local\Microsoft\Windows\Temporary Internet Files\Content.IE5\JLA8HB9Y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052736"/>
            <a:ext cx="796674" cy="11160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348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  <a:solidFill>
            <a:schemeClr val="accent2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list: </a:t>
            </a:r>
            <a:r>
              <a:rPr lang="cs-CZ" sz="4000" dirty="0" smtClean="0"/>
              <a:t>Násob 10, 100, 1000, … - výsledky</a:t>
            </a:r>
            <a:br>
              <a:rPr lang="cs-CZ" sz="4000" dirty="0" smtClean="0"/>
            </a:br>
            <a:r>
              <a:rPr lang="cs-CZ" sz="2000" dirty="0" smtClean="0"/>
              <a:t>                                                                                                                                       </a:t>
            </a:r>
            <a:r>
              <a:rPr lang="cs-CZ" sz="2200" dirty="0" smtClean="0"/>
              <a:t>IA tabule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4038600" cy="5001419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Vynásob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48,1 . 100 = </a:t>
            </a:r>
            <a:r>
              <a:rPr lang="cs-CZ" b="1" dirty="0" smtClean="0">
                <a:solidFill>
                  <a:srgbClr val="FF0000"/>
                </a:solidFill>
              </a:rPr>
              <a:t>4 810</a:t>
            </a:r>
          </a:p>
          <a:p>
            <a:pPr marL="0" indent="0">
              <a:buNone/>
            </a:pPr>
            <a:r>
              <a:rPr lang="cs-CZ" dirty="0" smtClean="0"/>
              <a:t>7,568 . 10 = </a:t>
            </a:r>
            <a:r>
              <a:rPr lang="cs-CZ" b="1" dirty="0" smtClean="0">
                <a:solidFill>
                  <a:srgbClr val="FF0000"/>
                </a:solidFill>
              </a:rPr>
              <a:t>75,68</a:t>
            </a:r>
          </a:p>
          <a:p>
            <a:pPr marL="0" indent="0">
              <a:buNone/>
            </a:pPr>
            <a:r>
              <a:rPr lang="cs-CZ" dirty="0" smtClean="0"/>
              <a:t>0,25 . 10 = </a:t>
            </a:r>
            <a:r>
              <a:rPr lang="cs-CZ" b="1" dirty="0" smtClean="0">
                <a:solidFill>
                  <a:srgbClr val="FF0000"/>
                </a:solidFill>
              </a:rPr>
              <a:t>2,5</a:t>
            </a:r>
          </a:p>
          <a:p>
            <a:pPr marL="0" indent="0">
              <a:buNone/>
            </a:pPr>
            <a:r>
              <a:rPr lang="cs-CZ" dirty="0" smtClean="0"/>
              <a:t>3,86 . 1000 = </a:t>
            </a:r>
            <a:r>
              <a:rPr lang="cs-CZ" b="1" dirty="0" smtClean="0">
                <a:solidFill>
                  <a:srgbClr val="FF0000"/>
                </a:solidFill>
              </a:rPr>
              <a:t>3 860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10 000 . 897,62 = </a:t>
            </a:r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>
                <a:solidFill>
                  <a:srgbClr val="FF0000"/>
                </a:solidFill>
              </a:rPr>
              <a:t>8 976 200</a:t>
            </a:r>
          </a:p>
          <a:p>
            <a:pPr marL="0" indent="0">
              <a:buNone/>
            </a:pPr>
            <a:r>
              <a:rPr lang="cs-CZ" dirty="0" smtClean="0"/>
              <a:t>100 . 0,0012 = </a:t>
            </a:r>
            <a:r>
              <a:rPr lang="cs-CZ" b="1" dirty="0" smtClean="0">
                <a:solidFill>
                  <a:srgbClr val="FF0000"/>
                </a:solidFill>
              </a:rPr>
              <a:t>0,12</a:t>
            </a:r>
          </a:p>
          <a:p>
            <a:pPr marL="0" indent="0">
              <a:buNone/>
            </a:pPr>
            <a:r>
              <a:rPr lang="cs-CZ" dirty="0" smtClean="0"/>
              <a:t>1 000 000 . 5,613 = </a:t>
            </a:r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>
                <a:solidFill>
                  <a:srgbClr val="FF0000"/>
                </a:solidFill>
              </a:rPr>
              <a:t>5 613 000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5001419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u="sng" dirty="0" smtClean="0"/>
              <a:t>Doplň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78,2 . </a:t>
            </a:r>
            <a:r>
              <a:rPr lang="cs-CZ" b="1" u="sng" dirty="0" smtClean="0">
                <a:solidFill>
                  <a:srgbClr val="FF0000"/>
                </a:solidFill>
              </a:rPr>
              <a:t>100</a:t>
            </a:r>
            <a:r>
              <a:rPr lang="cs-CZ" dirty="0" smtClean="0"/>
              <a:t> = 7 820</a:t>
            </a:r>
          </a:p>
          <a:p>
            <a:pPr marL="0" indent="0">
              <a:buNone/>
            </a:pPr>
            <a:r>
              <a:rPr lang="cs-CZ" dirty="0" smtClean="0"/>
              <a:t>1,369 . </a:t>
            </a:r>
            <a:r>
              <a:rPr lang="cs-CZ" b="1" u="sng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= 13,69</a:t>
            </a:r>
          </a:p>
          <a:p>
            <a:pPr marL="0" indent="0">
              <a:buNone/>
            </a:pPr>
            <a:r>
              <a:rPr lang="cs-CZ" dirty="0" smtClean="0"/>
              <a:t>0,047 . </a:t>
            </a:r>
            <a:r>
              <a:rPr lang="cs-CZ" b="1" u="sng" dirty="0" smtClean="0">
                <a:solidFill>
                  <a:srgbClr val="FF0000"/>
                </a:solidFill>
              </a:rPr>
              <a:t>1000</a:t>
            </a:r>
            <a:r>
              <a:rPr lang="cs-CZ" dirty="0" smtClean="0"/>
              <a:t> = 47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1000</a:t>
            </a:r>
            <a:r>
              <a:rPr lang="cs-CZ" dirty="0" smtClean="0"/>
              <a:t> . 53,4 = 53 400</a:t>
            </a:r>
          </a:p>
          <a:p>
            <a:pPr marL="0" indent="0">
              <a:buNone/>
            </a:pPr>
            <a:r>
              <a:rPr lang="cs-CZ" dirty="0" smtClean="0"/>
              <a:t>100 . </a:t>
            </a:r>
            <a:r>
              <a:rPr lang="cs-CZ" b="1" u="sng" dirty="0" smtClean="0">
                <a:solidFill>
                  <a:srgbClr val="FF0000"/>
                </a:solidFill>
              </a:rPr>
              <a:t>1,467</a:t>
            </a:r>
            <a:r>
              <a:rPr lang="cs-CZ" dirty="0" smtClean="0"/>
              <a:t> = 146,7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0,000 005</a:t>
            </a:r>
            <a:r>
              <a:rPr lang="cs-CZ" dirty="0" smtClean="0"/>
              <a:t> . 1 000 000 = 5</a:t>
            </a:r>
          </a:p>
          <a:p>
            <a:pPr marL="0" indent="0">
              <a:buNone/>
            </a:pPr>
            <a:r>
              <a:rPr lang="cs-CZ" dirty="0" smtClean="0"/>
              <a:t>265,89 . </a:t>
            </a:r>
            <a:r>
              <a:rPr lang="cs-CZ" b="1" u="sng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 = 2 658,9</a:t>
            </a:r>
            <a:endParaRPr lang="cs-CZ" dirty="0"/>
          </a:p>
        </p:txBody>
      </p:sp>
      <p:pic>
        <p:nvPicPr>
          <p:cNvPr id="5" name="Picture 3" descr="C:\Users\ZS SLOVAN\AppData\Local\Microsoft\Windows\Temporary Internet Files\Content.IE5\IFY9XZ9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340768"/>
            <a:ext cx="1091668" cy="8949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464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NÁSOBENÍ PŘIROZENÝM ČÍSLEM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4040188" cy="432048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vedle sebe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2420888"/>
            <a:ext cx="4040188" cy="3705275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6,47 . 8 = 51,76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0</a:t>
            </a:r>
            <a:r>
              <a:rPr lang="cs-CZ" dirty="0" smtClean="0"/>
              <a:t> . 7,21 = 360</a:t>
            </a:r>
            <a:r>
              <a:rPr lang="cs-CZ" b="1" dirty="0" smtClean="0"/>
              <a:t>,</a:t>
            </a:r>
            <a:r>
              <a:rPr lang="cs-CZ" dirty="0" smtClean="0"/>
              <a:t>5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0 </a:t>
            </a:r>
            <a:r>
              <a:rPr lang="cs-CZ" dirty="0" smtClean="0"/>
              <a:t>= 360,5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0,203 . 4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00</a:t>
            </a:r>
            <a:r>
              <a:rPr lang="cs-CZ" dirty="0" smtClean="0"/>
              <a:t> = 81,2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00</a:t>
            </a:r>
            <a:r>
              <a:rPr lang="cs-CZ" dirty="0" smtClean="0"/>
              <a:t> = 81,2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0,003 . 5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000</a:t>
            </a:r>
            <a:r>
              <a:rPr lang="cs-CZ" dirty="0" smtClean="0"/>
              <a:t> = 15,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000</a:t>
            </a:r>
            <a:r>
              <a:rPr lang="cs-CZ" dirty="0" smtClean="0"/>
              <a:t> = 15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50276" y="1988840"/>
            <a:ext cx="4041775" cy="432048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pod sebou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20889"/>
            <a:ext cx="4041775" cy="3705274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409,56	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 des. místa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u="sng" dirty="0" smtClean="0"/>
              <a:t>.       42</a:t>
            </a:r>
          </a:p>
          <a:p>
            <a:pPr marL="0" indent="0">
              <a:buNone/>
            </a:pPr>
            <a:r>
              <a:rPr lang="cs-CZ" dirty="0" smtClean="0"/>
              <a:t>            81912</a:t>
            </a:r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u="sng" dirty="0" smtClean="0"/>
              <a:t>163824  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17201,52	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2 des. místa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052736"/>
            <a:ext cx="8208912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 </a:t>
            </a:r>
            <a:r>
              <a:rPr lang="cs-CZ" sz="2400" dirty="0" smtClean="0"/>
              <a:t>čísla násobíme jako přirozená a v součinu oddělíme od konce stejný počet des. míst jako je v des. čísle</a:t>
            </a:r>
          </a:p>
        </p:txBody>
      </p:sp>
      <p:sp>
        <p:nvSpPr>
          <p:cNvPr id="8" name="Volný tvar 7"/>
          <p:cNvSpPr/>
          <p:nvPr/>
        </p:nvSpPr>
        <p:spPr>
          <a:xfrm>
            <a:off x="764275" y="2825087"/>
            <a:ext cx="109182" cy="0"/>
          </a:xfrm>
          <a:custGeom>
            <a:avLst/>
            <a:gdLst>
              <a:gd name="connsiteX0" fmla="*/ 0 w 109182"/>
              <a:gd name="connsiteY0" fmla="*/ 0 h 0"/>
              <a:gd name="connsiteX1" fmla="*/ 109182 w 10918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182">
                <a:moveTo>
                  <a:pt x="0" y="0"/>
                </a:moveTo>
                <a:lnTo>
                  <a:pt x="109182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Volný tvar 13"/>
          <p:cNvSpPr/>
          <p:nvPr/>
        </p:nvSpPr>
        <p:spPr>
          <a:xfrm>
            <a:off x="928048" y="2838734"/>
            <a:ext cx="122830" cy="0"/>
          </a:xfrm>
          <a:custGeom>
            <a:avLst/>
            <a:gdLst>
              <a:gd name="connsiteX0" fmla="*/ 0 w 122830"/>
              <a:gd name="connsiteY0" fmla="*/ 0 h 0"/>
              <a:gd name="connsiteX1" fmla="*/ 122830 w 12283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2830">
                <a:moveTo>
                  <a:pt x="0" y="0"/>
                </a:moveTo>
                <a:lnTo>
                  <a:pt x="122830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olný tvar 15"/>
          <p:cNvSpPr/>
          <p:nvPr/>
        </p:nvSpPr>
        <p:spPr>
          <a:xfrm>
            <a:off x="2008495" y="2811439"/>
            <a:ext cx="450376" cy="122008"/>
          </a:xfrm>
          <a:custGeom>
            <a:avLst/>
            <a:gdLst>
              <a:gd name="connsiteX0" fmla="*/ 450376 w 450376"/>
              <a:gd name="connsiteY0" fmla="*/ 33519 h 122008"/>
              <a:gd name="connsiteX1" fmla="*/ 409433 w 450376"/>
              <a:gd name="connsiteY1" fmla="*/ 74462 h 122008"/>
              <a:gd name="connsiteX2" fmla="*/ 286603 w 450376"/>
              <a:gd name="connsiteY2" fmla="*/ 115405 h 122008"/>
              <a:gd name="connsiteX3" fmla="*/ 232012 w 450376"/>
              <a:gd name="connsiteY3" fmla="*/ 74462 h 122008"/>
              <a:gd name="connsiteX4" fmla="*/ 218364 w 450376"/>
              <a:gd name="connsiteY4" fmla="*/ 60814 h 122008"/>
              <a:gd name="connsiteX5" fmla="*/ 191069 w 450376"/>
              <a:gd name="connsiteY5" fmla="*/ 101757 h 122008"/>
              <a:gd name="connsiteX6" fmla="*/ 136478 w 450376"/>
              <a:gd name="connsiteY6" fmla="*/ 115405 h 122008"/>
              <a:gd name="connsiteX7" fmla="*/ 68239 w 450376"/>
              <a:gd name="connsiteY7" fmla="*/ 115405 h 122008"/>
              <a:gd name="connsiteX8" fmla="*/ 27296 w 450376"/>
              <a:gd name="connsiteY8" fmla="*/ 33519 h 122008"/>
              <a:gd name="connsiteX9" fmla="*/ 27296 w 450376"/>
              <a:gd name="connsiteY9" fmla="*/ 6223 h 122008"/>
              <a:gd name="connsiteX10" fmla="*/ 40943 w 450376"/>
              <a:gd name="connsiteY10" fmla="*/ 6223 h 122008"/>
              <a:gd name="connsiteX11" fmla="*/ 95534 w 450376"/>
              <a:gd name="connsiteY11" fmla="*/ 74462 h 122008"/>
              <a:gd name="connsiteX12" fmla="*/ 27296 w 450376"/>
              <a:gd name="connsiteY12" fmla="*/ 6223 h 122008"/>
              <a:gd name="connsiteX13" fmla="*/ 0 w 450376"/>
              <a:gd name="connsiteY13" fmla="*/ 101757 h 122008"/>
              <a:gd name="connsiteX14" fmla="*/ 0 w 450376"/>
              <a:gd name="connsiteY14" fmla="*/ 101757 h 122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50376" h="122008">
                <a:moveTo>
                  <a:pt x="450376" y="33519"/>
                </a:moveTo>
                <a:cubicBezTo>
                  <a:pt x="443552" y="47166"/>
                  <a:pt x="436728" y="60814"/>
                  <a:pt x="409433" y="74462"/>
                </a:cubicBezTo>
                <a:cubicBezTo>
                  <a:pt x="382138" y="88110"/>
                  <a:pt x="316173" y="115405"/>
                  <a:pt x="286603" y="115405"/>
                </a:cubicBezTo>
                <a:cubicBezTo>
                  <a:pt x="257033" y="115405"/>
                  <a:pt x="243385" y="83561"/>
                  <a:pt x="232012" y="74462"/>
                </a:cubicBezTo>
                <a:cubicBezTo>
                  <a:pt x="220639" y="65364"/>
                  <a:pt x="225188" y="56265"/>
                  <a:pt x="218364" y="60814"/>
                </a:cubicBezTo>
                <a:cubicBezTo>
                  <a:pt x="211540" y="65363"/>
                  <a:pt x="204717" y="92659"/>
                  <a:pt x="191069" y="101757"/>
                </a:cubicBezTo>
                <a:cubicBezTo>
                  <a:pt x="177421" y="110855"/>
                  <a:pt x="156950" y="113130"/>
                  <a:pt x="136478" y="115405"/>
                </a:cubicBezTo>
                <a:cubicBezTo>
                  <a:pt x="116006" y="117680"/>
                  <a:pt x="86436" y="129053"/>
                  <a:pt x="68239" y="115405"/>
                </a:cubicBezTo>
                <a:cubicBezTo>
                  <a:pt x="50042" y="101757"/>
                  <a:pt x="34120" y="51716"/>
                  <a:pt x="27296" y="33519"/>
                </a:cubicBezTo>
                <a:cubicBezTo>
                  <a:pt x="20472" y="15322"/>
                  <a:pt x="25022" y="10772"/>
                  <a:pt x="27296" y="6223"/>
                </a:cubicBezTo>
                <a:cubicBezTo>
                  <a:pt x="29570" y="1674"/>
                  <a:pt x="29570" y="-5150"/>
                  <a:pt x="40943" y="6223"/>
                </a:cubicBezTo>
                <a:cubicBezTo>
                  <a:pt x="52316" y="17596"/>
                  <a:pt x="97808" y="74462"/>
                  <a:pt x="95534" y="74462"/>
                </a:cubicBezTo>
                <a:cubicBezTo>
                  <a:pt x="93260" y="74462"/>
                  <a:pt x="43218" y="1674"/>
                  <a:pt x="27296" y="6223"/>
                </a:cubicBezTo>
                <a:cubicBezTo>
                  <a:pt x="11374" y="10772"/>
                  <a:pt x="0" y="101757"/>
                  <a:pt x="0" y="101757"/>
                </a:cubicBezTo>
                <a:lnTo>
                  <a:pt x="0" y="101757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Volný tvar 18"/>
          <p:cNvSpPr/>
          <p:nvPr/>
        </p:nvSpPr>
        <p:spPr>
          <a:xfrm>
            <a:off x="1460310" y="3684475"/>
            <a:ext cx="136478" cy="0"/>
          </a:xfrm>
          <a:custGeom>
            <a:avLst/>
            <a:gdLst>
              <a:gd name="connsiteX0" fmla="*/ 0 w 136478"/>
              <a:gd name="connsiteY0" fmla="*/ 0 h 0"/>
              <a:gd name="connsiteX1" fmla="*/ 136478 w 136478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8">
                <a:moveTo>
                  <a:pt x="0" y="0"/>
                </a:moveTo>
                <a:lnTo>
                  <a:pt x="136478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olný tvar 21"/>
          <p:cNvSpPr/>
          <p:nvPr/>
        </p:nvSpPr>
        <p:spPr>
          <a:xfrm>
            <a:off x="1269242" y="3677642"/>
            <a:ext cx="136477" cy="13666"/>
          </a:xfrm>
          <a:custGeom>
            <a:avLst/>
            <a:gdLst>
              <a:gd name="connsiteX0" fmla="*/ 136477 w 136477"/>
              <a:gd name="connsiteY0" fmla="*/ 13666 h 13666"/>
              <a:gd name="connsiteX1" fmla="*/ 0 w 136477"/>
              <a:gd name="connsiteY1" fmla="*/ 19 h 13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7" h="13666">
                <a:moveTo>
                  <a:pt x="136477" y="13666"/>
                </a:moveTo>
                <a:cubicBezTo>
                  <a:pt x="18267" y="-1109"/>
                  <a:pt x="63972" y="19"/>
                  <a:pt x="0" y="19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Volný tvar 22"/>
          <p:cNvSpPr/>
          <p:nvPr/>
        </p:nvSpPr>
        <p:spPr>
          <a:xfrm>
            <a:off x="2370161" y="3691308"/>
            <a:ext cx="450376" cy="122008"/>
          </a:xfrm>
          <a:custGeom>
            <a:avLst/>
            <a:gdLst>
              <a:gd name="connsiteX0" fmla="*/ 450376 w 450376"/>
              <a:gd name="connsiteY0" fmla="*/ 33519 h 122008"/>
              <a:gd name="connsiteX1" fmla="*/ 409433 w 450376"/>
              <a:gd name="connsiteY1" fmla="*/ 74462 h 122008"/>
              <a:gd name="connsiteX2" fmla="*/ 286603 w 450376"/>
              <a:gd name="connsiteY2" fmla="*/ 115405 h 122008"/>
              <a:gd name="connsiteX3" fmla="*/ 232012 w 450376"/>
              <a:gd name="connsiteY3" fmla="*/ 74462 h 122008"/>
              <a:gd name="connsiteX4" fmla="*/ 218364 w 450376"/>
              <a:gd name="connsiteY4" fmla="*/ 60814 h 122008"/>
              <a:gd name="connsiteX5" fmla="*/ 191069 w 450376"/>
              <a:gd name="connsiteY5" fmla="*/ 101757 h 122008"/>
              <a:gd name="connsiteX6" fmla="*/ 136478 w 450376"/>
              <a:gd name="connsiteY6" fmla="*/ 115405 h 122008"/>
              <a:gd name="connsiteX7" fmla="*/ 68239 w 450376"/>
              <a:gd name="connsiteY7" fmla="*/ 115405 h 122008"/>
              <a:gd name="connsiteX8" fmla="*/ 27296 w 450376"/>
              <a:gd name="connsiteY8" fmla="*/ 33519 h 122008"/>
              <a:gd name="connsiteX9" fmla="*/ 27296 w 450376"/>
              <a:gd name="connsiteY9" fmla="*/ 6223 h 122008"/>
              <a:gd name="connsiteX10" fmla="*/ 40943 w 450376"/>
              <a:gd name="connsiteY10" fmla="*/ 6223 h 122008"/>
              <a:gd name="connsiteX11" fmla="*/ 95534 w 450376"/>
              <a:gd name="connsiteY11" fmla="*/ 74462 h 122008"/>
              <a:gd name="connsiteX12" fmla="*/ 27296 w 450376"/>
              <a:gd name="connsiteY12" fmla="*/ 6223 h 122008"/>
              <a:gd name="connsiteX13" fmla="*/ 0 w 450376"/>
              <a:gd name="connsiteY13" fmla="*/ 101757 h 122008"/>
              <a:gd name="connsiteX14" fmla="*/ 0 w 450376"/>
              <a:gd name="connsiteY14" fmla="*/ 101757 h 122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50376" h="122008">
                <a:moveTo>
                  <a:pt x="450376" y="33519"/>
                </a:moveTo>
                <a:cubicBezTo>
                  <a:pt x="443552" y="47166"/>
                  <a:pt x="436728" y="60814"/>
                  <a:pt x="409433" y="74462"/>
                </a:cubicBezTo>
                <a:cubicBezTo>
                  <a:pt x="382138" y="88110"/>
                  <a:pt x="316173" y="115405"/>
                  <a:pt x="286603" y="115405"/>
                </a:cubicBezTo>
                <a:cubicBezTo>
                  <a:pt x="257033" y="115405"/>
                  <a:pt x="243385" y="83561"/>
                  <a:pt x="232012" y="74462"/>
                </a:cubicBezTo>
                <a:cubicBezTo>
                  <a:pt x="220639" y="65364"/>
                  <a:pt x="225188" y="56265"/>
                  <a:pt x="218364" y="60814"/>
                </a:cubicBezTo>
                <a:cubicBezTo>
                  <a:pt x="211540" y="65363"/>
                  <a:pt x="204717" y="92659"/>
                  <a:pt x="191069" y="101757"/>
                </a:cubicBezTo>
                <a:cubicBezTo>
                  <a:pt x="177421" y="110855"/>
                  <a:pt x="156950" y="113130"/>
                  <a:pt x="136478" y="115405"/>
                </a:cubicBezTo>
                <a:cubicBezTo>
                  <a:pt x="116006" y="117680"/>
                  <a:pt x="86436" y="129053"/>
                  <a:pt x="68239" y="115405"/>
                </a:cubicBezTo>
                <a:cubicBezTo>
                  <a:pt x="50042" y="101757"/>
                  <a:pt x="34120" y="51716"/>
                  <a:pt x="27296" y="33519"/>
                </a:cubicBezTo>
                <a:cubicBezTo>
                  <a:pt x="20472" y="15322"/>
                  <a:pt x="25022" y="10772"/>
                  <a:pt x="27296" y="6223"/>
                </a:cubicBezTo>
                <a:cubicBezTo>
                  <a:pt x="29570" y="1674"/>
                  <a:pt x="29570" y="-5150"/>
                  <a:pt x="40943" y="6223"/>
                </a:cubicBezTo>
                <a:cubicBezTo>
                  <a:pt x="52316" y="17596"/>
                  <a:pt x="97808" y="74462"/>
                  <a:pt x="95534" y="74462"/>
                </a:cubicBezTo>
                <a:cubicBezTo>
                  <a:pt x="93260" y="74462"/>
                  <a:pt x="43218" y="1674"/>
                  <a:pt x="27296" y="6223"/>
                </a:cubicBezTo>
                <a:cubicBezTo>
                  <a:pt x="11374" y="10772"/>
                  <a:pt x="0" y="101757"/>
                  <a:pt x="0" y="101757"/>
                </a:cubicBezTo>
                <a:lnTo>
                  <a:pt x="0" y="101757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Volný tvar 27"/>
          <p:cNvSpPr/>
          <p:nvPr/>
        </p:nvSpPr>
        <p:spPr>
          <a:xfrm>
            <a:off x="764275" y="4626591"/>
            <a:ext cx="136477" cy="0"/>
          </a:xfrm>
          <a:custGeom>
            <a:avLst/>
            <a:gdLst>
              <a:gd name="connsiteX0" fmla="*/ 0 w 136477"/>
              <a:gd name="connsiteY0" fmla="*/ 0 h 0"/>
              <a:gd name="connsiteX1" fmla="*/ 136477 w 136477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7">
                <a:moveTo>
                  <a:pt x="0" y="0"/>
                </a:moveTo>
                <a:lnTo>
                  <a:pt x="136477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Volný tvar 29"/>
          <p:cNvSpPr/>
          <p:nvPr/>
        </p:nvSpPr>
        <p:spPr>
          <a:xfrm>
            <a:off x="941696" y="4640239"/>
            <a:ext cx="109182" cy="0"/>
          </a:xfrm>
          <a:custGeom>
            <a:avLst/>
            <a:gdLst>
              <a:gd name="connsiteX0" fmla="*/ 0 w 109182"/>
              <a:gd name="connsiteY0" fmla="*/ 0 h 0"/>
              <a:gd name="connsiteX1" fmla="*/ 109182 w 10918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182">
                <a:moveTo>
                  <a:pt x="0" y="0"/>
                </a:moveTo>
                <a:lnTo>
                  <a:pt x="109182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Volný tvar 30"/>
          <p:cNvSpPr/>
          <p:nvPr/>
        </p:nvSpPr>
        <p:spPr>
          <a:xfrm>
            <a:off x="1091821" y="4626591"/>
            <a:ext cx="109182" cy="0"/>
          </a:xfrm>
          <a:custGeom>
            <a:avLst/>
            <a:gdLst>
              <a:gd name="connsiteX0" fmla="*/ 0 w 109182"/>
              <a:gd name="connsiteY0" fmla="*/ 0 h 0"/>
              <a:gd name="connsiteX1" fmla="*/ 109182 w 10918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182">
                <a:moveTo>
                  <a:pt x="0" y="0"/>
                </a:moveTo>
                <a:lnTo>
                  <a:pt x="109182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olný tvar 31"/>
          <p:cNvSpPr/>
          <p:nvPr/>
        </p:nvSpPr>
        <p:spPr>
          <a:xfrm>
            <a:off x="2496953" y="4558352"/>
            <a:ext cx="560146" cy="136478"/>
          </a:xfrm>
          <a:custGeom>
            <a:avLst/>
            <a:gdLst>
              <a:gd name="connsiteX0" fmla="*/ 560146 w 560146"/>
              <a:gd name="connsiteY0" fmla="*/ 0 h 136478"/>
              <a:gd name="connsiteX1" fmla="*/ 532850 w 560146"/>
              <a:gd name="connsiteY1" fmla="*/ 68239 h 136478"/>
              <a:gd name="connsiteX2" fmla="*/ 491907 w 560146"/>
              <a:gd name="connsiteY2" fmla="*/ 81887 h 136478"/>
              <a:gd name="connsiteX3" fmla="*/ 437316 w 560146"/>
              <a:gd name="connsiteY3" fmla="*/ 95535 h 136478"/>
              <a:gd name="connsiteX4" fmla="*/ 410020 w 560146"/>
              <a:gd name="connsiteY4" fmla="*/ 95535 h 136478"/>
              <a:gd name="connsiteX5" fmla="*/ 369077 w 560146"/>
              <a:gd name="connsiteY5" fmla="*/ 68239 h 136478"/>
              <a:gd name="connsiteX6" fmla="*/ 369077 w 560146"/>
              <a:gd name="connsiteY6" fmla="*/ 27296 h 136478"/>
              <a:gd name="connsiteX7" fmla="*/ 355429 w 560146"/>
              <a:gd name="connsiteY7" fmla="*/ 68239 h 136478"/>
              <a:gd name="connsiteX8" fmla="*/ 341781 w 560146"/>
              <a:gd name="connsiteY8" fmla="*/ 81887 h 136478"/>
              <a:gd name="connsiteX9" fmla="*/ 300838 w 560146"/>
              <a:gd name="connsiteY9" fmla="*/ 109182 h 136478"/>
              <a:gd name="connsiteX10" fmla="*/ 273543 w 560146"/>
              <a:gd name="connsiteY10" fmla="*/ 122830 h 136478"/>
              <a:gd name="connsiteX11" fmla="*/ 232599 w 560146"/>
              <a:gd name="connsiteY11" fmla="*/ 95535 h 136478"/>
              <a:gd name="connsiteX12" fmla="*/ 218951 w 560146"/>
              <a:gd name="connsiteY12" fmla="*/ 40943 h 136478"/>
              <a:gd name="connsiteX13" fmla="*/ 218951 w 560146"/>
              <a:gd name="connsiteY13" fmla="*/ 27296 h 136478"/>
              <a:gd name="connsiteX14" fmla="*/ 191656 w 560146"/>
              <a:gd name="connsiteY14" fmla="*/ 81887 h 136478"/>
              <a:gd name="connsiteX15" fmla="*/ 178008 w 560146"/>
              <a:gd name="connsiteY15" fmla="*/ 81887 h 136478"/>
              <a:gd name="connsiteX16" fmla="*/ 137065 w 560146"/>
              <a:gd name="connsiteY16" fmla="*/ 122830 h 136478"/>
              <a:gd name="connsiteX17" fmla="*/ 55178 w 560146"/>
              <a:gd name="connsiteY17" fmla="*/ 122830 h 136478"/>
              <a:gd name="connsiteX18" fmla="*/ 41531 w 560146"/>
              <a:gd name="connsiteY18" fmla="*/ 81887 h 136478"/>
              <a:gd name="connsiteX19" fmla="*/ 41531 w 560146"/>
              <a:gd name="connsiteY19" fmla="*/ 68239 h 136478"/>
              <a:gd name="connsiteX20" fmla="*/ 96122 w 560146"/>
              <a:gd name="connsiteY20" fmla="*/ 81887 h 136478"/>
              <a:gd name="connsiteX21" fmla="*/ 14235 w 560146"/>
              <a:gd name="connsiteY21" fmla="*/ 54591 h 136478"/>
              <a:gd name="connsiteX22" fmla="*/ 587 w 560146"/>
              <a:gd name="connsiteY22" fmla="*/ 136478 h 136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60146" h="136478">
                <a:moveTo>
                  <a:pt x="560146" y="0"/>
                </a:moveTo>
                <a:lnTo>
                  <a:pt x="532850" y="68239"/>
                </a:lnTo>
                <a:cubicBezTo>
                  <a:pt x="521477" y="81887"/>
                  <a:pt x="491907" y="81887"/>
                  <a:pt x="491907" y="81887"/>
                </a:cubicBezTo>
                <a:cubicBezTo>
                  <a:pt x="475985" y="86436"/>
                  <a:pt x="437316" y="95535"/>
                  <a:pt x="437316" y="95535"/>
                </a:cubicBezTo>
                <a:cubicBezTo>
                  <a:pt x="423668" y="97810"/>
                  <a:pt x="410020" y="95535"/>
                  <a:pt x="410020" y="95535"/>
                </a:cubicBezTo>
                <a:cubicBezTo>
                  <a:pt x="398647" y="90986"/>
                  <a:pt x="369077" y="68239"/>
                  <a:pt x="369077" y="68239"/>
                </a:cubicBezTo>
                <a:cubicBezTo>
                  <a:pt x="362253" y="56866"/>
                  <a:pt x="369077" y="27296"/>
                  <a:pt x="369077" y="27296"/>
                </a:cubicBezTo>
                <a:cubicBezTo>
                  <a:pt x="366802" y="27296"/>
                  <a:pt x="355429" y="68239"/>
                  <a:pt x="355429" y="68239"/>
                </a:cubicBezTo>
                <a:cubicBezTo>
                  <a:pt x="350880" y="77338"/>
                  <a:pt x="341781" y="81887"/>
                  <a:pt x="341781" y="81887"/>
                </a:cubicBezTo>
                <a:cubicBezTo>
                  <a:pt x="332683" y="88711"/>
                  <a:pt x="300838" y="109182"/>
                  <a:pt x="300838" y="109182"/>
                </a:cubicBezTo>
                <a:cubicBezTo>
                  <a:pt x="289465" y="116006"/>
                  <a:pt x="273543" y="122830"/>
                  <a:pt x="273543" y="122830"/>
                </a:cubicBezTo>
                <a:cubicBezTo>
                  <a:pt x="262170" y="120555"/>
                  <a:pt x="241698" y="109183"/>
                  <a:pt x="232599" y="95535"/>
                </a:cubicBezTo>
                <a:cubicBezTo>
                  <a:pt x="223500" y="81887"/>
                  <a:pt x="221226" y="52316"/>
                  <a:pt x="218951" y="40943"/>
                </a:cubicBezTo>
                <a:cubicBezTo>
                  <a:pt x="216676" y="29570"/>
                  <a:pt x="223500" y="20472"/>
                  <a:pt x="218951" y="27296"/>
                </a:cubicBezTo>
                <a:cubicBezTo>
                  <a:pt x="214402" y="34120"/>
                  <a:pt x="198480" y="72789"/>
                  <a:pt x="191656" y="81887"/>
                </a:cubicBezTo>
                <a:cubicBezTo>
                  <a:pt x="184832" y="90985"/>
                  <a:pt x="187106" y="75063"/>
                  <a:pt x="178008" y="81887"/>
                </a:cubicBezTo>
                <a:cubicBezTo>
                  <a:pt x="168910" y="88711"/>
                  <a:pt x="157537" y="116006"/>
                  <a:pt x="137065" y="122830"/>
                </a:cubicBezTo>
                <a:cubicBezTo>
                  <a:pt x="116593" y="129654"/>
                  <a:pt x="71100" y="129654"/>
                  <a:pt x="55178" y="122830"/>
                </a:cubicBezTo>
                <a:cubicBezTo>
                  <a:pt x="39256" y="116006"/>
                  <a:pt x="43806" y="90986"/>
                  <a:pt x="41531" y="81887"/>
                </a:cubicBezTo>
                <a:cubicBezTo>
                  <a:pt x="39256" y="72788"/>
                  <a:pt x="32433" y="68239"/>
                  <a:pt x="41531" y="68239"/>
                </a:cubicBezTo>
                <a:cubicBezTo>
                  <a:pt x="50629" y="68239"/>
                  <a:pt x="100671" y="84162"/>
                  <a:pt x="96122" y="81887"/>
                </a:cubicBezTo>
                <a:cubicBezTo>
                  <a:pt x="91573" y="79612"/>
                  <a:pt x="30157" y="45493"/>
                  <a:pt x="14235" y="54591"/>
                </a:cubicBezTo>
                <a:cubicBezTo>
                  <a:pt x="-1687" y="63689"/>
                  <a:pt x="-550" y="100083"/>
                  <a:pt x="587" y="136478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Volný tvar 32"/>
          <p:cNvSpPr/>
          <p:nvPr/>
        </p:nvSpPr>
        <p:spPr>
          <a:xfrm>
            <a:off x="2777026" y="5445224"/>
            <a:ext cx="560146" cy="136478"/>
          </a:xfrm>
          <a:custGeom>
            <a:avLst/>
            <a:gdLst>
              <a:gd name="connsiteX0" fmla="*/ 560146 w 560146"/>
              <a:gd name="connsiteY0" fmla="*/ 0 h 136478"/>
              <a:gd name="connsiteX1" fmla="*/ 532850 w 560146"/>
              <a:gd name="connsiteY1" fmla="*/ 68239 h 136478"/>
              <a:gd name="connsiteX2" fmla="*/ 491907 w 560146"/>
              <a:gd name="connsiteY2" fmla="*/ 81887 h 136478"/>
              <a:gd name="connsiteX3" fmla="*/ 437316 w 560146"/>
              <a:gd name="connsiteY3" fmla="*/ 95535 h 136478"/>
              <a:gd name="connsiteX4" fmla="*/ 410020 w 560146"/>
              <a:gd name="connsiteY4" fmla="*/ 95535 h 136478"/>
              <a:gd name="connsiteX5" fmla="*/ 369077 w 560146"/>
              <a:gd name="connsiteY5" fmla="*/ 68239 h 136478"/>
              <a:gd name="connsiteX6" fmla="*/ 369077 w 560146"/>
              <a:gd name="connsiteY6" fmla="*/ 27296 h 136478"/>
              <a:gd name="connsiteX7" fmla="*/ 355429 w 560146"/>
              <a:gd name="connsiteY7" fmla="*/ 68239 h 136478"/>
              <a:gd name="connsiteX8" fmla="*/ 341781 w 560146"/>
              <a:gd name="connsiteY8" fmla="*/ 81887 h 136478"/>
              <a:gd name="connsiteX9" fmla="*/ 300838 w 560146"/>
              <a:gd name="connsiteY9" fmla="*/ 109182 h 136478"/>
              <a:gd name="connsiteX10" fmla="*/ 273543 w 560146"/>
              <a:gd name="connsiteY10" fmla="*/ 122830 h 136478"/>
              <a:gd name="connsiteX11" fmla="*/ 232599 w 560146"/>
              <a:gd name="connsiteY11" fmla="*/ 95535 h 136478"/>
              <a:gd name="connsiteX12" fmla="*/ 218951 w 560146"/>
              <a:gd name="connsiteY12" fmla="*/ 40943 h 136478"/>
              <a:gd name="connsiteX13" fmla="*/ 218951 w 560146"/>
              <a:gd name="connsiteY13" fmla="*/ 27296 h 136478"/>
              <a:gd name="connsiteX14" fmla="*/ 191656 w 560146"/>
              <a:gd name="connsiteY14" fmla="*/ 81887 h 136478"/>
              <a:gd name="connsiteX15" fmla="*/ 178008 w 560146"/>
              <a:gd name="connsiteY15" fmla="*/ 81887 h 136478"/>
              <a:gd name="connsiteX16" fmla="*/ 137065 w 560146"/>
              <a:gd name="connsiteY16" fmla="*/ 122830 h 136478"/>
              <a:gd name="connsiteX17" fmla="*/ 55178 w 560146"/>
              <a:gd name="connsiteY17" fmla="*/ 122830 h 136478"/>
              <a:gd name="connsiteX18" fmla="*/ 41531 w 560146"/>
              <a:gd name="connsiteY18" fmla="*/ 81887 h 136478"/>
              <a:gd name="connsiteX19" fmla="*/ 41531 w 560146"/>
              <a:gd name="connsiteY19" fmla="*/ 68239 h 136478"/>
              <a:gd name="connsiteX20" fmla="*/ 96122 w 560146"/>
              <a:gd name="connsiteY20" fmla="*/ 81887 h 136478"/>
              <a:gd name="connsiteX21" fmla="*/ 14235 w 560146"/>
              <a:gd name="connsiteY21" fmla="*/ 54591 h 136478"/>
              <a:gd name="connsiteX22" fmla="*/ 587 w 560146"/>
              <a:gd name="connsiteY22" fmla="*/ 136478 h 136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60146" h="136478">
                <a:moveTo>
                  <a:pt x="560146" y="0"/>
                </a:moveTo>
                <a:lnTo>
                  <a:pt x="532850" y="68239"/>
                </a:lnTo>
                <a:cubicBezTo>
                  <a:pt x="521477" y="81887"/>
                  <a:pt x="491907" y="81887"/>
                  <a:pt x="491907" y="81887"/>
                </a:cubicBezTo>
                <a:cubicBezTo>
                  <a:pt x="475985" y="86436"/>
                  <a:pt x="437316" y="95535"/>
                  <a:pt x="437316" y="95535"/>
                </a:cubicBezTo>
                <a:cubicBezTo>
                  <a:pt x="423668" y="97810"/>
                  <a:pt x="410020" y="95535"/>
                  <a:pt x="410020" y="95535"/>
                </a:cubicBezTo>
                <a:cubicBezTo>
                  <a:pt x="398647" y="90986"/>
                  <a:pt x="369077" y="68239"/>
                  <a:pt x="369077" y="68239"/>
                </a:cubicBezTo>
                <a:cubicBezTo>
                  <a:pt x="362253" y="56866"/>
                  <a:pt x="369077" y="27296"/>
                  <a:pt x="369077" y="27296"/>
                </a:cubicBezTo>
                <a:cubicBezTo>
                  <a:pt x="366802" y="27296"/>
                  <a:pt x="355429" y="68239"/>
                  <a:pt x="355429" y="68239"/>
                </a:cubicBezTo>
                <a:cubicBezTo>
                  <a:pt x="350880" y="77338"/>
                  <a:pt x="341781" y="81887"/>
                  <a:pt x="341781" y="81887"/>
                </a:cubicBezTo>
                <a:cubicBezTo>
                  <a:pt x="332683" y="88711"/>
                  <a:pt x="300838" y="109182"/>
                  <a:pt x="300838" y="109182"/>
                </a:cubicBezTo>
                <a:cubicBezTo>
                  <a:pt x="289465" y="116006"/>
                  <a:pt x="273543" y="122830"/>
                  <a:pt x="273543" y="122830"/>
                </a:cubicBezTo>
                <a:cubicBezTo>
                  <a:pt x="262170" y="120555"/>
                  <a:pt x="241698" y="109183"/>
                  <a:pt x="232599" y="95535"/>
                </a:cubicBezTo>
                <a:cubicBezTo>
                  <a:pt x="223500" y="81887"/>
                  <a:pt x="221226" y="52316"/>
                  <a:pt x="218951" y="40943"/>
                </a:cubicBezTo>
                <a:cubicBezTo>
                  <a:pt x="216676" y="29570"/>
                  <a:pt x="223500" y="20472"/>
                  <a:pt x="218951" y="27296"/>
                </a:cubicBezTo>
                <a:cubicBezTo>
                  <a:pt x="214402" y="34120"/>
                  <a:pt x="198480" y="72789"/>
                  <a:pt x="191656" y="81887"/>
                </a:cubicBezTo>
                <a:cubicBezTo>
                  <a:pt x="184832" y="90985"/>
                  <a:pt x="187106" y="75063"/>
                  <a:pt x="178008" y="81887"/>
                </a:cubicBezTo>
                <a:cubicBezTo>
                  <a:pt x="168910" y="88711"/>
                  <a:pt x="157537" y="116006"/>
                  <a:pt x="137065" y="122830"/>
                </a:cubicBezTo>
                <a:cubicBezTo>
                  <a:pt x="116593" y="129654"/>
                  <a:pt x="71100" y="129654"/>
                  <a:pt x="55178" y="122830"/>
                </a:cubicBezTo>
                <a:cubicBezTo>
                  <a:pt x="39256" y="116006"/>
                  <a:pt x="43806" y="90986"/>
                  <a:pt x="41531" y="81887"/>
                </a:cubicBezTo>
                <a:cubicBezTo>
                  <a:pt x="39256" y="72788"/>
                  <a:pt x="32433" y="68239"/>
                  <a:pt x="41531" y="68239"/>
                </a:cubicBezTo>
                <a:cubicBezTo>
                  <a:pt x="50629" y="68239"/>
                  <a:pt x="100671" y="84162"/>
                  <a:pt x="96122" y="81887"/>
                </a:cubicBezTo>
                <a:cubicBezTo>
                  <a:pt x="91573" y="79612"/>
                  <a:pt x="30157" y="45493"/>
                  <a:pt x="14235" y="54591"/>
                </a:cubicBezTo>
                <a:cubicBezTo>
                  <a:pt x="-1687" y="63689"/>
                  <a:pt x="-550" y="100083"/>
                  <a:pt x="587" y="136478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Volný tvar 33"/>
          <p:cNvSpPr/>
          <p:nvPr/>
        </p:nvSpPr>
        <p:spPr>
          <a:xfrm>
            <a:off x="736980" y="5502090"/>
            <a:ext cx="136477" cy="0"/>
          </a:xfrm>
          <a:custGeom>
            <a:avLst/>
            <a:gdLst>
              <a:gd name="connsiteX0" fmla="*/ 0 w 136477"/>
              <a:gd name="connsiteY0" fmla="*/ 0 h 0"/>
              <a:gd name="connsiteX1" fmla="*/ 136477 w 136477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7">
                <a:moveTo>
                  <a:pt x="0" y="0"/>
                </a:moveTo>
                <a:lnTo>
                  <a:pt x="136477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olný tvar 34"/>
          <p:cNvSpPr/>
          <p:nvPr/>
        </p:nvSpPr>
        <p:spPr>
          <a:xfrm>
            <a:off x="900752" y="5513463"/>
            <a:ext cx="136477" cy="0"/>
          </a:xfrm>
          <a:custGeom>
            <a:avLst/>
            <a:gdLst>
              <a:gd name="connsiteX0" fmla="*/ 0 w 136477"/>
              <a:gd name="connsiteY0" fmla="*/ 0 h 0"/>
              <a:gd name="connsiteX1" fmla="*/ 136477 w 136477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7">
                <a:moveTo>
                  <a:pt x="0" y="0"/>
                </a:moveTo>
                <a:lnTo>
                  <a:pt x="136477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Volný tvar 35"/>
          <p:cNvSpPr/>
          <p:nvPr/>
        </p:nvSpPr>
        <p:spPr>
          <a:xfrm>
            <a:off x="1125940" y="5513463"/>
            <a:ext cx="136477" cy="0"/>
          </a:xfrm>
          <a:custGeom>
            <a:avLst/>
            <a:gdLst>
              <a:gd name="connsiteX0" fmla="*/ 0 w 136477"/>
              <a:gd name="connsiteY0" fmla="*/ 0 h 0"/>
              <a:gd name="connsiteX1" fmla="*/ 136477 w 136477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7">
                <a:moveTo>
                  <a:pt x="0" y="0"/>
                </a:moveTo>
                <a:lnTo>
                  <a:pt x="136477" y="0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Volný tvar 36"/>
          <p:cNvSpPr/>
          <p:nvPr/>
        </p:nvSpPr>
        <p:spPr>
          <a:xfrm>
            <a:off x="5936776" y="2811439"/>
            <a:ext cx="109182" cy="0"/>
          </a:xfrm>
          <a:custGeom>
            <a:avLst/>
            <a:gdLst>
              <a:gd name="connsiteX0" fmla="*/ 0 w 109182"/>
              <a:gd name="connsiteY0" fmla="*/ 0 h 0"/>
              <a:gd name="connsiteX1" fmla="*/ 109182 w 10918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182">
                <a:moveTo>
                  <a:pt x="0" y="0"/>
                </a:moveTo>
                <a:lnTo>
                  <a:pt x="109182" y="0"/>
                </a:ln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Volný tvar 37"/>
          <p:cNvSpPr/>
          <p:nvPr/>
        </p:nvSpPr>
        <p:spPr>
          <a:xfrm>
            <a:off x="6086901" y="2811439"/>
            <a:ext cx="122830" cy="0"/>
          </a:xfrm>
          <a:custGeom>
            <a:avLst/>
            <a:gdLst>
              <a:gd name="connsiteX0" fmla="*/ 0 w 122830"/>
              <a:gd name="connsiteY0" fmla="*/ 0 h 0"/>
              <a:gd name="connsiteX1" fmla="*/ 122830 w 12283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2830">
                <a:moveTo>
                  <a:pt x="0" y="0"/>
                </a:moveTo>
                <a:lnTo>
                  <a:pt x="122830" y="0"/>
                </a:lnTo>
              </a:path>
            </a:pathLst>
          </a:cu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Volný tvar 38"/>
          <p:cNvSpPr/>
          <p:nvPr/>
        </p:nvSpPr>
        <p:spPr>
          <a:xfrm>
            <a:off x="6010784" y="4558352"/>
            <a:ext cx="349073" cy="136478"/>
          </a:xfrm>
          <a:custGeom>
            <a:avLst/>
            <a:gdLst>
              <a:gd name="connsiteX0" fmla="*/ 349073 w 349073"/>
              <a:gd name="connsiteY0" fmla="*/ 0 h 136478"/>
              <a:gd name="connsiteX1" fmla="*/ 294482 w 349073"/>
              <a:gd name="connsiteY1" fmla="*/ 68239 h 136478"/>
              <a:gd name="connsiteX2" fmla="*/ 267186 w 349073"/>
              <a:gd name="connsiteY2" fmla="*/ 81887 h 136478"/>
              <a:gd name="connsiteX3" fmla="*/ 212595 w 349073"/>
              <a:gd name="connsiteY3" fmla="*/ 81887 h 136478"/>
              <a:gd name="connsiteX4" fmla="*/ 158004 w 349073"/>
              <a:gd name="connsiteY4" fmla="*/ 54591 h 136478"/>
              <a:gd name="connsiteX5" fmla="*/ 171652 w 349073"/>
              <a:gd name="connsiteY5" fmla="*/ 13648 h 136478"/>
              <a:gd name="connsiteX6" fmla="*/ 171652 w 349073"/>
              <a:gd name="connsiteY6" fmla="*/ 13648 h 136478"/>
              <a:gd name="connsiteX7" fmla="*/ 171652 w 349073"/>
              <a:gd name="connsiteY7" fmla="*/ 40944 h 136478"/>
              <a:gd name="connsiteX8" fmla="*/ 144356 w 349073"/>
              <a:gd name="connsiteY8" fmla="*/ 95535 h 136478"/>
              <a:gd name="connsiteX9" fmla="*/ 76117 w 349073"/>
              <a:gd name="connsiteY9" fmla="*/ 95535 h 136478"/>
              <a:gd name="connsiteX10" fmla="*/ 35174 w 349073"/>
              <a:gd name="connsiteY10" fmla="*/ 68239 h 136478"/>
              <a:gd name="connsiteX11" fmla="*/ 7879 w 349073"/>
              <a:gd name="connsiteY11" fmla="*/ 40944 h 136478"/>
              <a:gd name="connsiteX12" fmla="*/ 21526 w 349073"/>
              <a:gd name="connsiteY12" fmla="*/ 27296 h 136478"/>
              <a:gd name="connsiteX13" fmla="*/ 89765 w 349073"/>
              <a:gd name="connsiteY13" fmla="*/ 40944 h 136478"/>
              <a:gd name="connsiteX14" fmla="*/ 7879 w 349073"/>
              <a:gd name="connsiteY14" fmla="*/ 27296 h 136478"/>
              <a:gd name="connsiteX15" fmla="*/ 7879 w 349073"/>
              <a:gd name="connsiteY15" fmla="*/ 136478 h 136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49073" h="136478">
                <a:moveTo>
                  <a:pt x="349073" y="0"/>
                </a:moveTo>
                <a:lnTo>
                  <a:pt x="294482" y="68239"/>
                </a:lnTo>
                <a:cubicBezTo>
                  <a:pt x="280834" y="81887"/>
                  <a:pt x="267186" y="81887"/>
                  <a:pt x="267186" y="81887"/>
                </a:cubicBezTo>
                <a:cubicBezTo>
                  <a:pt x="253538" y="84162"/>
                  <a:pt x="212595" y="81887"/>
                  <a:pt x="212595" y="81887"/>
                </a:cubicBezTo>
                <a:cubicBezTo>
                  <a:pt x="194398" y="77338"/>
                  <a:pt x="164828" y="65964"/>
                  <a:pt x="158004" y="54591"/>
                </a:cubicBezTo>
                <a:cubicBezTo>
                  <a:pt x="151180" y="43218"/>
                  <a:pt x="171652" y="13648"/>
                  <a:pt x="171652" y="13648"/>
                </a:cubicBezTo>
                <a:lnTo>
                  <a:pt x="171652" y="13648"/>
                </a:lnTo>
                <a:cubicBezTo>
                  <a:pt x="171652" y="18197"/>
                  <a:pt x="176201" y="27296"/>
                  <a:pt x="171652" y="40944"/>
                </a:cubicBezTo>
                <a:cubicBezTo>
                  <a:pt x="167103" y="54592"/>
                  <a:pt x="160278" y="86437"/>
                  <a:pt x="144356" y="95535"/>
                </a:cubicBezTo>
                <a:cubicBezTo>
                  <a:pt x="128434" y="104633"/>
                  <a:pt x="94314" y="100084"/>
                  <a:pt x="76117" y="95535"/>
                </a:cubicBezTo>
                <a:cubicBezTo>
                  <a:pt x="57920" y="90986"/>
                  <a:pt x="46547" y="77338"/>
                  <a:pt x="35174" y="68239"/>
                </a:cubicBezTo>
                <a:cubicBezTo>
                  <a:pt x="23801" y="59140"/>
                  <a:pt x="10154" y="47768"/>
                  <a:pt x="7879" y="40944"/>
                </a:cubicBezTo>
                <a:cubicBezTo>
                  <a:pt x="5604" y="34120"/>
                  <a:pt x="7878" y="27296"/>
                  <a:pt x="21526" y="27296"/>
                </a:cubicBezTo>
                <a:cubicBezTo>
                  <a:pt x="35174" y="27296"/>
                  <a:pt x="92039" y="40944"/>
                  <a:pt x="89765" y="40944"/>
                </a:cubicBezTo>
                <a:cubicBezTo>
                  <a:pt x="87491" y="40944"/>
                  <a:pt x="21527" y="11374"/>
                  <a:pt x="7879" y="27296"/>
                </a:cubicBezTo>
                <a:cubicBezTo>
                  <a:pt x="-5769" y="43218"/>
                  <a:pt x="1055" y="89848"/>
                  <a:pt x="7879" y="13647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87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FFC0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              </a:t>
            </a:r>
            <a:r>
              <a:rPr lang="cs-CZ" dirty="0" smtClean="0"/>
              <a:t>NÁKUP                        </a:t>
            </a:r>
            <a:r>
              <a:rPr lang="cs-CZ" sz="2200" dirty="0" smtClean="0"/>
              <a:t>IA tabule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80729"/>
            <a:ext cx="3970784" cy="2308323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Pokladní v obchodě počítala nákup: 12 jogurtů po 7,80 Kč, 4 chleby po 28,60 Kč, 130 rohlíků po 1,90 Kč a 2,5 kg masa po 165 Kč za 1 kilogram. </a:t>
            </a:r>
          </a:p>
          <a:p>
            <a:pPr marL="0" indent="0">
              <a:buNone/>
            </a:pPr>
            <a:r>
              <a:rPr lang="cs-CZ" dirty="0" smtClean="0"/>
              <a:t>Kolik peněz vracela na tisícikorunovou bankovku?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3" y="3501008"/>
            <a:ext cx="8192531" cy="1944216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r>
              <a:rPr lang="cs-CZ" dirty="0" smtClean="0"/>
              <a:t>x = 1000 – (12 . 7,80 + 4 . 28,60 + 130 . 1,90 + 2,5 . 165)</a:t>
            </a:r>
          </a:p>
          <a:p>
            <a:pPr marL="0" indent="0">
              <a:buNone/>
            </a:pPr>
            <a:r>
              <a:rPr lang="cs-CZ" dirty="0" smtClean="0"/>
              <a:t>x = 1000 – (93,6 + 114,4 + 247 + 412,5)</a:t>
            </a:r>
          </a:p>
          <a:p>
            <a:pPr marL="0" indent="0">
              <a:buNone/>
            </a:pPr>
            <a:r>
              <a:rPr lang="cs-CZ" dirty="0" smtClean="0"/>
              <a:t>x = 1000 – 867,5</a:t>
            </a:r>
          </a:p>
          <a:p>
            <a:pPr marL="0" indent="0">
              <a:buNone/>
            </a:pPr>
            <a:r>
              <a:rPr lang="cs-CZ" dirty="0" smtClean="0"/>
              <a:t>x = 132,5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27627" y="1006113"/>
            <a:ext cx="4032448" cy="2308324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  <a:tint val="66000"/>
                  <a:satMod val="160000"/>
                </a:srgbClr>
              </a:gs>
              <a:gs pos="50000">
                <a:srgbClr val="00B0F0">
                  <a:tint val="66000"/>
                  <a:satMod val="160000"/>
                  <a:tint val="44500"/>
                  <a:satMod val="160000"/>
                </a:srgbClr>
              </a:gs>
              <a:gs pos="100000">
                <a:srgbClr val="00B0F0">
                  <a:tint val="66000"/>
                  <a:satMod val="160000"/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jogurty ......12 kusů po 7,80 Kč</a:t>
            </a:r>
          </a:p>
          <a:p>
            <a:r>
              <a:rPr lang="cs-CZ" sz="2400" dirty="0" smtClean="0"/>
              <a:t>chleby .......4 kusy po 28,60 Kč</a:t>
            </a:r>
          </a:p>
          <a:p>
            <a:r>
              <a:rPr lang="cs-CZ" sz="2400" dirty="0" smtClean="0"/>
              <a:t>rohlíky ......130 kusů po 1,90 Kč</a:t>
            </a:r>
          </a:p>
          <a:p>
            <a:r>
              <a:rPr lang="cs-CZ" sz="2400" dirty="0" smtClean="0"/>
              <a:t>maso .......2,5 kg po 165 Kč/1kg</a:t>
            </a:r>
          </a:p>
          <a:p>
            <a:r>
              <a:rPr lang="cs-CZ" sz="2400" dirty="0" smtClean="0"/>
              <a:t>zaplaceno .....1000 Kč</a:t>
            </a:r>
          </a:p>
          <a:p>
            <a:r>
              <a:rPr lang="cs-CZ" sz="2400" u="sng" dirty="0" smtClean="0"/>
              <a:t>vráceno .........x Kč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30475" y="5589240"/>
            <a:ext cx="8229600" cy="691786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900" dirty="0" smtClean="0"/>
              <a:t>Pokladní vrátila 132,50 Kč.</a:t>
            </a:r>
          </a:p>
        </p:txBody>
      </p:sp>
      <p:pic>
        <p:nvPicPr>
          <p:cNvPr id="1027" name="Picture 3" descr="C:\Users\ZS SLOVAN\AppData\Local\Microsoft\Windows\Temporary Internet Files\Content.IE5\FY2TJY9V\MC900347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346" y="5236518"/>
            <a:ext cx="845774" cy="1044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FEC0STHG\MC900233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96142"/>
            <a:ext cx="1130759" cy="1566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46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99CC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dirty="0" smtClean="0"/>
              <a:t>NÁSOBENÍ DESETINNÝM ČÍSLEM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51163" y="1988840"/>
            <a:ext cx="4040188" cy="432048"/>
          </a:xfrm>
          <a:solidFill>
            <a:srgbClr val="99CC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vedle sebe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49216" y="2420888"/>
            <a:ext cx="4040188" cy="3705274"/>
          </a:xfrm>
          <a:solidFill>
            <a:srgbClr val="FFFF66"/>
          </a:solidFill>
          <a:ln>
            <a:noFill/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3,26 . 0,9 = 2,934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0,04 . 0,701 = 0,02804</a:t>
            </a:r>
          </a:p>
          <a:p>
            <a:pPr marL="0" indent="0">
              <a:buNone/>
            </a:pPr>
            <a:r>
              <a:rPr lang="cs-CZ" sz="2000" dirty="0" smtClean="0"/>
              <a:t>2 d.m.</a:t>
            </a:r>
            <a:r>
              <a:rPr lang="cs-CZ" dirty="0" smtClean="0"/>
              <a:t>    </a:t>
            </a:r>
            <a:r>
              <a:rPr lang="cs-CZ" sz="2000" dirty="0" smtClean="0"/>
              <a:t>3 d.m.          5 d.m.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dirty="0" smtClean="0"/>
              <a:t>14,56 . 0,0002 = 0,002912</a:t>
            </a:r>
          </a:p>
          <a:p>
            <a:pPr marL="0" indent="0">
              <a:buNone/>
            </a:pPr>
            <a:r>
              <a:rPr lang="cs-CZ" sz="2000" dirty="0" smtClean="0"/>
              <a:t>2 d.m.     4 d.m.             6 d.m.</a:t>
            </a: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618300" y="1988840"/>
            <a:ext cx="4041775" cy="432048"/>
          </a:xfrm>
          <a:solidFill>
            <a:srgbClr val="99CC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pod sebe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598150" y="2420888"/>
            <a:ext cx="4041775" cy="3705274"/>
          </a:xfrm>
          <a:solidFill>
            <a:srgbClr val="FFFF66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čísla srovnáme podle </a:t>
            </a:r>
            <a:r>
              <a:rPr lang="cs-CZ" dirty="0" smtClean="0">
                <a:solidFill>
                  <a:srgbClr val="FF0000"/>
                </a:solidFill>
              </a:rPr>
              <a:t>poslední číslice:</a:t>
            </a:r>
          </a:p>
          <a:p>
            <a:pPr marL="0" indent="0">
              <a:buNone/>
            </a:pPr>
            <a:r>
              <a:rPr lang="cs-CZ" dirty="0" smtClean="0"/>
              <a:t>	408,95</a:t>
            </a:r>
            <a:r>
              <a:rPr lang="cs-CZ" dirty="0" smtClean="0">
                <a:solidFill>
                  <a:srgbClr val="FF0000"/>
                </a:solidFill>
              </a:rPr>
              <a:t>1       </a:t>
            </a:r>
            <a:r>
              <a:rPr lang="cs-CZ" dirty="0" smtClean="0">
                <a:solidFill>
                  <a:srgbClr val="C00000"/>
                </a:solidFill>
              </a:rPr>
              <a:t>3 des. m.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/>
              <a:t>.      6,3</a:t>
            </a:r>
            <a:r>
              <a:rPr lang="cs-CZ" u="sng" dirty="0" smtClean="0">
                <a:solidFill>
                  <a:srgbClr val="FF000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u="sng" dirty="0" smtClean="0">
                <a:solidFill>
                  <a:srgbClr val="C00000"/>
                </a:solidFill>
              </a:rPr>
              <a:t>2 des. m. </a:t>
            </a:r>
          </a:p>
          <a:p>
            <a:pPr marL="0" indent="0">
              <a:buNone/>
            </a:pPr>
            <a:r>
              <a:rPr lang="cs-CZ" dirty="0" smtClean="0"/>
              <a:t>             2862657</a:t>
            </a:r>
          </a:p>
          <a:p>
            <a:pPr marL="0" indent="0">
              <a:buNone/>
            </a:pPr>
            <a:r>
              <a:rPr lang="cs-CZ" dirty="0" smtClean="0"/>
              <a:t>           1226853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u="sng" dirty="0" smtClean="0"/>
              <a:t>2453706</a:t>
            </a:r>
          </a:p>
          <a:p>
            <a:pPr marL="0" indent="0">
              <a:buNone/>
            </a:pPr>
            <a:r>
              <a:rPr lang="cs-CZ" dirty="0" smtClean="0"/>
              <a:t>         2605,01787     </a:t>
            </a:r>
            <a:r>
              <a:rPr lang="cs-CZ" dirty="0" smtClean="0">
                <a:solidFill>
                  <a:srgbClr val="C00000"/>
                </a:solidFill>
              </a:rPr>
              <a:t>5 des. m.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1163" y="1054594"/>
            <a:ext cx="8208912" cy="830997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 </a:t>
            </a:r>
            <a:r>
              <a:rPr lang="cs-CZ" sz="2400" dirty="0" smtClean="0"/>
              <a:t>čísla násobíme jako přirozená a v součinu oddělíme od konce stejný počet des. míst jako je v OBOU des. číslech DOHROMADY</a:t>
            </a:r>
          </a:p>
        </p:txBody>
      </p:sp>
      <p:sp>
        <p:nvSpPr>
          <p:cNvPr id="14" name="Volný tvar 13"/>
          <p:cNvSpPr/>
          <p:nvPr/>
        </p:nvSpPr>
        <p:spPr>
          <a:xfrm>
            <a:off x="764275" y="2838734"/>
            <a:ext cx="136477" cy="0"/>
          </a:xfrm>
          <a:custGeom>
            <a:avLst/>
            <a:gdLst>
              <a:gd name="connsiteX0" fmla="*/ 0 w 136477"/>
              <a:gd name="connsiteY0" fmla="*/ 0 h 0"/>
              <a:gd name="connsiteX1" fmla="*/ 136477 w 136477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6477">
                <a:moveTo>
                  <a:pt x="0" y="0"/>
                </a:moveTo>
                <a:lnTo>
                  <a:pt x="136477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Volný tvar 14"/>
          <p:cNvSpPr/>
          <p:nvPr/>
        </p:nvSpPr>
        <p:spPr>
          <a:xfrm>
            <a:off x="955343" y="2838734"/>
            <a:ext cx="95535" cy="0"/>
          </a:xfrm>
          <a:custGeom>
            <a:avLst/>
            <a:gdLst>
              <a:gd name="connsiteX0" fmla="*/ 0 w 95535"/>
              <a:gd name="connsiteY0" fmla="*/ 0 h 0"/>
              <a:gd name="connsiteX1" fmla="*/ 95535 w 95535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5535">
                <a:moveTo>
                  <a:pt x="0" y="0"/>
                </a:moveTo>
                <a:lnTo>
                  <a:pt x="95535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Volný tvar 17"/>
          <p:cNvSpPr/>
          <p:nvPr/>
        </p:nvSpPr>
        <p:spPr>
          <a:xfrm>
            <a:off x="1528549" y="2852382"/>
            <a:ext cx="109182" cy="0"/>
          </a:xfrm>
          <a:custGeom>
            <a:avLst/>
            <a:gdLst>
              <a:gd name="connsiteX0" fmla="*/ 0 w 109182"/>
              <a:gd name="connsiteY0" fmla="*/ 0 h 0"/>
              <a:gd name="connsiteX1" fmla="*/ 109182 w 109182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182">
                <a:moveTo>
                  <a:pt x="0" y="0"/>
                </a:moveTo>
                <a:lnTo>
                  <a:pt x="109182" y="0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Volný tvar 20"/>
          <p:cNvSpPr/>
          <p:nvPr/>
        </p:nvSpPr>
        <p:spPr>
          <a:xfrm>
            <a:off x="2112618" y="2838734"/>
            <a:ext cx="550211" cy="113488"/>
          </a:xfrm>
          <a:custGeom>
            <a:avLst/>
            <a:gdLst>
              <a:gd name="connsiteX0" fmla="*/ 548695 w 550211"/>
              <a:gd name="connsiteY0" fmla="*/ 0 h 113488"/>
              <a:gd name="connsiteX1" fmla="*/ 535048 w 550211"/>
              <a:gd name="connsiteY1" fmla="*/ 81886 h 113488"/>
              <a:gd name="connsiteX2" fmla="*/ 439513 w 550211"/>
              <a:gd name="connsiteY2" fmla="*/ 109182 h 113488"/>
              <a:gd name="connsiteX3" fmla="*/ 371275 w 550211"/>
              <a:gd name="connsiteY3" fmla="*/ 68239 h 113488"/>
              <a:gd name="connsiteX4" fmla="*/ 371275 w 550211"/>
              <a:gd name="connsiteY4" fmla="*/ 13648 h 113488"/>
              <a:gd name="connsiteX5" fmla="*/ 371275 w 550211"/>
              <a:gd name="connsiteY5" fmla="*/ 54591 h 113488"/>
              <a:gd name="connsiteX6" fmla="*/ 330331 w 550211"/>
              <a:gd name="connsiteY6" fmla="*/ 95534 h 113488"/>
              <a:gd name="connsiteX7" fmla="*/ 248445 w 550211"/>
              <a:gd name="connsiteY7" fmla="*/ 109182 h 113488"/>
              <a:gd name="connsiteX8" fmla="*/ 221149 w 550211"/>
              <a:gd name="connsiteY8" fmla="*/ 68239 h 113488"/>
              <a:gd name="connsiteX9" fmla="*/ 207501 w 550211"/>
              <a:gd name="connsiteY9" fmla="*/ 27295 h 113488"/>
              <a:gd name="connsiteX10" fmla="*/ 193854 w 550211"/>
              <a:gd name="connsiteY10" fmla="*/ 68239 h 113488"/>
              <a:gd name="connsiteX11" fmla="*/ 166558 w 550211"/>
              <a:gd name="connsiteY11" fmla="*/ 109182 h 113488"/>
              <a:gd name="connsiteX12" fmla="*/ 98319 w 550211"/>
              <a:gd name="connsiteY12" fmla="*/ 109182 h 113488"/>
              <a:gd name="connsiteX13" fmla="*/ 57376 w 550211"/>
              <a:gd name="connsiteY13" fmla="*/ 81886 h 113488"/>
              <a:gd name="connsiteX14" fmla="*/ 30081 w 550211"/>
              <a:gd name="connsiteY14" fmla="*/ 27295 h 113488"/>
              <a:gd name="connsiteX15" fmla="*/ 111967 w 550211"/>
              <a:gd name="connsiteY15" fmla="*/ 54591 h 113488"/>
              <a:gd name="connsiteX16" fmla="*/ 2785 w 550211"/>
              <a:gd name="connsiteY16" fmla="*/ 13648 h 113488"/>
              <a:gd name="connsiteX17" fmla="*/ 30081 w 550211"/>
              <a:gd name="connsiteY17" fmla="*/ 95534 h 113488"/>
              <a:gd name="connsiteX18" fmla="*/ 30081 w 550211"/>
              <a:gd name="connsiteY18" fmla="*/ 95534 h 113488"/>
              <a:gd name="connsiteX19" fmla="*/ 30081 w 550211"/>
              <a:gd name="connsiteY19" fmla="*/ 95534 h 113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50211" h="113488">
                <a:moveTo>
                  <a:pt x="548695" y="0"/>
                </a:moveTo>
                <a:cubicBezTo>
                  <a:pt x="550970" y="31844"/>
                  <a:pt x="553245" y="63689"/>
                  <a:pt x="535048" y="81886"/>
                </a:cubicBezTo>
                <a:cubicBezTo>
                  <a:pt x="516851" y="100083"/>
                  <a:pt x="466808" y="111457"/>
                  <a:pt x="439513" y="109182"/>
                </a:cubicBezTo>
                <a:cubicBezTo>
                  <a:pt x="412217" y="106908"/>
                  <a:pt x="382648" y="84161"/>
                  <a:pt x="371275" y="68239"/>
                </a:cubicBezTo>
                <a:cubicBezTo>
                  <a:pt x="359902" y="52317"/>
                  <a:pt x="371275" y="13648"/>
                  <a:pt x="371275" y="13648"/>
                </a:cubicBezTo>
                <a:cubicBezTo>
                  <a:pt x="371275" y="11373"/>
                  <a:pt x="378099" y="40943"/>
                  <a:pt x="371275" y="54591"/>
                </a:cubicBezTo>
                <a:cubicBezTo>
                  <a:pt x="364451" y="68239"/>
                  <a:pt x="350803" y="86436"/>
                  <a:pt x="330331" y="95534"/>
                </a:cubicBezTo>
                <a:cubicBezTo>
                  <a:pt x="309859" y="104632"/>
                  <a:pt x="266642" y="113731"/>
                  <a:pt x="248445" y="109182"/>
                </a:cubicBezTo>
                <a:cubicBezTo>
                  <a:pt x="230248" y="104633"/>
                  <a:pt x="227973" y="81887"/>
                  <a:pt x="221149" y="68239"/>
                </a:cubicBezTo>
                <a:cubicBezTo>
                  <a:pt x="214325" y="54591"/>
                  <a:pt x="212050" y="27295"/>
                  <a:pt x="207501" y="27295"/>
                </a:cubicBezTo>
                <a:cubicBezTo>
                  <a:pt x="202952" y="27295"/>
                  <a:pt x="200678" y="54591"/>
                  <a:pt x="193854" y="68239"/>
                </a:cubicBezTo>
                <a:cubicBezTo>
                  <a:pt x="187030" y="81887"/>
                  <a:pt x="182480" y="102358"/>
                  <a:pt x="166558" y="109182"/>
                </a:cubicBezTo>
                <a:cubicBezTo>
                  <a:pt x="150636" y="116006"/>
                  <a:pt x="116516" y="113731"/>
                  <a:pt x="98319" y="109182"/>
                </a:cubicBezTo>
                <a:cubicBezTo>
                  <a:pt x="80122" y="104633"/>
                  <a:pt x="68749" y="95534"/>
                  <a:pt x="57376" y="81886"/>
                </a:cubicBezTo>
                <a:cubicBezTo>
                  <a:pt x="46003" y="68238"/>
                  <a:pt x="20983" y="31844"/>
                  <a:pt x="30081" y="27295"/>
                </a:cubicBezTo>
                <a:cubicBezTo>
                  <a:pt x="39179" y="22746"/>
                  <a:pt x="116516" y="56865"/>
                  <a:pt x="111967" y="54591"/>
                </a:cubicBezTo>
                <a:cubicBezTo>
                  <a:pt x="107418" y="52317"/>
                  <a:pt x="16433" y="6824"/>
                  <a:pt x="2785" y="13648"/>
                </a:cubicBezTo>
                <a:cubicBezTo>
                  <a:pt x="-10863" y="20472"/>
                  <a:pt x="30081" y="95534"/>
                  <a:pt x="30081" y="95534"/>
                </a:cubicBezTo>
                <a:lnTo>
                  <a:pt x="30081" y="95534"/>
                </a:lnTo>
                <a:lnTo>
                  <a:pt x="30081" y="95534"/>
                </a:ln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764275" y="3717032"/>
            <a:ext cx="28660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528549" y="3721873"/>
            <a:ext cx="42334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2769765" y="5013176"/>
            <a:ext cx="86816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2507177" y="3734252"/>
            <a:ext cx="69667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907576" y="5013176"/>
            <a:ext cx="28004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637731" y="5013176"/>
            <a:ext cx="63001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007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99CC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        </a:t>
            </a:r>
            <a:r>
              <a:rPr lang="cs-CZ" dirty="0" smtClean="0"/>
              <a:t>BAZÉN                             </a:t>
            </a:r>
            <a:r>
              <a:rPr lang="cs-CZ" sz="2200" dirty="0" smtClean="0"/>
              <a:t>IA tabule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  <a:gradFill flip="none" rotWithShape="1">
            <a:gsLst>
              <a:gs pos="0">
                <a:srgbClr val="FFFF66">
                  <a:tint val="66000"/>
                  <a:satMod val="160000"/>
                </a:srgbClr>
              </a:gs>
              <a:gs pos="50000">
                <a:srgbClr val="FFFF66">
                  <a:tint val="44500"/>
                  <a:satMod val="160000"/>
                </a:srgbClr>
              </a:gs>
              <a:gs pos="100000">
                <a:srgbClr val="FFFF66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Novákovi si budují na zahradě bazén netypického tvaru. Zjisti si chybějící velikosti a spočítej plochu, kterou bazén zabírá.</a:t>
            </a:r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sz="2400" dirty="0" smtClean="0"/>
              <a:t>1,4m                  1,5m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sz="2400" dirty="0" smtClean="0"/>
              <a:t>0,9m</a:t>
            </a:r>
          </a:p>
          <a:p>
            <a:pPr marL="0" indent="0">
              <a:buNone/>
            </a:pPr>
            <a:r>
              <a:rPr lang="cs-CZ" sz="2400" dirty="0" smtClean="0"/>
              <a:t>2m</a:t>
            </a:r>
            <a:r>
              <a:rPr lang="cs-CZ" dirty="0" smtClean="0"/>
              <a:t>                </a:t>
            </a:r>
            <a:r>
              <a:rPr lang="cs-CZ" sz="2400" dirty="0" smtClean="0"/>
              <a:t>1,3m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  <a:gradFill flip="none" rotWithShape="1">
            <a:gsLst>
              <a:gs pos="0">
                <a:srgbClr val="FFFF66">
                  <a:tint val="66000"/>
                  <a:satMod val="160000"/>
                </a:srgbClr>
              </a:gs>
              <a:gs pos="50000">
                <a:srgbClr val="FFFF66">
                  <a:tint val="44500"/>
                  <a:satMod val="160000"/>
                </a:srgbClr>
              </a:gs>
              <a:gs pos="100000">
                <a:srgbClr val="FFFF66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Možnosti řešení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1800" b="1" dirty="0" smtClean="0"/>
              <a:t>  </a:t>
            </a:r>
            <a:r>
              <a:rPr lang="cs-CZ" b="1" dirty="0" smtClean="0"/>
              <a:t> </a:t>
            </a:r>
            <a:r>
              <a:rPr lang="cs-CZ" sz="1800" b="1" dirty="0" smtClean="0"/>
              <a:t>          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1600" b="1" dirty="0" smtClean="0">
                <a:solidFill>
                  <a:schemeClr val="accent3">
                    <a:lumMod val="75000"/>
                  </a:schemeClr>
                </a:solidFill>
              </a:rPr>
              <a:t>1</a:t>
            </a:r>
            <a:r>
              <a:rPr lang="cs-CZ" sz="1600" b="1" dirty="0" smtClean="0"/>
              <a:t>                                 </a:t>
            </a:r>
            <a:r>
              <a:rPr lang="cs-CZ" sz="2400" b="1" dirty="0" smtClean="0">
                <a:solidFill>
                  <a:srgbClr val="0070C0"/>
                </a:solidFill>
              </a:rPr>
              <a:t>S</a:t>
            </a:r>
            <a:r>
              <a:rPr lang="cs-CZ" sz="1600" b="1" dirty="0" smtClean="0">
                <a:solidFill>
                  <a:srgbClr val="0070C0"/>
                </a:solidFill>
              </a:rPr>
              <a:t>3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</a:t>
            </a:r>
            <a:r>
              <a:rPr lang="cs-CZ" sz="2400" b="1" dirty="0" smtClean="0">
                <a:solidFill>
                  <a:schemeClr val="accent2"/>
                </a:solidFill>
              </a:rPr>
              <a:t>S</a:t>
            </a:r>
            <a:r>
              <a:rPr lang="cs-CZ" sz="1600" b="1" dirty="0" smtClean="0">
                <a:solidFill>
                  <a:schemeClr val="accent2"/>
                </a:solidFill>
              </a:rPr>
              <a:t>2</a:t>
            </a:r>
            <a:endParaRPr lang="cs-CZ" sz="2400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 smtClean="0"/>
              <a:t>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</a:t>
            </a:r>
            <a:r>
              <a:rPr lang="cs-CZ" sz="2400" b="1" dirty="0" smtClean="0">
                <a:solidFill>
                  <a:schemeClr val="accent2"/>
                </a:solidFill>
              </a:rPr>
              <a:t>S</a:t>
            </a:r>
            <a:r>
              <a:rPr lang="cs-CZ" sz="1600" b="1" dirty="0" smtClean="0">
                <a:solidFill>
                  <a:schemeClr val="accent2"/>
                </a:solidFill>
              </a:rPr>
              <a:t>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</a:t>
            </a:r>
            <a:r>
              <a:rPr lang="cs-CZ" sz="2400" b="1" dirty="0" smtClean="0">
                <a:solidFill>
                  <a:srgbClr val="0070C0"/>
                </a:solidFill>
              </a:rPr>
              <a:t>S</a:t>
            </a:r>
            <a:r>
              <a:rPr lang="cs-CZ" sz="1600" b="1" dirty="0" smtClean="0">
                <a:solidFill>
                  <a:srgbClr val="0070C0"/>
                </a:solidFill>
              </a:rPr>
              <a:t>1</a:t>
            </a:r>
            <a:endParaRPr lang="cs-CZ" sz="2400" b="1" dirty="0">
              <a:solidFill>
                <a:srgbClr val="0070C0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1118349" y="4221088"/>
            <a:ext cx="2880320" cy="1296144"/>
            <a:chOff x="755576" y="2564904"/>
            <a:chExt cx="2880320" cy="1296144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755576" y="2564904"/>
              <a:ext cx="0" cy="129614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755576" y="2564904"/>
              <a:ext cx="10801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1835696" y="2564904"/>
              <a:ext cx="0" cy="57606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1835696" y="3140968"/>
              <a:ext cx="72008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V="1">
              <a:off x="2555776" y="2564904"/>
              <a:ext cx="0" cy="57606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2555776" y="2564904"/>
              <a:ext cx="10801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3635896" y="2564904"/>
              <a:ext cx="0" cy="1296144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755576" y="3861048"/>
              <a:ext cx="2880320" cy="0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>
            <a:off x="5145218" y="2122372"/>
            <a:ext cx="2880320" cy="1336540"/>
            <a:chOff x="5148064" y="1900362"/>
            <a:chExt cx="2880320" cy="1336540"/>
          </a:xfrm>
        </p:grpSpPr>
        <p:cxnSp>
          <p:nvCxnSpPr>
            <p:cNvPr id="43" name="Přímá spojnice 42"/>
            <p:cNvCxnSpPr/>
            <p:nvPr/>
          </p:nvCxnSpPr>
          <p:spPr>
            <a:xfrm>
              <a:off x="6948264" y="2490080"/>
              <a:ext cx="0" cy="720080"/>
            </a:xfrm>
            <a:prstGeom prst="line">
              <a:avLst/>
            </a:prstGeom>
            <a:ln>
              <a:prstDash val="dash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6228184" y="2476426"/>
              <a:ext cx="0" cy="720080"/>
            </a:xfrm>
            <a:prstGeom prst="line">
              <a:avLst/>
            </a:prstGeom>
            <a:ln>
              <a:prstDash val="dash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grpSp>
          <p:nvGrpSpPr>
            <p:cNvPr id="75" name="Skupina 74"/>
            <p:cNvGrpSpPr/>
            <p:nvPr/>
          </p:nvGrpSpPr>
          <p:grpSpPr>
            <a:xfrm>
              <a:off x="5148064" y="1900362"/>
              <a:ext cx="2880320" cy="1336540"/>
              <a:chOff x="5148064" y="1900362"/>
              <a:chExt cx="2880320" cy="1336540"/>
            </a:xfrm>
          </p:grpSpPr>
          <p:sp>
            <p:nvSpPr>
              <p:cNvPr id="48" name="Volný tvar 47"/>
              <p:cNvSpPr/>
              <p:nvPr/>
            </p:nvSpPr>
            <p:spPr>
              <a:xfrm>
                <a:off x="6250675" y="2524836"/>
                <a:ext cx="641761" cy="630781"/>
              </a:xfrm>
              <a:custGeom>
                <a:avLst/>
                <a:gdLst>
                  <a:gd name="connsiteX0" fmla="*/ 27295 w 641761"/>
                  <a:gd name="connsiteY0" fmla="*/ 27295 h 630781"/>
                  <a:gd name="connsiteX1" fmla="*/ 327546 w 641761"/>
                  <a:gd name="connsiteY1" fmla="*/ 40943 h 630781"/>
                  <a:gd name="connsiteX2" fmla="*/ 382137 w 641761"/>
                  <a:gd name="connsiteY2" fmla="*/ 54591 h 630781"/>
                  <a:gd name="connsiteX3" fmla="*/ 573206 w 641761"/>
                  <a:gd name="connsiteY3" fmla="*/ 81886 h 630781"/>
                  <a:gd name="connsiteX4" fmla="*/ 614149 w 641761"/>
                  <a:gd name="connsiteY4" fmla="*/ 95534 h 630781"/>
                  <a:gd name="connsiteX5" fmla="*/ 382137 w 641761"/>
                  <a:gd name="connsiteY5" fmla="*/ 136477 h 630781"/>
                  <a:gd name="connsiteX6" fmla="*/ 327546 w 641761"/>
                  <a:gd name="connsiteY6" fmla="*/ 150125 h 630781"/>
                  <a:gd name="connsiteX7" fmla="*/ 259307 w 641761"/>
                  <a:gd name="connsiteY7" fmla="*/ 163773 h 630781"/>
                  <a:gd name="connsiteX8" fmla="*/ 177421 w 641761"/>
                  <a:gd name="connsiteY8" fmla="*/ 191068 h 630781"/>
                  <a:gd name="connsiteX9" fmla="*/ 136477 w 641761"/>
                  <a:gd name="connsiteY9" fmla="*/ 204716 h 630781"/>
                  <a:gd name="connsiteX10" fmla="*/ 95534 w 641761"/>
                  <a:gd name="connsiteY10" fmla="*/ 232012 h 630781"/>
                  <a:gd name="connsiteX11" fmla="*/ 204716 w 641761"/>
                  <a:gd name="connsiteY11" fmla="*/ 286603 h 630781"/>
                  <a:gd name="connsiteX12" fmla="*/ 491319 w 641761"/>
                  <a:gd name="connsiteY12" fmla="*/ 300251 h 630781"/>
                  <a:gd name="connsiteX13" fmla="*/ 545910 w 641761"/>
                  <a:gd name="connsiteY13" fmla="*/ 313898 h 630781"/>
                  <a:gd name="connsiteX14" fmla="*/ 559558 w 641761"/>
                  <a:gd name="connsiteY14" fmla="*/ 354842 h 630781"/>
                  <a:gd name="connsiteX15" fmla="*/ 504967 w 641761"/>
                  <a:gd name="connsiteY15" fmla="*/ 368489 h 630781"/>
                  <a:gd name="connsiteX16" fmla="*/ 382137 w 641761"/>
                  <a:gd name="connsiteY16" fmla="*/ 382137 h 630781"/>
                  <a:gd name="connsiteX17" fmla="*/ 272955 w 641761"/>
                  <a:gd name="connsiteY17" fmla="*/ 409433 h 630781"/>
                  <a:gd name="connsiteX18" fmla="*/ 191068 w 641761"/>
                  <a:gd name="connsiteY18" fmla="*/ 464024 h 630781"/>
                  <a:gd name="connsiteX19" fmla="*/ 150125 w 641761"/>
                  <a:gd name="connsiteY19" fmla="*/ 491319 h 630781"/>
                  <a:gd name="connsiteX20" fmla="*/ 109182 w 641761"/>
                  <a:gd name="connsiteY20" fmla="*/ 532263 h 630781"/>
                  <a:gd name="connsiteX21" fmla="*/ 341194 w 641761"/>
                  <a:gd name="connsiteY21" fmla="*/ 559558 h 630781"/>
                  <a:gd name="connsiteX22" fmla="*/ 382137 w 641761"/>
                  <a:gd name="connsiteY22" fmla="*/ 573206 h 630781"/>
                  <a:gd name="connsiteX23" fmla="*/ 464024 w 641761"/>
                  <a:gd name="connsiteY23" fmla="*/ 586854 h 630781"/>
                  <a:gd name="connsiteX24" fmla="*/ 313898 w 641761"/>
                  <a:gd name="connsiteY24" fmla="*/ 600501 h 630781"/>
                  <a:gd name="connsiteX25" fmla="*/ 272955 w 641761"/>
                  <a:gd name="connsiteY25" fmla="*/ 614149 h 630781"/>
                  <a:gd name="connsiteX26" fmla="*/ 204716 w 641761"/>
                  <a:gd name="connsiteY26" fmla="*/ 600501 h 630781"/>
                  <a:gd name="connsiteX27" fmla="*/ 232012 w 641761"/>
                  <a:gd name="connsiteY27" fmla="*/ 559558 h 630781"/>
                  <a:gd name="connsiteX28" fmla="*/ 272955 w 641761"/>
                  <a:gd name="connsiteY28" fmla="*/ 532263 h 630781"/>
                  <a:gd name="connsiteX29" fmla="*/ 286603 w 641761"/>
                  <a:gd name="connsiteY29" fmla="*/ 477671 h 630781"/>
                  <a:gd name="connsiteX30" fmla="*/ 327546 w 641761"/>
                  <a:gd name="connsiteY30" fmla="*/ 313898 h 630781"/>
                  <a:gd name="connsiteX31" fmla="*/ 341194 w 641761"/>
                  <a:gd name="connsiteY31" fmla="*/ 272955 h 630781"/>
                  <a:gd name="connsiteX32" fmla="*/ 395785 w 641761"/>
                  <a:gd name="connsiteY32" fmla="*/ 150125 h 630781"/>
                  <a:gd name="connsiteX33" fmla="*/ 409432 w 641761"/>
                  <a:gd name="connsiteY33" fmla="*/ 109182 h 630781"/>
                  <a:gd name="connsiteX34" fmla="*/ 436728 w 641761"/>
                  <a:gd name="connsiteY34" fmla="*/ 614149 h 630781"/>
                  <a:gd name="connsiteX35" fmla="*/ 477671 w 641761"/>
                  <a:gd name="connsiteY35" fmla="*/ 573206 h 630781"/>
                  <a:gd name="connsiteX36" fmla="*/ 491319 w 641761"/>
                  <a:gd name="connsiteY36" fmla="*/ 532263 h 630781"/>
                  <a:gd name="connsiteX37" fmla="*/ 518615 w 641761"/>
                  <a:gd name="connsiteY37" fmla="*/ 491319 h 630781"/>
                  <a:gd name="connsiteX38" fmla="*/ 532262 w 641761"/>
                  <a:gd name="connsiteY38" fmla="*/ 272955 h 630781"/>
                  <a:gd name="connsiteX39" fmla="*/ 559558 w 641761"/>
                  <a:gd name="connsiteY39" fmla="*/ 122830 h 630781"/>
                  <a:gd name="connsiteX40" fmla="*/ 545910 w 641761"/>
                  <a:gd name="connsiteY40" fmla="*/ 614149 h 630781"/>
                  <a:gd name="connsiteX41" fmla="*/ 532262 w 641761"/>
                  <a:gd name="connsiteY41" fmla="*/ 573206 h 630781"/>
                  <a:gd name="connsiteX42" fmla="*/ 477671 w 641761"/>
                  <a:gd name="connsiteY42" fmla="*/ 491319 h 630781"/>
                  <a:gd name="connsiteX43" fmla="*/ 409432 w 641761"/>
                  <a:gd name="connsiteY43" fmla="*/ 409433 h 630781"/>
                  <a:gd name="connsiteX44" fmla="*/ 341194 w 641761"/>
                  <a:gd name="connsiteY44" fmla="*/ 327546 h 630781"/>
                  <a:gd name="connsiteX45" fmla="*/ 286603 w 641761"/>
                  <a:gd name="connsiteY45" fmla="*/ 245660 h 630781"/>
                  <a:gd name="connsiteX46" fmla="*/ 232012 w 641761"/>
                  <a:gd name="connsiteY46" fmla="*/ 163773 h 630781"/>
                  <a:gd name="connsiteX47" fmla="*/ 204716 w 641761"/>
                  <a:gd name="connsiteY47" fmla="*/ 122830 h 630781"/>
                  <a:gd name="connsiteX48" fmla="*/ 177421 w 641761"/>
                  <a:gd name="connsiteY48" fmla="*/ 81886 h 630781"/>
                  <a:gd name="connsiteX49" fmla="*/ 150125 w 641761"/>
                  <a:gd name="connsiteY49" fmla="*/ 122830 h 630781"/>
                  <a:gd name="connsiteX50" fmla="*/ 122829 w 641761"/>
                  <a:gd name="connsiteY50" fmla="*/ 614149 h 630781"/>
                  <a:gd name="connsiteX51" fmla="*/ 81886 w 641761"/>
                  <a:gd name="connsiteY51" fmla="*/ 586854 h 630781"/>
                  <a:gd name="connsiteX52" fmla="*/ 54591 w 641761"/>
                  <a:gd name="connsiteY52" fmla="*/ 464024 h 630781"/>
                  <a:gd name="connsiteX53" fmla="*/ 68238 w 641761"/>
                  <a:gd name="connsiteY53" fmla="*/ 327546 h 630781"/>
                  <a:gd name="connsiteX54" fmla="*/ 109182 w 641761"/>
                  <a:gd name="connsiteY54" fmla="*/ 68239 h 630781"/>
                  <a:gd name="connsiteX55" fmla="*/ 559558 w 641761"/>
                  <a:gd name="connsiteY55" fmla="*/ 68239 h 630781"/>
                  <a:gd name="connsiteX56" fmla="*/ 600501 w 641761"/>
                  <a:gd name="connsiteY56" fmla="*/ 54591 h 630781"/>
                  <a:gd name="connsiteX57" fmla="*/ 627797 w 641761"/>
                  <a:gd name="connsiteY57" fmla="*/ 13648 h 630781"/>
                  <a:gd name="connsiteX58" fmla="*/ 586853 w 641761"/>
                  <a:gd name="connsiteY58" fmla="*/ 0 h 630781"/>
                  <a:gd name="connsiteX59" fmla="*/ 504967 w 641761"/>
                  <a:gd name="connsiteY59" fmla="*/ 13648 h 630781"/>
                  <a:gd name="connsiteX60" fmla="*/ 382137 w 641761"/>
                  <a:gd name="connsiteY60" fmla="*/ 27295 h 630781"/>
                  <a:gd name="connsiteX61" fmla="*/ 27295 w 641761"/>
                  <a:gd name="connsiteY61" fmla="*/ 40943 h 630781"/>
                  <a:gd name="connsiteX62" fmla="*/ 13647 w 641761"/>
                  <a:gd name="connsiteY62" fmla="*/ 163773 h 630781"/>
                  <a:gd name="connsiteX63" fmla="*/ 0 w 641761"/>
                  <a:gd name="connsiteY63" fmla="*/ 259307 h 630781"/>
                  <a:gd name="connsiteX64" fmla="*/ 13647 w 641761"/>
                  <a:gd name="connsiteY64" fmla="*/ 545910 h 630781"/>
                  <a:gd name="connsiteX65" fmla="*/ 27295 w 641761"/>
                  <a:gd name="connsiteY65" fmla="*/ 586854 h 630781"/>
                  <a:gd name="connsiteX66" fmla="*/ 109182 w 641761"/>
                  <a:gd name="connsiteY66" fmla="*/ 627797 h 630781"/>
                  <a:gd name="connsiteX67" fmla="*/ 259307 w 641761"/>
                  <a:gd name="connsiteY67" fmla="*/ 614149 h 630781"/>
                  <a:gd name="connsiteX68" fmla="*/ 300250 w 641761"/>
                  <a:gd name="connsiteY68" fmla="*/ 586854 h 630781"/>
                  <a:gd name="connsiteX69" fmla="*/ 382137 w 641761"/>
                  <a:gd name="connsiteY69" fmla="*/ 559558 h 630781"/>
                  <a:gd name="connsiteX70" fmla="*/ 395785 w 641761"/>
                  <a:gd name="connsiteY70" fmla="*/ 518615 h 630781"/>
                  <a:gd name="connsiteX71" fmla="*/ 354841 w 641761"/>
                  <a:gd name="connsiteY71" fmla="*/ 491319 h 630781"/>
                  <a:gd name="connsiteX72" fmla="*/ 232012 w 641761"/>
                  <a:gd name="connsiteY72" fmla="*/ 477671 h 630781"/>
                  <a:gd name="connsiteX73" fmla="*/ 245659 w 641761"/>
                  <a:gd name="connsiteY73" fmla="*/ 436728 h 630781"/>
                  <a:gd name="connsiteX74" fmla="*/ 245659 w 641761"/>
                  <a:gd name="connsiteY74" fmla="*/ 382137 h 630781"/>
                  <a:gd name="connsiteX75" fmla="*/ 300250 w 641761"/>
                  <a:gd name="connsiteY75" fmla="*/ 354842 h 630781"/>
                  <a:gd name="connsiteX76" fmla="*/ 341194 w 641761"/>
                  <a:gd name="connsiteY76" fmla="*/ 327546 h 630781"/>
                  <a:gd name="connsiteX77" fmla="*/ 382137 w 641761"/>
                  <a:gd name="connsiteY77" fmla="*/ 313898 h 630781"/>
                  <a:gd name="connsiteX78" fmla="*/ 327546 w 641761"/>
                  <a:gd name="connsiteY78" fmla="*/ 300251 h 630781"/>
                  <a:gd name="connsiteX79" fmla="*/ 177421 w 641761"/>
                  <a:gd name="connsiteY79" fmla="*/ 272955 h 630781"/>
                  <a:gd name="connsiteX80" fmla="*/ 245659 w 641761"/>
                  <a:gd name="connsiteY80" fmla="*/ 232012 h 630781"/>
                  <a:gd name="connsiteX81" fmla="*/ 354841 w 641761"/>
                  <a:gd name="connsiteY81" fmla="*/ 191068 h 630781"/>
                  <a:gd name="connsiteX82" fmla="*/ 232012 w 641761"/>
                  <a:gd name="connsiteY82" fmla="*/ 177421 h 630781"/>
                  <a:gd name="connsiteX83" fmla="*/ 272955 w 641761"/>
                  <a:gd name="connsiteY83" fmla="*/ 163773 h 630781"/>
                  <a:gd name="connsiteX84" fmla="*/ 232012 w 641761"/>
                  <a:gd name="connsiteY84" fmla="*/ 150125 h 630781"/>
                  <a:gd name="connsiteX85" fmla="*/ 150125 w 641761"/>
                  <a:gd name="connsiteY85" fmla="*/ 136477 h 630781"/>
                  <a:gd name="connsiteX86" fmla="*/ 81886 w 641761"/>
                  <a:gd name="connsiteY86" fmla="*/ 122830 h 630781"/>
                  <a:gd name="connsiteX87" fmla="*/ 191068 w 641761"/>
                  <a:gd name="connsiteY87" fmla="*/ 122830 h 630781"/>
                  <a:gd name="connsiteX88" fmla="*/ 177421 w 641761"/>
                  <a:gd name="connsiteY88" fmla="*/ 204716 h 630781"/>
                  <a:gd name="connsiteX89" fmla="*/ 163773 w 641761"/>
                  <a:gd name="connsiteY89" fmla="*/ 245660 h 630781"/>
                  <a:gd name="connsiteX90" fmla="*/ 150125 w 641761"/>
                  <a:gd name="connsiteY90" fmla="*/ 327546 h 630781"/>
                  <a:gd name="connsiteX91" fmla="*/ 122829 w 641761"/>
                  <a:gd name="connsiteY91" fmla="*/ 368489 h 630781"/>
                  <a:gd name="connsiteX92" fmla="*/ 232012 w 641761"/>
                  <a:gd name="connsiteY92" fmla="*/ 423080 h 630781"/>
                  <a:gd name="connsiteX93" fmla="*/ 191068 w 641761"/>
                  <a:gd name="connsiteY93" fmla="*/ 450376 h 630781"/>
                  <a:gd name="connsiteX94" fmla="*/ 245659 w 641761"/>
                  <a:gd name="connsiteY94" fmla="*/ 423080 h 630781"/>
                  <a:gd name="connsiteX95" fmla="*/ 300250 w 641761"/>
                  <a:gd name="connsiteY95" fmla="*/ 409433 h 630781"/>
                  <a:gd name="connsiteX96" fmla="*/ 341194 w 641761"/>
                  <a:gd name="connsiteY96" fmla="*/ 382137 h 630781"/>
                  <a:gd name="connsiteX97" fmla="*/ 382137 w 641761"/>
                  <a:gd name="connsiteY97" fmla="*/ 368489 h 630781"/>
                  <a:gd name="connsiteX98" fmla="*/ 409432 w 641761"/>
                  <a:gd name="connsiteY98" fmla="*/ 272955 h 630781"/>
                  <a:gd name="connsiteX99" fmla="*/ 423080 w 641761"/>
                  <a:gd name="connsiteY99" fmla="*/ 232012 h 630781"/>
                  <a:gd name="connsiteX100" fmla="*/ 477671 w 641761"/>
                  <a:gd name="connsiteY100" fmla="*/ 204716 h 630781"/>
                  <a:gd name="connsiteX101" fmla="*/ 518615 w 641761"/>
                  <a:gd name="connsiteY101" fmla="*/ 177421 h 630781"/>
                  <a:gd name="connsiteX102" fmla="*/ 545910 w 641761"/>
                  <a:gd name="connsiteY102" fmla="*/ 218364 h 630781"/>
                  <a:gd name="connsiteX103" fmla="*/ 559558 w 641761"/>
                  <a:gd name="connsiteY103" fmla="*/ 272955 h 630781"/>
                  <a:gd name="connsiteX104" fmla="*/ 600501 w 641761"/>
                  <a:gd name="connsiteY104" fmla="*/ 300251 h 630781"/>
                  <a:gd name="connsiteX105" fmla="*/ 627797 w 641761"/>
                  <a:gd name="connsiteY105" fmla="*/ 218364 h 630781"/>
                  <a:gd name="connsiteX106" fmla="*/ 641444 w 641761"/>
                  <a:gd name="connsiteY106" fmla="*/ 177421 h 630781"/>
                  <a:gd name="connsiteX107" fmla="*/ 627797 w 641761"/>
                  <a:gd name="connsiteY107" fmla="*/ 259307 h 630781"/>
                  <a:gd name="connsiteX108" fmla="*/ 559558 w 641761"/>
                  <a:gd name="connsiteY108" fmla="*/ 163773 h 630781"/>
                  <a:gd name="connsiteX109" fmla="*/ 573206 w 641761"/>
                  <a:gd name="connsiteY109" fmla="*/ 204716 h 630781"/>
                  <a:gd name="connsiteX110" fmla="*/ 614149 w 641761"/>
                  <a:gd name="connsiteY110" fmla="*/ 232012 h 630781"/>
                  <a:gd name="connsiteX111" fmla="*/ 600501 w 641761"/>
                  <a:gd name="connsiteY111" fmla="*/ 464024 h 630781"/>
                  <a:gd name="connsiteX112" fmla="*/ 600501 w 641761"/>
                  <a:gd name="connsiteY112" fmla="*/ 573206 h 630781"/>
                  <a:gd name="connsiteX113" fmla="*/ 491319 w 641761"/>
                  <a:gd name="connsiteY113" fmla="*/ 586854 h 630781"/>
                  <a:gd name="connsiteX114" fmla="*/ 504967 w 641761"/>
                  <a:gd name="connsiteY114" fmla="*/ 627797 h 630781"/>
                  <a:gd name="connsiteX115" fmla="*/ 382137 w 641761"/>
                  <a:gd name="connsiteY115" fmla="*/ 614149 h 630781"/>
                  <a:gd name="connsiteX116" fmla="*/ 313898 w 641761"/>
                  <a:gd name="connsiteY116" fmla="*/ 600501 h 6307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</a:cxnLst>
                <a:rect l="l" t="t" r="r" b="b"/>
                <a:pathLst>
                  <a:path w="641761" h="630781">
                    <a:moveTo>
                      <a:pt x="27295" y="27295"/>
                    </a:moveTo>
                    <a:cubicBezTo>
                      <a:pt x="127379" y="31844"/>
                      <a:pt x="227654" y="33259"/>
                      <a:pt x="327546" y="40943"/>
                    </a:cubicBezTo>
                    <a:cubicBezTo>
                      <a:pt x="346248" y="42382"/>
                      <a:pt x="363635" y="51507"/>
                      <a:pt x="382137" y="54591"/>
                    </a:cubicBezTo>
                    <a:cubicBezTo>
                      <a:pt x="445598" y="65168"/>
                      <a:pt x="573206" y="81886"/>
                      <a:pt x="573206" y="81886"/>
                    </a:cubicBezTo>
                    <a:cubicBezTo>
                      <a:pt x="586854" y="86435"/>
                      <a:pt x="624321" y="85362"/>
                      <a:pt x="614149" y="95534"/>
                    </a:cubicBezTo>
                    <a:cubicBezTo>
                      <a:pt x="579600" y="130083"/>
                      <a:pt x="394995" y="135308"/>
                      <a:pt x="382137" y="136477"/>
                    </a:cubicBezTo>
                    <a:cubicBezTo>
                      <a:pt x="363940" y="141026"/>
                      <a:pt x="345856" y="146056"/>
                      <a:pt x="327546" y="150125"/>
                    </a:cubicBezTo>
                    <a:cubicBezTo>
                      <a:pt x="304902" y="155157"/>
                      <a:pt x="281686" y="157670"/>
                      <a:pt x="259307" y="163773"/>
                    </a:cubicBezTo>
                    <a:cubicBezTo>
                      <a:pt x="231549" y="171343"/>
                      <a:pt x="204716" y="181970"/>
                      <a:pt x="177421" y="191068"/>
                    </a:cubicBezTo>
                    <a:lnTo>
                      <a:pt x="136477" y="204716"/>
                    </a:lnTo>
                    <a:cubicBezTo>
                      <a:pt x="122829" y="213815"/>
                      <a:pt x="98751" y="215928"/>
                      <a:pt x="95534" y="232012"/>
                    </a:cubicBezTo>
                    <a:cubicBezTo>
                      <a:pt x="84610" y="286629"/>
                      <a:pt x="197024" y="286033"/>
                      <a:pt x="204716" y="286603"/>
                    </a:cubicBezTo>
                    <a:cubicBezTo>
                      <a:pt x="300097" y="293668"/>
                      <a:pt x="395785" y="295702"/>
                      <a:pt x="491319" y="300251"/>
                    </a:cubicBezTo>
                    <a:cubicBezTo>
                      <a:pt x="509516" y="304800"/>
                      <a:pt x="531263" y="302181"/>
                      <a:pt x="545910" y="313898"/>
                    </a:cubicBezTo>
                    <a:cubicBezTo>
                      <a:pt x="557144" y="322885"/>
                      <a:pt x="568190" y="343333"/>
                      <a:pt x="559558" y="354842"/>
                    </a:cubicBezTo>
                    <a:cubicBezTo>
                      <a:pt x="548304" y="369848"/>
                      <a:pt x="523506" y="365637"/>
                      <a:pt x="504967" y="368489"/>
                    </a:cubicBezTo>
                    <a:cubicBezTo>
                      <a:pt x="464251" y="374753"/>
                      <a:pt x="423080" y="377588"/>
                      <a:pt x="382137" y="382137"/>
                    </a:cubicBezTo>
                    <a:cubicBezTo>
                      <a:pt x="345743" y="391236"/>
                      <a:pt x="304169" y="388624"/>
                      <a:pt x="272955" y="409433"/>
                    </a:cubicBezTo>
                    <a:lnTo>
                      <a:pt x="191068" y="464024"/>
                    </a:lnTo>
                    <a:cubicBezTo>
                      <a:pt x="177420" y="473122"/>
                      <a:pt x="161723" y="479721"/>
                      <a:pt x="150125" y="491319"/>
                    </a:cubicBezTo>
                    <a:lnTo>
                      <a:pt x="109182" y="532263"/>
                    </a:lnTo>
                    <a:cubicBezTo>
                      <a:pt x="220619" y="569407"/>
                      <a:pt x="91753" y="530211"/>
                      <a:pt x="341194" y="559558"/>
                    </a:cubicBezTo>
                    <a:cubicBezTo>
                      <a:pt x="355481" y="561239"/>
                      <a:pt x="368094" y="570085"/>
                      <a:pt x="382137" y="573206"/>
                    </a:cubicBezTo>
                    <a:cubicBezTo>
                      <a:pt x="409150" y="579209"/>
                      <a:pt x="436728" y="582305"/>
                      <a:pt x="464024" y="586854"/>
                    </a:cubicBezTo>
                    <a:cubicBezTo>
                      <a:pt x="413982" y="591403"/>
                      <a:pt x="363641" y="593395"/>
                      <a:pt x="313898" y="600501"/>
                    </a:cubicBezTo>
                    <a:cubicBezTo>
                      <a:pt x="299657" y="602535"/>
                      <a:pt x="287341" y="614149"/>
                      <a:pt x="272955" y="614149"/>
                    </a:cubicBezTo>
                    <a:cubicBezTo>
                      <a:pt x="249758" y="614149"/>
                      <a:pt x="227462" y="605050"/>
                      <a:pt x="204716" y="600501"/>
                    </a:cubicBezTo>
                    <a:cubicBezTo>
                      <a:pt x="213815" y="586853"/>
                      <a:pt x="220414" y="571156"/>
                      <a:pt x="232012" y="559558"/>
                    </a:cubicBezTo>
                    <a:cubicBezTo>
                      <a:pt x="243610" y="547960"/>
                      <a:pt x="263857" y="545911"/>
                      <a:pt x="272955" y="532263"/>
                    </a:cubicBezTo>
                    <a:cubicBezTo>
                      <a:pt x="283360" y="516656"/>
                      <a:pt x="282924" y="496064"/>
                      <a:pt x="286603" y="477671"/>
                    </a:cubicBezTo>
                    <a:cubicBezTo>
                      <a:pt x="314169" y="339838"/>
                      <a:pt x="281945" y="450700"/>
                      <a:pt x="327546" y="313898"/>
                    </a:cubicBezTo>
                    <a:cubicBezTo>
                      <a:pt x="332095" y="300250"/>
                      <a:pt x="333214" y="284925"/>
                      <a:pt x="341194" y="272955"/>
                    </a:cubicBezTo>
                    <a:cubicBezTo>
                      <a:pt x="384448" y="208073"/>
                      <a:pt x="363303" y="247571"/>
                      <a:pt x="395785" y="150125"/>
                    </a:cubicBezTo>
                    <a:lnTo>
                      <a:pt x="409432" y="109182"/>
                    </a:lnTo>
                    <a:cubicBezTo>
                      <a:pt x="479244" y="318612"/>
                      <a:pt x="344900" y="-97521"/>
                      <a:pt x="436728" y="614149"/>
                    </a:cubicBezTo>
                    <a:cubicBezTo>
                      <a:pt x="439198" y="633291"/>
                      <a:pt x="464023" y="586854"/>
                      <a:pt x="477671" y="573206"/>
                    </a:cubicBezTo>
                    <a:cubicBezTo>
                      <a:pt x="482220" y="559558"/>
                      <a:pt x="484885" y="545130"/>
                      <a:pt x="491319" y="532263"/>
                    </a:cubicBezTo>
                    <a:cubicBezTo>
                      <a:pt x="498655" y="517592"/>
                      <a:pt x="516057" y="507521"/>
                      <a:pt x="518615" y="491319"/>
                    </a:cubicBezTo>
                    <a:cubicBezTo>
                      <a:pt x="529989" y="419281"/>
                      <a:pt x="525944" y="345611"/>
                      <a:pt x="532262" y="272955"/>
                    </a:cubicBezTo>
                    <a:cubicBezTo>
                      <a:pt x="538782" y="197975"/>
                      <a:pt x="543811" y="185816"/>
                      <a:pt x="559558" y="122830"/>
                    </a:cubicBezTo>
                    <a:cubicBezTo>
                      <a:pt x="555009" y="286603"/>
                      <a:pt x="555821" y="450613"/>
                      <a:pt x="545910" y="614149"/>
                    </a:cubicBezTo>
                    <a:cubicBezTo>
                      <a:pt x="545040" y="628509"/>
                      <a:pt x="539248" y="585782"/>
                      <a:pt x="532262" y="573206"/>
                    </a:cubicBezTo>
                    <a:cubicBezTo>
                      <a:pt x="516330" y="544529"/>
                      <a:pt x="495868" y="518615"/>
                      <a:pt x="477671" y="491319"/>
                    </a:cubicBezTo>
                    <a:cubicBezTo>
                      <a:pt x="409898" y="389659"/>
                      <a:pt x="497007" y="514524"/>
                      <a:pt x="409432" y="409433"/>
                    </a:cubicBezTo>
                    <a:cubicBezTo>
                      <a:pt x="314421" y="295419"/>
                      <a:pt x="460818" y="447170"/>
                      <a:pt x="341194" y="327546"/>
                    </a:cubicBezTo>
                    <a:cubicBezTo>
                      <a:pt x="315092" y="249242"/>
                      <a:pt x="346238" y="322334"/>
                      <a:pt x="286603" y="245660"/>
                    </a:cubicBezTo>
                    <a:cubicBezTo>
                      <a:pt x="266463" y="219765"/>
                      <a:pt x="250209" y="191069"/>
                      <a:pt x="232012" y="163773"/>
                    </a:cubicBezTo>
                    <a:lnTo>
                      <a:pt x="204716" y="122830"/>
                    </a:lnTo>
                    <a:lnTo>
                      <a:pt x="177421" y="81886"/>
                    </a:lnTo>
                    <a:cubicBezTo>
                      <a:pt x="168322" y="95534"/>
                      <a:pt x="151487" y="106484"/>
                      <a:pt x="150125" y="122830"/>
                    </a:cubicBezTo>
                    <a:cubicBezTo>
                      <a:pt x="103179" y="686169"/>
                      <a:pt x="187121" y="421277"/>
                      <a:pt x="122829" y="614149"/>
                    </a:cubicBezTo>
                    <a:cubicBezTo>
                      <a:pt x="109181" y="605051"/>
                      <a:pt x="90984" y="600502"/>
                      <a:pt x="81886" y="586854"/>
                    </a:cubicBezTo>
                    <a:cubicBezTo>
                      <a:pt x="76378" y="578591"/>
                      <a:pt x="54892" y="465531"/>
                      <a:pt x="54591" y="464024"/>
                    </a:cubicBezTo>
                    <a:cubicBezTo>
                      <a:pt x="59140" y="418531"/>
                      <a:pt x="62567" y="372912"/>
                      <a:pt x="68238" y="327546"/>
                    </a:cubicBezTo>
                    <a:cubicBezTo>
                      <a:pt x="88621" y="164479"/>
                      <a:pt x="86591" y="181188"/>
                      <a:pt x="109182" y="68239"/>
                    </a:cubicBezTo>
                    <a:cubicBezTo>
                      <a:pt x="316295" y="91250"/>
                      <a:pt x="255381" y="90770"/>
                      <a:pt x="559558" y="68239"/>
                    </a:cubicBezTo>
                    <a:cubicBezTo>
                      <a:pt x="573905" y="67176"/>
                      <a:pt x="586853" y="59140"/>
                      <a:pt x="600501" y="54591"/>
                    </a:cubicBezTo>
                    <a:cubicBezTo>
                      <a:pt x="609600" y="40943"/>
                      <a:pt x="631775" y="29561"/>
                      <a:pt x="627797" y="13648"/>
                    </a:cubicBezTo>
                    <a:cubicBezTo>
                      <a:pt x="624308" y="-309"/>
                      <a:pt x="601239" y="0"/>
                      <a:pt x="586853" y="0"/>
                    </a:cubicBezTo>
                    <a:cubicBezTo>
                      <a:pt x="559181" y="0"/>
                      <a:pt x="532396" y="9991"/>
                      <a:pt x="504967" y="13648"/>
                    </a:cubicBezTo>
                    <a:cubicBezTo>
                      <a:pt x="464133" y="19092"/>
                      <a:pt x="423265" y="24945"/>
                      <a:pt x="382137" y="27295"/>
                    </a:cubicBezTo>
                    <a:cubicBezTo>
                      <a:pt x="263962" y="34048"/>
                      <a:pt x="145576" y="36394"/>
                      <a:pt x="27295" y="40943"/>
                    </a:cubicBezTo>
                    <a:cubicBezTo>
                      <a:pt x="22746" y="81886"/>
                      <a:pt x="18757" y="122896"/>
                      <a:pt x="13647" y="163773"/>
                    </a:cubicBezTo>
                    <a:cubicBezTo>
                      <a:pt x="9657" y="195693"/>
                      <a:pt x="0" y="227139"/>
                      <a:pt x="0" y="259307"/>
                    </a:cubicBezTo>
                    <a:cubicBezTo>
                      <a:pt x="0" y="354950"/>
                      <a:pt x="5704" y="450598"/>
                      <a:pt x="13647" y="545910"/>
                    </a:cubicBezTo>
                    <a:cubicBezTo>
                      <a:pt x="14842" y="560247"/>
                      <a:pt x="18308" y="575620"/>
                      <a:pt x="27295" y="586854"/>
                    </a:cubicBezTo>
                    <a:cubicBezTo>
                      <a:pt x="46536" y="610905"/>
                      <a:pt x="82211" y="618807"/>
                      <a:pt x="109182" y="627797"/>
                    </a:cubicBezTo>
                    <a:cubicBezTo>
                      <a:pt x="159224" y="623248"/>
                      <a:pt x="210174" y="624677"/>
                      <a:pt x="259307" y="614149"/>
                    </a:cubicBezTo>
                    <a:cubicBezTo>
                      <a:pt x="275345" y="610712"/>
                      <a:pt x="285261" y="593516"/>
                      <a:pt x="300250" y="586854"/>
                    </a:cubicBezTo>
                    <a:cubicBezTo>
                      <a:pt x="326542" y="575169"/>
                      <a:pt x="382137" y="559558"/>
                      <a:pt x="382137" y="559558"/>
                    </a:cubicBezTo>
                    <a:cubicBezTo>
                      <a:pt x="386686" y="545910"/>
                      <a:pt x="401128" y="531972"/>
                      <a:pt x="395785" y="518615"/>
                    </a:cubicBezTo>
                    <a:cubicBezTo>
                      <a:pt x="389693" y="503385"/>
                      <a:pt x="370754" y="495297"/>
                      <a:pt x="354841" y="491319"/>
                    </a:cubicBezTo>
                    <a:cubicBezTo>
                      <a:pt x="314876" y="481328"/>
                      <a:pt x="272955" y="482220"/>
                      <a:pt x="232012" y="477671"/>
                    </a:cubicBezTo>
                    <a:cubicBezTo>
                      <a:pt x="236561" y="464023"/>
                      <a:pt x="237679" y="448698"/>
                      <a:pt x="245659" y="436728"/>
                    </a:cubicBezTo>
                    <a:cubicBezTo>
                      <a:pt x="282834" y="380965"/>
                      <a:pt x="315305" y="405352"/>
                      <a:pt x="245659" y="382137"/>
                    </a:cubicBezTo>
                    <a:cubicBezTo>
                      <a:pt x="263856" y="373039"/>
                      <a:pt x="282586" y="364936"/>
                      <a:pt x="300250" y="354842"/>
                    </a:cubicBezTo>
                    <a:cubicBezTo>
                      <a:pt x="314492" y="346704"/>
                      <a:pt x="326523" y="334882"/>
                      <a:pt x="341194" y="327546"/>
                    </a:cubicBezTo>
                    <a:cubicBezTo>
                      <a:pt x="354061" y="321112"/>
                      <a:pt x="368489" y="318447"/>
                      <a:pt x="382137" y="313898"/>
                    </a:cubicBezTo>
                    <a:cubicBezTo>
                      <a:pt x="363940" y="309349"/>
                      <a:pt x="346200" y="302215"/>
                      <a:pt x="327546" y="300251"/>
                    </a:cubicBezTo>
                    <a:cubicBezTo>
                      <a:pt x="128385" y="279287"/>
                      <a:pt x="49823" y="304854"/>
                      <a:pt x="177421" y="272955"/>
                    </a:cubicBezTo>
                    <a:cubicBezTo>
                      <a:pt x="200167" y="259307"/>
                      <a:pt x="221030" y="241864"/>
                      <a:pt x="245659" y="232012"/>
                    </a:cubicBezTo>
                    <a:cubicBezTo>
                      <a:pt x="393220" y="172987"/>
                      <a:pt x="249881" y="261043"/>
                      <a:pt x="354841" y="191068"/>
                    </a:cubicBezTo>
                    <a:cubicBezTo>
                      <a:pt x="313898" y="186519"/>
                      <a:pt x="271093" y="190448"/>
                      <a:pt x="232012" y="177421"/>
                    </a:cubicBezTo>
                    <a:cubicBezTo>
                      <a:pt x="218364" y="172872"/>
                      <a:pt x="272955" y="178159"/>
                      <a:pt x="272955" y="163773"/>
                    </a:cubicBezTo>
                    <a:cubicBezTo>
                      <a:pt x="272955" y="149387"/>
                      <a:pt x="246055" y="153246"/>
                      <a:pt x="232012" y="150125"/>
                    </a:cubicBezTo>
                    <a:cubicBezTo>
                      <a:pt x="204999" y="144122"/>
                      <a:pt x="177351" y="141427"/>
                      <a:pt x="150125" y="136477"/>
                    </a:cubicBezTo>
                    <a:cubicBezTo>
                      <a:pt x="127302" y="132328"/>
                      <a:pt x="104632" y="127379"/>
                      <a:pt x="81886" y="122830"/>
                    </a:cubicBezTo>
                    <a:cubicBezTo>
                      <a:pt x="106841" y="114511"/>
                      <a:pt x="169987" y="85939"/>
                      <a:pt x="191068" y="122830"/>
                    </a:cubicBezTo>
                    <a:cubicBezTo>
                      <a:pt x="204797" y="146856"/>
                      <a:pt x="183424" y="177703"/>
                      <a:pt x="177421" y="204716"/>
                    </a:cubicBezTo>
                    <a:cubicBezTo>
                      <a:pt x="174300" y="218760"/>
                      <a:pt x="166894" y="231616"/>
                      <a:pt x="163773" y="245660"/>
                    </a:cubicBezTo>
                    <a:cubicBezTo>
                      <a:pt x="157770" y="272673"/>
                      <a:pt x="158876" y="301294"/>
                      <a:pt x="150125" y="327546"/>
                    </a:cubicBezTo>
                    <a:cubicBezTo>
                      <a:pt x="144938" y="343107"/>
                      <a:pt x="131928" y="354841"/>
                      <a:pt x="122829" y="368489"/>
                    </a:cubicBezTo>
                    <a:cubicBezTo>
                      <a:pt x="159897" y="479694"/>
                      <a:pt x="92613" y="318531"/>
                      <a:pt x="232012" y="423080"/>
                    </a:cubicBezTo>
                    <a:cubicBezTo>
                      <a:pt x="245134" y="432922"/>
                      <a:pt x="174665" y="450376"/>
                      <a:pt x="191068" y="450376"/>
                    </a:cubicBezTo>
                    <a:cubicBezTo>
                      <a:pt x="211413" y="450376"/>
                      <a:pt x="226609" y="430224"/>
                      <a:pt x="245659" y="423080"/>
                    </a:cubicBezTo>
                    <a:cubicBezTo>
                      <a:pt x="263222" y="416494"/>
                      <a:pt x="282053" y="413982"/>
                      <a:pt x="300250" y="409433"/>
                    </a:cubicBezTo>
                    <a:cubicBezTo>
                      <a:pt x="313898" y="400334"/>
                      <a:pt x="326523" y="389473"/>
                      <a:pt x="341194" y="382137"/>
                    </a:cubicBezTo>
                    <a:cubicBezTo>
                      <a:pt x="354061" y="375703"/>
                      <a:pt x="371965" y="378661"/>
                      <a:pt x="382137" y="368489"/>
                    </a:cubicBezTo>
                    <a:cubicBezTo>
                      <a:pt x="388683" y="361943"/>
                      <a:pt x="409290" y="273453"/>
                      <a:pt x="409432" y="272955"/>
                    </a:cubicBezTo>
                    <a:cubicBezTo>
                      <a:pt x="413384" y="259123"/>
                      <a:pt x="412908" y="242184"/>
                      <a:pt x="423080" y="232012"/>
                    </a:cubicBezTo>
                    <a:cubicBezTo>
                      <a:pt x="437466" y="217626"/>
                      <a:pt x="460007" y="214810"/>
                      <a:pt x="477671" y="204716"/>
                    </a:cubicBezTo>
                    <a:cubicBezTo>
                      <a:pt x="491913" y="196578"/>
                      <a:pt x="504967" y="186519"/>
                      <a:pt x="518615" y="177421"/>
                    </a:cubicBezTo>
                    <a:cubicBezTo>
                      <a:pt x="527713" y="191069"/>
                      <a:pt x="539449" y="203288"/>
                      <a:pt x="545910" y="218364"/>
                    </a:cubicBezTo>
                    <a:cubicBezTo>
                      <a:pt x="553299" y="235604"/>
                      <a:pt x="549153" y="257348"/>
                      <a:pt x="559558" y="272955"/>
                    </a:cubicBezTo>
                    <a:cubicBezTo>
                      <a:pt x="568656" y="286603"/>
                      <a:pt x="586853" y="291152"/>
                      <a:pt x="600501" y="300251"/>
                    </a:cubicBezTo>
                    <a:lnTo>
                      <a:pt x="627797" y="218364"/>
                    </a:lnTo>
                    <a:cubicBezTo>
                      <a:pt x="632346" y="204716"/>
                      <a:pt x="643809" y="163231"/>
                      <a:pt x="641444" y="177421"/>
                    </a:cubicBezTo>
                    <a:lnTo>
                      <a:pt x="627797" y="259307"/>
                    </a:lnTo>
                    <a:cubicBezTo>
                      <a:pt x="597012" y="136169"/>
                      <a:pt x="636090" y="138262"/>
                      <a:pt x="559558" y="163773"/>
                    </a:cubicBezTo>
                    <a:cubicBezTo>
                      <a:pt x="564107" y="177421"/>
                      <a:pt x="564219" y="193482"/>
                      <a:pt x="573206" y="204716"/>
                    </a:cubicBezTo>
                    <a:cubicBezTo>
                      <a:pt x="583453" y="217524"/>
                      <a:pt x="612432" y="215700"/>
                      <a:pt x="614149" y="232012"/>
                    </a:cubicBezTo>
                    <a:cubicBezTo>
                      <a:pt x="622259" y="309057"/>
                      <a:pt x="605050" y="386687"/>
                      <a:pt x="600501" y="464024"/>
                    </a:cubicBezTo>
                    <a:cubicBezTo>
                      <a:pt x="604939" y="481777"/>
                      <a:pt x="632457" y="555453"/>
                      <a:pt x="600501" y="573206"/>
                    </a:cubicBezTo>
                    <a:cubicBezTo>
                      <a:pt x="568439" y="591018"/>
                      <a:pt x="527713" y="582305"/>
                      <a:pt x="491319" y="586854"/>
                    </a:cubicBezTo>
                    <a:cubicBezTo>
                      <a:pt x="495868" y="600502"/>
                      <a:pt x="518923" y="624308"/>
                      <a:pt x="504967" y="627797"/>
                    </a:cubicBezTo>
                    <a:cubicBezTo>
                      <a:pt x="465002" y="637788"/>
                      <a:pt x="422918" y="619975"/>
                      <a:pt x="382137" y="614149"/>
                    </a:cubicBezTo>
                    <a:cubicBezTo>
                      <a:pt x="359173" y="610868"/>
                      <a:pt x="313898" y="600501"/>
                      <a:pt x="313898" y="600501"/>
                    </a:cubicBezTo>
                  </a:path>
                </a:pathLst>
              </a:custGeom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grpSp>
            <p:nvGrpSpPr>
              <p:cNvPr id="51" name="Skupina 50"/>
              <p:cNvGrpSpPr/>
              <p:nvPr/>
            </p:nvGrpSpPr>
            <p:grpSpPr>
              <a:xfrm>
                <a:off x="5148064" y="1900362"/>
                <a:ext cx="2880320" cy="1336540"/>
                <a:chOff x="5148064" y="1900362"/>
                <a:chExt cx="2880320" cy="1336540"/>
              </a:xfrm>
            </p:grpSpPr>
            <p:sp>
              <p:nvSpPr>
                <p:cNvPr id="50" name="Volný tvar 49"/>
                <p:cNvSpPr/>
                <p:nvPr/>
              </p:nvSpPr>
              <p:spPr>
                <a:xfrm>
                  <a:off x="5162769" y="1951630"/>
                  <a:ext cx="1008610" cy="1285272"/>
                </a:xfrm>
                <a:custGeom>
                  <a:avLst/>
                  <a:gdLst>
                    <a:gd name="connsiteX0" fmla="*/ 91619 w 1008610"/>
                    <a:gd name="connsiteY0" fmla="*/ 0 h 1285272"/>
                    <a:gd name="connsiteX1" fmla="*/ 77971 w 1008610"/>
                    <a:gd name="connsiteY1" fmla="*/ 136477 h 1285272"/>
                    <a:gd name="connsiteX2" fmla="*/ 64324 w 1008610"/>
                    <a:gd name="connsiteY2" fmla="*/ 177421 h 1285272"/>
                    <a:gd name="connsiteX3" fmla="*/ 50676 w 1008610"/>
                    <a:gd name="connsiteY3" fmla="*/ 136477 h 1285272"/>
                    <a:gd name="connsiteX4" fmla="*/ 64324 w 1008610"/>
                    <a:gd name="connsiteY4" fmla="*/ 81886 h 1285272"/>
                    <a:gd name="connsiteX5" fmla="*/ 77971 w 1008610"/>
                    <a:gd name="connsiteY5" fmla="*/ 136477 h 1285272"/>
                    <a:gd name="connsiteX6" fmla="*/ 105267 w 1008610"/>
                    <a:gd name="connsiteY6" fmla="*/ 177421 h 1285272"/>
                    <a:gd name="connsiteX7" fmla="*/ 118915 w 1008610"/>
                    <a:gd name="connsiteY7" fmla="*/ 218364 h 1285272"/>
                    <a:gd name="connsiteX8" fmla="*/ 241744 w 1008610"/>
                    <a:gd name="connsiteY8" fmla="*/ 232012 h 1285272"/>
                    <a:gd name="connsiteX9" fmla="*/ 419165 w 1008610"/>
                    <a:gd name="connsiteY9" fmla="*/ 218364 h 1285272"/>
                    <a:gd name="connsiteX10" fmla="*/ 364574 w 1008610"/>
                    <a:gd name="connsiteY10" fmla="*/ 204716 h 1285272"/>
                    <a:gd name="connsiteX11" fmla="*/ 214449 w 1008610"/>
                    <a:gd name="connsiteY11" fmla="*/ 177421 h 1285272"/>
                    <a:gd name="connsiteX12" fmla="*/ 159858 w 1008610"/>
                    <a:gd name="connsiteY12" fmla="*/ 163773 h 1285272"/>
                    <a:gd name="connsiteX13" fmla="*/ 200801 w 1008610"/>
                    <a:gd name="connsiteY13" fmla="*/ 150125 h 1285272"/>
                    <a:gd name="connsiteX14" fmla="*/ 255392 w 1008610"/>
                    <a:gd name="connsiteY14" fmla="*/ 122830 h 1285272"/>
                    <a:gd name="connsiteX15" fmla="*/ 405518 w 1008610"/>
                    <a:gd name="connsiteY15" fmla="*/ 95534 h 1285272"/>
                    <a:gd name="connsiteX16" fmla="*/ 460109 w 1008610"/>
                    <a:gd name="connsiteY16" fmla="*/ 81886 h 1285272"/>
                    <a:gd name="connsiteX17" fmla="*/ 323631 w 1008610"/>
                    <a:gd name="connsiteY17" fmla="*/ 40943 h 1285272"/>
                    <a:gd name="connsiteX18" fmla="*/ 187153 w 1008610"/>
                    <a:gd name="connsiteY18" fmla="*/ 27295 h 1285272"/>
                    <a:gd name="connsiteX19" fmla="*/ 118915 w 1008610"/>
                    <a:gd name="connsiteY19" fmla="*/ 13648 h 1285272"/>
                    <a:gd name="connsiteX20" fmla="*/ 64324 w 1008610"/>
                    <a:gd name="connsiteY20" fmla="*/ 0 h 1285272"/>
                    <a:gd name="connsiteX21" fmla="*/ 187153 w 1008610"/>
                    <a:gd name="connsiteY21" fmla="*/ 27295 h 1285272"/>
                    <a:gd name="connsiteX22" fmla="*/ 419165 w 1008610"/>
                    <a:gd name="connsiteY22" fmla="*/ 54591 h 1285272"/>
                    <a:gd name="connsiteX23" fmla="*/ 473756 w 1008610"/>
                    <a:gd name="connsiteY23" fmla="*/ 68239 h 1285272"/>
                    <a:gd name="connsiteX24" fmla="*/ 514700 w 1008610"/>
                    <a:gd name="connsiteY24" fmla="*/ 81886 h 1285272"/>
                    <a:gd name="connsiteX25" fmla="*/ 473756 w 1008610"/>
                    <a:gd name="connsiteY25" fmla="*/ 109182 h 1285272"/>
                    <a:gd name="connsiteX26" fmla="*/ 391870 w 1008610"/>
                    <a:gd name="connsiteY26" fmla="*/ 136477 h 1285272"/>
                    <a:gd name="connsiteX27" fmla="*/ 337279 w 1008610"/>
                    <a:gd name="connsiteY27" fmla="*/ 150125 h 1285272"/>
                    <a:gd name="connsiteX28" fmla="*/ 473756 w 1008610"/>
                    <a:gd name="connsiteY28" fmla="*/ 136477 h 1285272"/>
                    <a:gd name="connsiteX29" fmla="*/ 419165 w 1008610"/>
                    <a:gd name="connsiteY29" fmla="*/ 150125 h 1285272"/>
                    <a:gd name="connsiteX30" fmla="*/ 350927 w 1008610"/>
                    <a:gd name="connsiteY30" fmla="*/ 136477 h 1285272"/>
                    <a:gd name="connsiteX31" fmla="*/ 610234 w 1008610"/>
                    <a:gd name="connsiteY31" fmla="*/ 109182 h 1285272"/>
                    <a:gd name="connsiteX32" fmla="*/ 569291 w 1008610"/>
                    <a:gd name="connsiteY32" fmla="*/ 95534 h 1285272"/>
                    <a:gd name="connsiteX33" fmla="*/ 501052 w 1008610"/>
                    <a:gd name="connsiteY33" fmla="*/ 81886 h 1285272"/>
                    <a:gd name="connsiteX34" fmla="*/ 446461 w 1008610"/>
                    <a:gd name="connsiteY34" fmla="*/ 68239 h 1285272"/>
                    <a:gd name="connsiteX35" fmla="*/ 555643 w 1008610"/>
                    <a:gd name="connsiteY35" fmla="*/ 54591 h 1285272"/>
                    <a:gd name="connsiteX36" fmla="*/ 637530 w 1008610"/>
                    <a:gd name="connsiteY36" fmla="*/ 40943 h 1285272"/>
                    <a:gd name="connsiteX37" fmla="*/ 965076 w 1008610"/>
                    <a:gd name="connsiteY37" fmla="*/ 54591 h 1285272"/>
                    <a:gd name="connsiteX38" fmla="*/ 965076 w 1008610"/>
                    <a:gd name="connsiteY38" fmla="*/ 177421 h 1285272"/>
                    <a:gd name="connsiteX39" fmla="*/ 937780 w 1008610"/>
                    <a:gd name="connsiteY39" fmla="*/ 313898 h 1285272"/>
                    <a:gd name="connsiteX40" fmla="*/ 910485 w 1008610"/>
                    <a:gd name="connsiteY40" fmla="*/ 354842 h 1285272"/>
                    <a:gd name="connsiteX41" fmla="*/ 896837 w 1008610"/>
                    <a:gd name="connsiteY41" fmla="*/ 395785 h 1285272"/>
                    <a:gd name="connsiteX42" fmla="*/ 842246 w 1008610"/>
                    <a:gd name="connsiteY42" fmla="*/ 477671 h 1285272"/>
                    <a:gd name="connsiteX43" fmla="*/ 814950 w 1008610"/>
                    <a:gd name="connsiteY43" fmla="*/ 436728 h 1285272"/>
                    <a:gd name="connsiteX44" fmla="*/ 842246 w 1008610"/>
                    <a:gd name="connsiteY44" fmla="*/ 341194 h 1285272"/>
                    <a:gd name="connsiteX45" fmla="*/ 869541 w 1008610"/>
                    <a:gd name="connsiteY45" fmla="*/ 300251 h 1285272"/>
                    <a:gd name="connsiteX46" fmla="*/ 896837 w 1008610"/>
                    <a:gd name="connsiteY46" fmla="*/ 218364 h 1285272"/>
                    <a:gd name="connsiteX47" fmla="*/ 842246 w 1008610"/>
                    <a:gd name="connsiteY47" fmla="*/ 232012 h 1285272"/>
                    <a:gd name="connsiteX48" fmla="*/ 774007 w 1008610"/>
                    <a:gd name="connsiteY48" fmla="*/ 272955 h 1285272"/>
                    <a:gd name="connsiteX49" fmla="*/ 733064 w 1008610"/>
                    <a:gd name="connsiteY49" fmla="*/ 313898 h 1285272"/>
                    <a:gd name="connsiteX50" fmla="*/ 774007 w 1008610"/>
                    <a:gd name="connsiteY50" fmla="*/ 272955 h 1285272"/>
                    <a:gd name="connsiteX51" fmla="*/ 828598 w 1008610"/>
                    <a:gd name="connsiteY51" fmla="*/ 245660 h 1285272"/>
                    <a:gd name="connsiteX52" fmla="*/ 937780 w 1008610"/>
                    <a:gd name="connsiteY52" fmla="*/ 163773 h 1285272"/>
                    <a:gd name="connsiteX53" fmla="*/ 978724 w 1008610"/>
                    <a:gd name="connsiteY53" fmla="*/ 136477 h 1285272"/>
                    <a:gd name="connsiteX54" fmla="*/ 664825 w 1008610"/>
                    <a:gd name="connsiteY54" fmla="*/ 204716 h 1285272"/>
                    <a:gd name="connsiteX55" fmla="*/ 555643 w 1008610"/>
                    <a:gd name="connsiteY55" fmla="*/ 259307 h 1285272"/>
                    <a:gd name="connsiteX56" fmla="*/ 446461 w 1008610"/>
                    <a:gd name="connsiteY56" fmla="*/ 286603 h 1285272"/>
                    <a:gd name="connsiteX57" fmla="*/ 501052 w 1008610"/>
                    <a:gd name="connsiteY57" fmla="*/ 259307 h 1285272"/>
                    <a:gd name="connsiteX58" fmla="*/ 623882 w 1008610"/>
                    <a:gd name="connsiteY58" fmla="*/ 218364 h 1285272"/>
                    <a:gd name="connsiteX59" fmla="*/ 678473 w 1008610"/>
                    <a:gd name="connsiteY59" fmla="*/ 191069 h 1285272"/>
                    <a:gd name="connsiteX60" fmla="*/ 719416 w 1008610"/>
                    <a:gd name="connsiteY60" fmla="*/ 177421 h 1285272"/>
                    <a:gd name="connsiteX61" fmla="*/ 569291 w 1008610"/>
                    <a:gd name="connsiteY61" fmla="*/ 191069 h 1285272"/>
                    <a:gd name="connsiteX62" fmla="*/ 487404 w 1008610"/>
                    <a:gd name="connsiteY62" fmla="*/ 204716 h 1285272"/>
                    <a:gd name="connsiteX63" fmla="*/ 514700 w 1008610"/>
                    <a:gd name="connsiteY63" fmla="*/ 163773 h 1285272"/>
                    <a:gd name="connsiteX64" fmla="*/ 555643 w 1008610"/>
                    <a:gd name="connsiteY64" fmla="*/ 150125 h 1285272"/>
                    <a:gd name="connsiteX65" fmla="*/ 664825 w 1008610"/>
                    <a:gd name="connsiteY65" fmla="*/ 95534 h 1285272"/>
                    <a:gd name="connsiteX66" fmla="*/ 787655 w 1008610"/>
                    <a:gd name="connsiteY66" fmla="*/ 109182 h 1285272"/>
                    <a:gd name="connsiteX67" fmla="*/ 719416 w 1008610"/>
                    <a:gd name="connsiteY67" fmla="*/ 218364 h 1285272"/>
                    <a:gd name="connsiteX68" fmla="*/ 746712 w 1008610"/>
                    <a:gd name="connsiteY68" fmla="*/ 177421 h 1285272"/>
                    <a:gd name="connsiteX69" fmla="*/ 760359 w 1008610"/>
                    <a:gd name="connsiteY69" fmla="*/ 218364 h 1285272"/>
                    <a:gd name="connsiteX70" fmla="*/ 719416 w 1008610"/>
                    <a:gd name="connsiteY70" fmla="*/ 313898 h 1285272"/>
                    <a:gd name="connsiteX71" fmla="*/ 678473 w 1008610"/>
                    <a:gd name="connsiteY71" fmla="*/ 409433 h 1285272"/>
                    <a:gd name="connsiteX72" fmla="*/ 664825 w 1008610"/>
                    <a:gd name="connsiteY72" fmla="*/ 450376 h 1285272"/>
                    <a:gd name="connsiteX73" fmla="*/ 692121 w 1008610"/>
                    <a:gd name="connsiteY73" fmla="*/ 395785 h 1285272"/>
                    <a:gd name="connsiteX74" fmla="*/ 719416 w 1008610"/>
                    <a:gd name="connsiteY74" fmla="*/ 354842 h 1285272"/>
                    <a:gd name="connsiteX75" fmla="*/ 664825 w 1008610"/>
                    <a:gd name="connsiteY75" fmla="*/ 368489 h 1285272"/>
                    <a:gd name="connsiteX76" fmla="*/ 623882 w 1008610"/>
                    <a:gd name="connsiteY76" fmla="*/ 409433 h 1285272"/>
                    <a:gd name="connsiteX77" fmla="*/ 569291 w 1008610"/>
                    <a:gd name="connsiteY77" fmla="*/ 436728 h 1285272"/>
                    <a:gd name="connsiteX78" fmla="*/ 528347 w 1008610"/>
                    <a:gd name="connsiteY78" fmla="*/ 464024 h 1285272"/>
                    <a:gd name="connsiteX79" fmla="*/ 487404 w 1008610"/>
                    <a:gd name="connsiteY79" fmla="*/ 518615 h 1285272"/>
                    <a:gd name="connsiteX80" fmla="*/ 432813 w 1008610"/>
                    <a:gd name="connsiteY80" fmla="*/ 545910 h 1285272"/>
                    <a:gd name="connsiteX81" fmla="*/ 391870 w 1008610"/>
                    <a:gd name="connsiteY81" fmla="*/ 573206 h 1285272"/>
                    <a:gd name="connsiteX82" fmla="*/ 378222 w 1008610"/>
                    <a:gd name="connsiteY82" fmla="*/ 518615 h 1285272"/>
                    <a:gd name="connsiteX83" fmla="*/ 405518 w 1008610"/>
                    <a:gd name="connsiteY83" fmla="*/ 464024 h 1285272"/>
                    <a:gd name="connsiteX84" fmla="*/ 487404 w 1008610"/>
                    <a:gd name="connsiteY84" fmla="*/ 368489 h 1285272"/>
                    <a:gd name="connsiteX85" fmla="*/ 446461 w 1008610"/>
                    <a:gd name="connsiteY85" fmla="*/ 423080 h 1285272"/>
                    <a:gd name="connsiteX86" fmla="*/ 405518 w 1008610"/>
                    <a:gd name="connsiteY86" fmla="*/ 464024 h 1285272"/>
                    <a:gd name="connsiteX87" fmla="*/ 337279 w 1008610"/>
                    <a:gd name="connsiteY87" fmla="*/ 545910 h 1285272"/>
                    <a:gd name="connsiteX88" fmla="*/ 323631 w 1008610"/>
                    <a:gd name="connsiteY88" fmla="*/ 504967 h 1285272"/>
                    <a:gd name="connsiteX89" fmla="*/ 405518 w 1008610"/>
                    <a:gd name="connsiteY89" fmla="*/ 382137 h 1285272"/>
                    <a:gd name="connsiteX90" fmla="*/ 446461 w 1008610"/>
                    <a:gd name="connsiteY90" fmla="*/ 341194 h 1285272"/>
                    <a:gd name="connsiteX91" fmla="*/ 378222 w 1008610"/>
                    <a:gd name="connsiteY91" fmla="*/ 354842 h 1285272"/>
                    <a:gd name="connsiteX92" fmla="*/ 255392 w 1008610"/>
                    <a:gd name="connsiteY92" fmla="*/ 368489 h 1285272"/>
                    <a:gd name="connsiteX93" fmla="*/ 269040 w 1008610"/>
                    <a:gd name="connsiteY93" fmla="*/ 327546 h 1285272"/>
                    <a:gd name="connsiteX94" fmla="*/ 187153 w 1008610"/>
                    <a:gd name="connsiteY94" fmla="*/ 368489 h 1285272"/>
                    <a:gd name="connsiteX95" fmla="*/ 173506 w 1008610"/>
                    <a:gd name="connsiteY95" fmla="*/ 327546 h 1285272"/>
                    <a:gd name="connsiteX96" fmla="*/ 146210 w 1008610"/>
                    <a:gd name="connsiteY96" fmla="*/ 313898 h 1285272"/>
                    <a:gd name="connsiteX97" fmla="*/ 118915 w 1008610"/>
                    <a:gd name="connsiteY97" fmla="*/ 354842 h 1285272"/>
                    <a:gd name="connsiteX98" fmla="*/ 105267 w 1008610"/>
                    <a:gd name="connsiteY98" fmla="*/ 395785 h 1285272"/>
                    <a:gd name="connsiteX99" fmla="*/ 77971 w 1008610"/>
                    <a:gd name="connsiteY99" fmla="*/ 354842 h 1285272"/>
                    <a:gd name="connsiteX100" fmla="*/ 64324 w 1008610"/>
                    <a:gd name="connsiteY100" fmla="*/ 300251 h 1285272"/>
                    <a:gd name="connsiteX101" fmla="*/ 64324 w 1008610"/>
                    <a:gd name="connsiteY101" fmla="*/ 477671 h 1285272"/>
                    <a:gd name="connsiteX102" fmla="*/ 77971 w 1008610"/>
                    <a:gd name="connsiteY102" fmla="*/ 600501 h 1285272"/>
                    <a:gd name="connsiteX103" fmla="*/ 159858 w 1008610"/>
                    <a:gd name="connsiteY103" fmla="*/ 573206 h 1285272"/>
                    <a:gd name="connsiteX104" fmla="*/ 200801 w 1008610"/>
                    <a:gd name="connsiteY104" fmla="*/ 559558 h 1285272"/>
                    <a:gd name="connsiteX105" fmla="*/ 146210 w 1008610"/>
                    <a:gd name="connsiteY105" fmla="*/ 600501 h 1285272"/>
                    <a:gd name="connsiteX106" fmla="*/ 159858 w 1008610"/>
                    <a:gd name="connsiteY106" fmla="*/ 600501 h 1285272"/>
                    <a:gd name="connsiteX107" fmla="*/ 200801 w 1008610"/>
                    <a:gd name="connsiteY107" fmla="*/ 559558 h 1285272"/>
                    <a:gd name="connsiteX108" fmla="*/ 241744 w 1008610"/>
                    <a:gd name="connsiteY108" fmla="*/ 545910 h 1285272"/>
                    <a:gd name="connsiteX109" fmla="*/ 173506 w 1008610"/>
                    <a:gd name="connsiteY109" fmla="*/ 614149 h 1285272"/>
                    <a:gd name="connsiteX110" fmla="*/ 118915 w 1008610"/>
                    <a:gd name="connsiteY110" fmla="*/ 559558 h 1285272"/>
                    <a:gd name="connsiteX111" fmla="*/ 77971 w 1008610"/>
                    <a:gd name="connsiteY111" fmla="*/ 532263 h 1285272"/>
                    <a:gd name="connsiteX112" fmla="*/ 64324 w 1008610"/>
                    <a:gd name="connsiteY112" fmla="*/ 1173707 h 1285272"/>
                    <a:gd name="connsiteX113" fmla="*/ 105267 w 1008610"/>
                    <a:gd name="connsiteY113" fmla="*/ 1187355 h 1285272"/>
                    <a:gd name="connsiteX114" fmla="*/ 992371 w 1008610"/>
                    <a:gd name="connsiteY114" fmla="*/ 1091821 h 1285272"/>
                    <a:gd name="connsiteX115" fmla="*/ 978724 w 1008610"/>
                    <a:gd name="connsiteY115" fmla="*/ 1037230 h 1285272"/>
                    <a:gd name="connsiteX116" fmla="*/ 978724 w 1008610"/>
                    <a:gd name="connsiteY116" fmla="*/ 600501 h 1285272"/>
                    <a:gd name="connsiteX117" fmla="*/ 1006019 w 1008610"/>
                    <a:gd name="connsiteY117" fmla="*/ 504967 h 1285272"/>
                    <a:gd name="connsiteX118" fmla="*/ 978724 w 1008610"/>
                    <a:gd name="connsiteY118" fmla="*/ 354842 h 1285272"/>
                    <a:gd name="connsiteX119" fmla="*/ 965076 w 1008610"/>
                    <a:gd name="connsiteY119" fmla="*/ 313898 h 1285272"/>
                    <a:gd name="connsiteX120" fmla="*/ 910485 w 1008610"/>
                    <a:gd name="connsiteY120" fmla="*/ 286603 h 1285272"/>
                    <a:gd name="connsiteX121" fmla="*/ 842246 w 1008610"/>
                    <a:gd name="connsiteY121" fmla="*/ 382137 h 1285272"/>
                    <a:gd name="connsiteX122" fmla="*/ 787655 w 1008610"/>
                    <a:gd name="connsiteY122" fmla="*/ 464024 h 1285272"/>
                    <a:gd name="connsiteX123" fmla="*/ 664825 w 1008610"/>
                    <a:gd name="connsiteY123" fmla="*/ 586854 h 1285272"/>
                    <a:gd name="connsiteX124" fmla="*/ 623882 w 1008610"/>
                    <a:gd name="connsiteY124" fmla="*/ 627797 h 1285272"/>
                    <a:gd name="connsiteX125" fmla="*/ 664825 w 1008610"/>
                    <a:gd name="connsiteY125" fmla="*/ 641445 h 1285272"/>
                    <a:gd name="connsiteX126" fmla="*/ 774007 w 1008610"/>
                    <a:gd name="connsiteY126" fmla="*/ 614149 h 1285272"/>
                    <a:gd name="connsiteX127" fmla="*/ 637530 w 1008610"/>
                    <a:gd name="connsiteY127" fmla="*/ 641445 h 1285272"/>
                    <a:gd name="connsiteX128" fmla="*/ 460109 w 1008610"/>
                    <a:gd name="connsiteY128" fmla="*/ 682388 h 1285272"/>
                    <a:gd name="connsiteX129" fmla="*/ 419165 w 1008610"/>
                    <a:gd name="connsiteY129" fmla="*/ 696036 h 1285272"/>
                    <a:gd name="connsiteX130" fmla="*/ 487404 w 1008610"/>
                    <a:gd name="connsiteY130" fmla="*/ 709683 h 1285272"/>
                    <a:gd name="connsiteX131" fmla="*/ 651177 w 1008610"/>
                    <a:gd name="connsiteY131" fmla="*/ 723331 h 1285272"/>
                    <a:gd name="connsiteX132" fmla="*/ 582938 w 1008610"/>
                    <a:gd name="connsiteY132" fmla="*/ 750627 h 1285272"/>
                    <a:gd name="connsiteX133" fmla="*/ 487404 w 1008610"/>
                    <a:gd name="connsiteY133" fmla="*/ 791570 h 1285272"/>
                    <a:gd name="connsiteX134" fmla="*/ 364574 w 1008610"/>
                    <a:gd name="connsiteY134" fmla="*/ 818866 h 1285272"/>
                    <a:gd name="connsiteX135" fmla="*/ 787655 w 1008610"/>
                    <a:gd name="connsiteY135" fmla="*/ 832513 h 1285272"/>
                    <a:gd name="connsiteX136" fmla="*/ 869541 w 1008610"/>
                    <a:gd name="connsiteY136" fmla="*/ 846161 h 1285272"/>
                    <a:gd name="connsiteX137" fmla="*/ 814950 w 1008610"/>
                    <a:gd name="connsiteY137" fmla="*/ 873457 h 1285272"/>
                    <a:gd name="connsiteX138" fmla="*/ 610234 w 1008610"/>
                    <a:gd name="connsiteY138" fmla="*/ 887104 h 1285272"/>
                    <a:gd name="connsiteX139" fmla="*/ 528347 w 1008610"/>
                    <a:gd name="connsiteY139" fmla="*/ 914400 h 1285272"/>
                    <a:gd name="connsiteX140" fmla="*/ 678473 w 1008610"/>
                    <a:gd name="connsiteY140" fmla="*/ 955343 h 1285272"/>
                    <a:gd name="connsiteX141" fmla="*/ 801303 w 1008610"/>
                    <a:gd name="connsiteY141" fmla="*/ 968991 h 1285272"/>
                    <a:gd name="connsiteX142" fmla="*/ 541995 w 1008610"/>
                    <a:gd name="connsiteY142" fmla="*/ 1009934 h 1285272"/>
                    <a:gd name="connsiteX143" fmla="*/ 446461 w 1008610"/>
                    <a:gd name="connsiteY143" fmla="*/ 1023582 h 1285272"/>
                    <a:gd name="connsiteX144" fmla="*/ 487404 w 1008610"/>
                    <a:gd name="connsiteY144" fmla="*/ 1037230 h 1285272"/>
                    <a:gd name="connsiteX145" fmla="*/ 705768 w 1008610"/>
                    <a:gd name="connsiteY145" fmla="*/ 1064525 h 1285272"/>
                    <a:gd name="connsiteX146" fmla="*/ 746712 w 1008610"/>
                    <a:gd name="connsiteY146" fmla="*/ 1078173 h 1285272"/>
                    <a:gd name="connsiteX147" fmla="*/ 787655 w 1008610"/>
                    <a:gd name="connsiteY147" fmla="*/ 1037230 h 1285272"/>
                    <a:gd name="connsiteX148" fmla="*/ 828598 w 1008610"/>
                    <a:gd name="connsiteY148" fmla="*/ 928048 h 1285272"/>
                    <a:gd name="connsiteX149" fmla="*/ 801303 w 1008610"/>
                    <a:gd name="connsiteY149" fmla="*/ 818866 h 1285272"/>
                    <a:gd name="connsiteX150" fmla="*/ 378222 w 1008610"/>
                    <a:gd name="connsiteY150" fmla="*/ 846161 h 1285272"/>
                    <a:gd name="connsiteX151" fmla="*/ 337279 w 1008610"/>
                    <a:gd name="connsiteY151" fmla="*/ 859809 h 1285272"/>
                    <a:gd name="connsiteX152" fmla="*/ 391870 w 1008610"/>
                    <a:gd name="connsiteY152" fmla="*/ 846161 h 1285272"/>
                    <a:gd name="connsiteX153" fmla="*/ 501052 w 1008610"/>
                    <a:gd name="connsiteY153" fmla="*/ 805218 h 1285272"/>
                    <a:gd name="connsiteX154" fmla="*/ 569291 w 1008610"/>
                    <a:gd name="connsiteY154" fmla="*/ 764274 h 1285272"/>
                    <a:gd name="connsiteX155" fmla="*/ 678473 w 1008610"/>
                    <a:gd name="connsiteY155" fmla="*/ 736979 h 1285272"/>
                    <a:gd name="connsiteX156" fmla="*/ 760359 w 1008610"/>
                    <a:gd name="connsiteY156" fmla="*/ 655092 h 1285272"/>
                    <a:gd name="connsiteX157" fmla="*/ 746712 w 1008610"/>
                    <a:gd name="connsiteY157" fmla="*/ 600501 h 1285272"/>
                    <a:gd name="connsiteX158" fmla="*/ 692121 w 1008610"/>
                    <a:gd name="connsiteY158" fmla="*/ 586854 h 1285272"/>
                    <a:gd name="connsiteX159" fmla="*/ 501052 w 1008610"/>
                    <a:gd name="connsiteY159" fmla="*/ 614149 h 1285272"/>
                    <a:gd name="connsiteX160" fmla="*/ 460109 w 1008610"/>
                    <a:gd name="connsiteY160" fmla="*/ 641445 h 1285272"/>
                    <a:gd name="connsiteX161" fmla="*/ 419165 w 1008610"/>
                    <a:gd name="connsiteY161" fmla="*/ 655092 h 1285272"/>
                    <a:gd name="connsiteX162" fmla="*/ 296335 w 1008610"/>
                    <a:gd name="connsiteY162" fmla="*/ 777922 h 1285272"/>
                    <a:gd name="connsiteX163" fmla="*/ 282688 w 1008610"/>
                    <a:gd name="connsiteY163" fmla="*/ 914400 h 1285272"/>
                    <a:gd name="connsiteX164" fmla="*/ 309983 w 1008610"/>
                    <a:gd name="connsiteY164" fmla="*/ 873457 h 1285272"/>
                    <a:gd name="connsiteX165" fmla="*/ 350927 w 1008610"/>
                    <a:gd name="connsiteY165" fmla="*/ 818866 h 1285272"/>
                    <a:gd name="connsiteX166" fmla="*/ 364574 w 1008610"/>
                    <a:gd name="connsiteY166" fmla="*/ 764274 h 1285272"/>
                    <a:gd name="connsiteX167" fmla="*/ 378222 w 1008610"/>
                    <a:gd name="connsiteY167" fmla="*/ 723331 h 1285272"/>
                    <a:gd name="connsiteX168" fmla="*/ 364574 w 1008610"/>
                    <a:gd name="connsiteY168" fmla="*/ 586854 h 1285272"/>
                    <a:gd name="connsiteX169" fmla="*/ 323631 w 1008610"/>
                    <a:gd name="connsiteY169" fmla="*/ 627797 h 1285272"/>
                    <a:gd name="connsiteX170" fmla="*/ 309983 w 1008610"/>
                    <a:gd name="connsiteY170" fmla="*/ 668740 h 1285272"/>
                    <a:gd name="connsiteX171" fmla="*/ 282688 w 1008610"/>
                    <a:gd name="connsiteY171" fmla="*/ 723331 h 1285272"/>
                    <a:gd name="connsiteX172" fmla="*/ 269040 w 1008610"/>
                    <a:gd name="connsiteY172" fmla="*/ 900752 h 1285272"/>
                    <a:gd name="connsiteX173" fmla="*/ 255392 w 1008610"/>
                    <a:gd name="connsiteY173" fmla="*/ 846161 h 1285272"/>
                    <a:gd name="connsiteX174" fmla="*/ 241744 w 1008610"/>
                    <a:gd name="connsiteY174" fmla="*/ 764274 h 1285272"/>
                    <a:gd name="connsiteX175" fmla="*/ 200801 w 1008610"/>
                    <a:gd name="connsiteY175" fmla="*/ 655092 h 1285272"/>
                    <a:gd name="connsiteX176" fmla="*/ 173506 w 1008610"/>
                    <a:gd name="connsiteY176" fmla="*/ 573206 h 1285272"/>
                    <a:gd name="connsiteX177" fmla="*/ 159858 w 1008610"/>
                    <a:gd name="connsiteY177" fmla="*/ 532263 h 1285272"/>
                    <a:gd name="connsiteX178" fmla="*/ 118915 w 1008610"/>
                    <a:gd name="connsiteY178" fmla="*/ 641445 h 1285272"/>
                    <a:gd name="connsiteX179" fmla="*/ 146210 w 1008610"/>
                    <a:gd name="connsiteY179" fmla="*/ 914400 h 1285272"/>
                    <a:gd name="connsiteX180" fmla="*/ 173506 w 1008610"/>
                    <a:gd name="connsiteY180" fmla="*/ 777922 h 1285272"/>
                    <a:gd name="connsiteX181" fmla="*/ 200801 w 1008610"/>
                    <a:gd name="connsiteY181" fmla="*/ 682388 h 1285272"/>
                    <a:gd name="connsiteX182" fmla="*/ 228097 w 1008610"/>
                    <a:gd name="connsiteY182" fmla="*/ 641445 h 1285272"/>
                    <a:gd name="connsiteX183" fmla="*/ 241744 w 1008610"/>
                    <a:gd name="connsiteY183" fmla="*/ 600501 h 1285272"/>
                    <a:gd name="connsiteX184" fmla="*/ 255392 w 1008610"/>
                    <a:gd name="connsiteY184" fmla="*/ 655092 h 1285272"/>
                    <a:gd name="connsiteX185" fmla="*/ 269040 w 1008610"/>
                    <a:gd name="connsiteY185" fmla="*/ 696036 h 1285272"/>
                    <a:gd name="connsiteX186" fmla="*/ 282688 w 1008610"/>
                    <a:gd name="connsiteY186" fmla="*/ 791570 h 1285272"/>
                    <a:gd name="connsiteX187" fmla="*/ 296335 w 1008610"/>
                    <a:gd name="connsiteY187" fmla="*/ 846161 h 1285272"/>
                    <a:gd name="connsiteX188" fmla="*/ 309983 w 1008610"/>
                    <a:gd name="connsiteY188" fmla="*/ 928048 h 1285272"/>
                    <a:gd name="connsiteX189" fmla="*/ 323631 w 1008610"/>
                    <a:gd name="connsiteY189" fmla="*/ 1023582 h 1285272"/>
                    <a:gd name="connsiteX190" fmla="*/ 350927 w 1008610"/>
                    <a:gd name="connsiteY190" fmla="*/ 1119116 h 1285272"/>
                    <a:gd name="connsiteX191" fmla="*/ 378222 w 1008610"/>
                    <a:gd name="connsiteY191" fmla="*/ 1078173 h 1285272"/>
                    <a:gd name="connsiteX192" fmla="*/ 419165 w 1008610"/>
                    <a:gd name="connsiteY192" fmla="*/ 1023582 h 1285272"/>
                    <a:gd name="connsiteX193" fmla="*/ 446461 w 1008610"/>
                    <a:gd name="connsiteY193" fmla="*/ 928048 h 1285272"/>
                    <a:gd name="connsiteX194" fmla="*/ 501052 w 1008610"/>
                    <a:gd name="connsiteY194" fmla="*/ 859809 h 1285272"/>
                    <a:gd name="connsiteX195" fmla="*/ 555643 w 1008610"/>
                    <a:gd name="connsiteY195" fmla="*/ 750627 h 1285272"/>
                    <a:gd name="connsiteX196" fmla="*/ 569291 w 1008610"/>
                    <a:gd name="connsiteY196" fmla="*/ 696036 h 1285272"/>
                    <a:gd name="connsiteX197" fmla="*/ 610234 w 1008610"/>
                    <a:gd name="connsiteY197" fmla="*/ 641445 h 1285272"/>
                    <a:gd name="connsiteX198" fmla="*/ 623882 w 1008610"/>
                    <a:gd name="connsiteY198" fmla="*/ 600501 h 1285272"/>
                    <a:gd name="connsiteX199" fmla="*/ 651177 w 1008610"/>
                    <a:gd name="connsiteY199" fmla="*/ 928048 h 1285272"/>
                    <a:gd name="connsiteX200" fmla="*/ 664825 w 1008610"/>
                    <a:gd name="connsiteY200" fmla="*/ 968991 h 1285272"/>
                    <a:gd name="connsiteX201" fmla="*/ 692121 w 1008610"/>
                    <a:gd name="connsiteY201" fmla="*/ 818866 h 1285272"/>
                    <a:gd name="connsiteX202" fmla="*/ 719416 w 1008610"/>
                    <a:gd name="connsiteY202" fmla="*/ 627797 h 1285272"/>
                    <a:gd name="connsiteX203" fmla="*/ 733064 w 1008610"/>
                    <a:gd name="connsiteY203" fmla="*/ 423080 h 1285272"/>
                    <a:gd name="connsiteX204" fmla="*/ 746712 w 1008610"/>
                    <a:gd name="connsiteY204" fmla="*/ 586854 h 1285272"/>
                    <a:gd name="connsiteX205" fmla="*/ 787655 w 1008610"/>
                    <a:gd name="connsiteY205" fmla="*/ 750627 h 1285272"/>
                    <a:gd name="connsiteX206" fmla="*/ 801303 w 1008610"/>
                    <a:gd name="connsiteY206" fmla="*/ 873457 h 1285272"/>
                    <a:gd name="connsiteX207" fmla="*/ 814950 w 1008610"/>
                    <a:gd name="connsiteY207" fmla="*/ 791570 h 1285272"/>
                    <a:gd name="connsiteX208" fmla="*/ 828598 w 1008610"/>
                    <a:gd name="connsiteY208" fmla="*/ 750627 h 1285272"/>
                    <a:gd name="connsiteX209" fmla="*/ 842246 w 1008610"/>
                    <a:gd name="connsiteY209" fmla="*/ 641445 h 1285272"/>
                    <a:gd name="connsiteX210" fmla="*/ 855894 w 1008610"/>
                    <a:gd name="connsiteY210" fmla="*/ 545910 h 1285272"/>
                    <a:gd name="connsiteX211" fmla="*/ 869541 w 1008610"/>
                    <a:gd name="connsiteY211" fmla="*/ 627797 h 1285272"/>
                    <a:gd name="connsiteX212" fmla="*/ 910485 w 1008610"/>
                    <a:gd name="connsiteY212" fmla="*/ 777922 h 1285272"/>
                    <a:gd name="connsiteX213" fmla="*/ 951428 w 1008610"/>
                    <a:gd name="connsiteY213" fmla="*/ 559558 h 1285272"/>
                    <a:gd name="connsiteX214" fmla="*/ 296335 w 1008610"/>
                    <a:gd name="connsiteY214" fmla="*/ 518615 h 1285272"/>
                    <a:gd name="connsiteX215" fmla="*/ 200801 w 1008610"/>
                    <a:gd name="connsiteY215" fmla="*/ 491319 h 1285272"/>
                    <a:gd name="connsiteX216" fmla="*/ 296335 w 1008610"/>
                    <a:gd name="connsiteY216" fmla="*/ 464024 h 1285272"/>
                    <a:gd name="connsiteX217" fmla="*/ 473756 w 1008610"/>
                    <a:gd name="connsiteY217" fmla="*/ 450376 h 1285272"/>
                    <a:gd name="connsiteX218" fmla="*/ 528347 w 1008610"/>
                    <a:gd name="connsiteY218" fmla="*/ 382137 h 1285272"/>
                    <a:gd name="connsiteX219" fmla="*/ 610234 w 1008610"/>
                    <a:gd name="connsiteY219" fmla="*/ 341194 h 1285272"/>
                    <a:gd name="connsiteX220" fmla="*/ 569291 w 1008610"/>
                    <a:gd name="connsiteY220" fmla="*/ 313898 h 1285272"/>
                    <a:gd name="connsiteX221" fmla="*/ 446461 w 1008610"/>
                    <a:gd name="connsiteY221" fmla="*/ 286603 h 1285272"/>
                    <a:gd name="connsiteX222" fmla="*/ 405518 w 1008610"/>
                    <a:gd name="connsiteY222" fmla="*/ 272955 h 1285272"/>
                    <a:gd name="connsiteX223" fmla="*/ 241744 w 1008610"/>
                    <a:gd name="connsiteY223" fmla="*/ 286603 h 1285272"/>
                    <a:gd name="connsiteX224" fmla="*/ 255392 w 1008610"/>
                    <a:gd name="connsiteY224" fmla="*/ 641445 h 1285272"/>
                    <a:gd name="connsiteX225" fmla="*/ 282688 w 1008610"/>
                    <a:gd name="connsiteY225" fmla="*/ 777922 h 1285272"/>
                    <a:gd name="connsiteX226" fmla="*/ 269040 w 1008610"/>
                    <a:gd name="connsiteY226" fmla="*/ 1091821 h 1285272"/>
                    <a:gd name="connsiteX227" fmla="*/ 228097 w 1008610"/>
                    <a:gd name="connsiteY227" fmla="*/ 1105469 h 1285272"/>
                    <a:gd name="connsiteX228" fmla="*/ 187153 w 1008610"/>
                    <a:gd name="connsiteY228" fmla="*/ 1091821 h 1285272"/>
                    <a:gd name="connsiteX229" fmla="*/ 173506 w 1008610"/>
                    <a:gd name="connsiteY229" fmla="*/ 955343 h 1285272"/>
                    <a:gd name="connsiteX230" fmla="*/ 132562 w 1008610"/>
                    <a:gd name="connsiteY230" fmla="*/ 1023582 h 1285272"/>
                    <a:gd name="connsiteX231" fmla="*/ 132562 w 1008610"/>
                    <a:gd name="connsiteY231" fmla="*/ 996286 h 1285272"/>
                    <a:gd name="connsiteX232" fmla="*/ 118915 w 1008610"/>
                    <a:gd name="connsiteY232" fmla="*/ 928048 h 1285272"/>
                    <a:gd name="connsiteX233" fmla="*/ 105267 w 1008610"/>
                    <a:gd name="connsiteY233" fmla="*/ 968991 h 1285272"/>
                    <a:gd name="connsiteX234" fmla="*/ 118915 w 1008610"/>
                    <a:gd name="connsiteY234" fmla="*/ 1105469 h 1285272"/>
                    <a:gd name="connsiteX235" fmla="*/ 187153 w 1008610"/>
                    <a:gd name="connsiteY235" fmla="*/ 1132764 h 1285272"/>
                    <a:gd name="connsiteX236" fmla="*/ 419165 w 1008610"/>
                    <a:gd name="connsiteY236" fmla="*/ 1173707 h 1285272"/>
                    <a:gd name="connsiteX237" fmla="*/ 842246 w 1008610"/>
                    <a:gd name="connsiteY237" fmla="*/ 1201003 h 1285272"/>
                    <a:gd name="connsiteX238" fmla="*/ 910485 w 1008610"/>
                    <a:gd name="connsiteY238" fmla="*/ 1187355 h 1285272"/>
                    <a:gd name="connsiteX239" fmla="*/ 896837 w 1008610"/>
                    <a:gd name="connsiteY239" fmla="*/ 1146412 h 1285272"/>
                    <a:gd name="connsiteX240" fmla="*/ 801303 w 1008610"/>
                    <a:gd name="connsiteY240" fmla="*/ 1119116 h 1285272"/>
                    <a:gd name="connsiteX241" fmla="*/ 705768 w 1008610"/>
                    <a:gd name="connsiteY241" fmla="*/ 1105469 h 1285272"/>
                    <a:gd name="connsiteX242" fmla="*/ 623882 w 1008610"/>
                    <a:gd name="connsiteY242" fmla="*/ 1091821 h 1285272"/>
                    <a:gd name="connsiteX243" fmla="*/ 514700 w 1008610"/>
                    <a:gd name="connsiteY243" fmla="*/ 1105469 h 1285272"/>
                    <a:gd name="connsiteX244" fmla="*/ 473756 w 1008610"/>
                    <a:gd name="connsiteY244" fmla="*/ 1119116 h 1285272"/>
                    <a:gd name="connsiteX245" fmla="*/ 514700 w 1008610"/>
                    <a:gd name="connsiteY245" fmla="*/ 1132764 h 1285272"/>
                    <a:gd name="connsiteX246" fmla="*/ 746712 w 1008610"/>
                    <a:gd name="connsiteY246" fmla="*/ 1119116 h 1285272"/>
                    <a:gd name="connsiteX247" fmla="*/ 664825 w 1008610"/>
                    <a:gd name="connsiteY247" fmla="*/ 1105469 h 1285272"/>
                    <a:gd name="connsiteX248" fmla="*/ 828598 w 1008610"/>
                    <a:gd name="connsiteY248" fmla="*/ 1078173 h 1285272"/>
                    <a:gd name="connsiteX249" fmla="*/ 869541 w 1008610"/>
                    <a:gd name="connsiteY249" fmla="*/ 1050877 h 1285272"/>
                    <a:gd name="connsiteX250" fmla="*/ 910485 w 1008610"/>
                    <a:gd name="connsiteY250" fmla="*/ 1037230 h 1285272"/>
                    <a:gd name="connsiteX251" fmla="*/ 951428 w 1008610"/>
                    <a:gd name="connsiteY251" fmla="*/ 996286 h 1285272"/>
                    <a:gd name="connsiteX252" fmla="*/ 978724 w 1008610"/>
                    <a:gd name="connsiteY252" fmla="*/ 914400 h 1285272"/>
                    <a:gd name="connsiteX253" fmla="*/ 992371 w 1008610"/>
                    <a:gd name="connsiteY253" fmla="*/ 873457 h 1285272"/>
                    <a:gd name="connsiteX254" fmla="*/ 978724 w 1008610"/>
                    <a:gd name="connsiteY254" fmla="*/ 928048 h 1285272"/>
                    <a:gd name="connsiteX255" fmla="*/ 965076 w 1008610"/>
                    <a:gd name="connsiteY255" fmla="*/ 968991 h 1285272"/>
                    <a:gd name="connsiteX256" fmla="*/ 951428 w 1008610"/>
                    <a:gd name="connsiteY256" fmla="*/ 1064525 h 1285272"/>
                    <a:gd name="connsiteX257" fmla="*/ 924132 w 1008610"/>
                    <a:gd name="connsiteY257" fmla="*/ 1023582 h 1285272"/>
                    <a:gd name="connsiteX258" fmla="*/ 896837 w 1008610"/>
                    <a:gd name="connsiteY258" fmla="*/ 941695 h 1285272"/>
                    <a:gd name="connsiteX259" fmla="*/ 869541 w 1008610"/>
                    <a:gd name="connsiteY259" fmla="*/ 832513 h 1285272"/>
                    <a:gd name="connsiteX260" fmla="*/ 883189 w 1008610"/>
                    <a:gd name="connsiteY260" fmla="*/ 1037230 h 1285272"/>
                    <a:gd name="connsiteX261" fmla="*/ 896837 w 1008610"/>
                    <a:gd name="connsiteY261" fmla="*/ 1078173 h 1285272"/>
                    <a:gd name="connsiteX262" fmla="*/ 951428 w 1008610"/>
                    <a:gd name="connsiteY262" fmla="*/ 1064525 h 1285272"/>
                    <a:gd name="connsiteX263" fmla="*/ 992371 w 1008610"/>
                    <a:gd name="connsiteY263" fmla="*/ 1023582 h 1285272"/>
                    <a:gd name="connsiteX264" fmla="*/ 992371 w 1008610"/>
                    <a:gd name="connsiteY264" fmla="*/ 832513 h 1285272"/>
                    <a:gd name="connsiteX265" fmla="*/ 951428 w 1008610"/>
                    <a:gd name="connsiteY265" fmla="*/ 709683 h 1285272"/>
                    <a:gd name="connsiteX266" fmla="*/ 937780 w 1008610"/>
                    <a:gd name="connsiteY266" fmla="*/ 668740 h 1285272"/>
                    <a:gd name="connsiteX267" fmla="*/ 801303 w 1008610"/>
                    <a:gd name="connsiteY267" fmla="*/ 627797 h 1285272"/>
                    <a:gd name="connsiteX268" fmla="*/ 555643 w 1008610"/>
                    <a:gd name="connsiteY268" fmla="*/ 586854 h 1285272"/>
                    <a:gd name="connsiteX269" fmla="*/ 514700 w 1008610"/>
                    <a:gd name="connsiteY269" fmla="*/ 573206 h 1285272"/>
                    <a:gd name="connsiteX270" fmla="*/ 460109 w 1008610"/>
                    <a:gd name="connsiteY270" fmla="*/ 559558 h 1285272"/>
                    <a:gd name="connsiteX271" fmla="*/ 446461 w 1008610"/>
                    <a:gd name="connsiteY271" fmla="*/ 518615 h 1285272"/>
                    <a:gd name="connsiteX272" fmla="*/ 405518 w 1008610"/>
                    <a:gd name="connsiteY272" fmla="*/ 491319 h 1285272"/>
                    <a:gd name="connsiteX273" fmla="*/ 378222 w 1008610"/>
                    <a:gd name="connsiteY273" fmla="*/ 450376 h 1285272"/>
                    <a:gd name="connsiteX274" fmla="*/ 296335 w 1008610"/>
                    <a:gd name="connsiteY274" fmla="*/ 395785 h 1285272"/>
                    <a:gd name="connsiteX275" fmla="*/ 269040 w 1008610"/>
                    <a:gd name="connsiteY275" fmla="*/ 354842 h 1285272"/>
                    <a:gd name="connsiteX276" fmla="*/ 309983 w 1008610"/>
                    <a:gd name="connsiteY276" fmla="*/ 341194 h 1285272"/>
                    <a:gd name="connsiteX277" fmla="*/ 528347 w 1008610"/>
                    <a:gd name="connsiteY277" fmla="*/ 300251 h 1285272"/>
                    <a:gd name="connsiteX278" fmla="*/ 692121 w 1008610"/>
                    <a:gd name="connsiteY278" fmla="*/ 313898 h 1285272"/>
                    <a:gd name="connsiteX279" fmla="*/ 651177 w 1008610"/>
                    <a:gd name="connsiteY279" fmla="*/ 368489 h 1285272"/>
                    <a:gd name="connsiteX280" fmla="*/ 569291 w 1008610"/>
                    <a:gd name="connsiteY280" fmla="*/ 423080 h 1285272"/>
                    <a:gd name="connsiteX281" fmla="*/ 528347 w 1008610"/>
                    <a:gd name="connsiteY281" fmla="*/ 450376 h 1285272"/>
                    <a:gd name="connsiteX282" fmla="*/ 501052 w 1008610"/>
                    <a:gd name="connsiteY282" fmla="*/ 491319 h 1285272"/>
                    <a:gd name="connsiteX283" fmla="*/ 555643 w 1008610"/>
                    <a:gd name="connsiteY283" fmla="*/ 504967 h 1285272"/>
                    <a:gd name="connsiteX284" fmla="*/ 664825 w 1008610"/>
                    <a:gd name="connsiteY284" fmla="*/ 491319 h 1285272"/>
                    <a:gd name="connsiteX285" fmla="*/ 705768 w 1008610"/>
                    <a:gd name="connsiteY285" fmla="*/ 409433 h 1285272"/>
                    <a:gd name="connsiteX286" fmla="*/ 760359 w 1008610"/>
                    <a:gd name="connsiteY286" fmla="*/ 286603 h 1285272"/>
                    <a:gd name="connsiteX287" fmla="*/ 842246 w 1008610"/>
                    <a:gd name="connsiteY287" fmla="*/ 232012 h 1285272"/>
                    <a:gd name="connsiteX288" fmla="*/ 883189 w 1008610"/>
                    <a:gd name="connsiteY288" fmla="*/ 204716 h 1285272"/>
                    <a:gd name="connsiteX289" fmla="*/ 937780 w 1008610"/>
                    <a:gd name="connsiteY289" fmla="*/ 122830 h 1285272"/>
                    <a:gd name="connsiteX290" fmla="*/ 364574 w 1008610"/>
                    <a:gd name="connsiteY290" fmla="*/ 81886 h 1285272"/>
                    <a:gd name="connsiteX291" fmla="*/ 514700 w 1008610"/>
                    <a:gd name="connsiteY291" fmla="*/ 40943 h 1285272"/>
                    <a:gd name="connsiteX292" fmla="*/ 541995 w 1008610"/>
                    <a:gd name="connsiteY292" fmla="*/ 40943 h 12852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</a:cxnLst>
                  <a:rect l="l" t="t" r="r" b="b"/>
                  <a:pathLst>
                    <a:path w="1008610" h="1285272">
                      <a:moveTo>
                        <a:pt x="91619" y="0"/>
                      </a:moveTo>
                      <a:cubicBezTo>
                        <a:pt x="87070" y="45492"/>
                        <a:pt x="84923" y="91289"/>
                        <a:pt x="77971" y="136477"/>
                      </a:cubicBezTo>
                      <a:cubicBezTo>
                        <a:pt x="75784" y="150696"/>
                        <a:pt x="78710" y="177421"/>
                        <a:pt x="64324" y="177421"/>
                      </a:cubicBezTo>
                      <a:cubicBezTo>
                        <a:pt x="49938" y="177421"/>
                        <a:pt x="55225" y="150125"/>
                        <a:pt x="50676" y="136477"/>
                      </a:cubicBezTo>
                      <a:cubicBezTo>
                        <a:pt x="55225" y="118280"/>
                        <a:pt x="45567" y="81886"/>
                        <a:pt x="64324" y="81886"/>
                      </a:cubicBezTo>
                      <a:cubicBezTo>
                        <a:pt x="83081" y="81886"/>
                        <a:pt x="70582" y="119237"/>
                        <a:pt x="77971" y="136477"/>
                      </a:cubicBezTo>
                      <a:cubicBezTo>
                        <a:pt x="84432" y="151554"/>
                        <a:pt x="97931" y="162750"/>
                        <a:pt x="105267" y="177421"/>
                      </a:cubicBezTo>
                      <a:cubicBezTo>
                        <a:pt x="111701" y="190288"/>
                        <a:pt x="105558" y="213021"/>
                        <a:pt x="118915" y="218364"/>
                      </a:cubicBezTo>
                      <a:cubicBezTo>
                        <a:pt x="157164" y="233663"/>
                        <a:pt x="200801" y="227463"/>
                        <a:pt x="241744" y="232012"/>
                      </a:cubicBezTo>
                      <a:cubicBezTo>
                        <a:pt x="300884" y="227463"/>
                        <a:pt x="361262" y="231231"/>
                        <a:pt x="419165" y="218364"/>
                      </a:cubicBezTo>
                      <a:cubicBezTo>
                        <a:pt x="437475" y="214295"/>
                        <a:pt x="382884" y="208785"/>
                        <a:pt x="364574" y="204716"/>
                      </a:cubicBezTo>
                      <a:cubicBezTo>
                        <a:pt x="232853" y="175445"/>
                        <a:pt x="362576" y="207047"/>
                        <a:pt x="214449" y="177421"/>
                      </a:cubicBezTo>
                      <a:cubicBezTo>
                        <a:pt x="196056" y="173742"/>
                        <a:pt x="178055" y="168322"/>
                        <a:pt x="159858" y="163773"/>
                      </a:cubicBezTo>
                      <a:cubicBezTo>
                        <a:pt x="173506" y="159224"/>
                        <a:pt x="186647" y="152698"/>
                        <a:pt x="200801" y="150125"/>
                      </a:cubicBezTo>
                      <a:cubicBezTo>
                        <a:pt x="311779" y="129947"/>
                        <a:pt x="354165" y="147522"/>
                        <a:pt x="255392" y="122830"/>
                      </a:cubicBezTo>
                      <a:cubicBezTo>
                        <a:pt x="343236" y="93548"/>
                        <a:pt x="251196" y="121255"/>
                        <a:pt x="405518" y="95534"/>
                      </a:cubicBezTo>
                      <a:cubicBezTo>
                        <a:pt x="424020" y="92450"/>
                        <a:pt x="441912" y="86435"/>
                        <a:pt x="460109" y="81886"/>
                      </a:cubicBezTo>
                      <a:cubicBezTo>
                        <a:pt x="431620" y="72390"/>
                        <a:pt x="359723" y="46099"/>
                        <a:pt x="323631" y="40943"/>
                      </a:cubicBezTo>
                      <a:cubicBezTo>
                        <a:pt x="278371" y="34477"/>
                        <a:pt x="232472" y="33337"/>
                        <a:pt x="187153" y="27295"/>
                      </a:cubicBezTo>
                      <a:cubicBezTo>
                        <a:pt x="164160" y="24229"/>
                        <a:pt x="141559" y="18680"/>
                        <a:pt x="118915" y="13648"/>
                      </a:cubicBezTo>
                      <a:cubicBezTo>
                        <a:pt x="100605" y="9579"/>
                        <a:pt x="45567" y="0"/>
                        <a:pt x="64324" y="0"/>
                      </a:cubicBezTo>
                      <a:cubicBezTo>
                        <a:pt x="91405" y="0"/>
                        <a:pt x="158211" y="22033"/>
                        <a:pt x="187153" y="27295"/>
                      </a:cubicBezTo>
                      <a:cubicBezTo>
                        <a:pt x="260907" y="40705"/>
                        <a:pt x="345961" y="47270"/>
                        <a:pt x="419165" y="54591"/>
                      </a:cubicBezTo>
                      <a:cubicBezTo>
                        <a:pt x="437362" y="59140"/>
                        <a:pt x="455721" y="63086"/>
                        <a:pt x="473756" y="68239"/>
                      </a:cubicBezTo>
                      <a:cubicBezTo>
                        <a:pt x="487589" y="72191"/>
                        <a:pt x="514700" y="67500"/>
                        <a:pt x="514700" y="81886"/>
                      </a:cubicBezTo>
                      <a:cubicBezTo>
                        <a:pt x="514700" y="98289"/>
                        <a:pt x="488745" y="102520"/>
                        <a:pt x="473756" y="109182"/>
                      </a:cubicBezTo>
                      <a:cubicBezTo>
                        <a:pt x="447464" y="120867"/>
                        <a:pt x="419783" y="129499"/>
                        <a:pt x="391870" y="136477"/>
                      </a:cubicBezTo>
                      <a:cubicBezTo>
                        <a:pt x="373673" y="141026"/>
                        <a:pt x="318522" y="150125"/>
                        <a:pt x="337279" y="150125"/>
                      </a:cubicBezTo>
                      <a:cubicBezTo>
                        <a:pt x="382998" y="150125"/>
                        <a:pt x="428264" y="141026"/>
                        <a:pt x="473756" y="136477"/>
                      </a:cubicBezTo>
                      <a:cubicBezTo>
                        <a:pt x="455559" y="141026"/>
                        <a:pt x="437922" y="150125"/>
                        <a:pt x="419165" y="150125"/>
                      </a:cubicBezTo>
                      <a:cubicBezTo>
                        <a:pt x="395969" y="150125"/>
                        <a:pt x="328245" y="141337"/>
                        <a:pt x="350927" y="136477"/>
                      </a:cubicBezTo>
                      <a:cubicBezTo>
                        <a:pt x="435911" y="118266"/>
                        <a:pt x="610234" y="109182"/>
                        <a:pt x="610234" y="109182"/>
                      </a:cubicBezTo>
                      <a:cubicBezTo>
                        <a:pt x="596586" y="104633"/>
                        <a:pt x="583247" y="99023"/>
                        <a:pt x="569291" y="95534"/>
                      </a:cubicBezTo>
                      <a:cubicBezTo>
                        <a:pt x="546787" y="89908"/>
                        <a:pt x="523696" y="86918"/>
                        <a:pt x="501052" y="81886"/>
                      </a:cubicBezTo>
                      <a:cubicBezTo>
                        <a:pt x="482742" y="77817"/>
                        <a:pt x="464658" y="72788"/>
                        <a:pt x="446461" y="68239"/>
                      </a:cubicBezTo>
                      <a:lnTo>
                        <a:pt x="555643" y="54591"/>
                      </a:lnTo>
                      <a:cubicBezTo>
                        <a:pt x="583037" y="50678"/>
                        <a:pt x="609858" y="40943"/>
                        <a:pt x="637530" y="40943"/>
                      </a:cubicBezTo>
                      <a:cubicBezTo>
                        <a:pt x="746807" y="40943"/>
                        <a:pt x="855894" y="50042"/>
                        <a:pt x="965076" y="54591"/>
                      </a:cubicBezTo>
                      <a:cubicBezTo>
                        <a:pt x="987913" y="123100"/>
                        <a:pt x="980246" y="78816"/>
                        <a:pt x="965076" y="177421"/>
                      </a:cubicBezTo>
                      <a:cubicBezTo>
                        <a:pt x="959487" y="213750"/>
                        <a:pt x="957087" y="275284"/>
                        <a:pt x="937780" y="313898"/>
                      </a:cubicBezTo>
                      <a:cubicBezTo>
                        <a:pt x="930445" y="328569"/>
                        <a:pt x="917820" y="340171"/>
                        <a:pt x="910485" y="354842"/>
                      </a:cubicBezTo>
                      <a:cubicBezTo>
                        <a:pt x="904051" y="367709"/>
                        <a:pt x="903823" y="383209"/>
                        <a:pt x="896837" y="395785"/>
                      </a:cubicBezTo>
                      <a:cubicBezTo>
                        <a:pt x="880905" y="424462"/>
                        <a:pt x="842246" y="477671"/>
                        <a:pt x="842246" y="477671"/>
                      </a:cubicBezTo>
                      <a:cubicBezTo>
                        <a:pt x="833147" y="464023"/>
                        <a:pt x="817270" y="452966"/>
                        <a:pt x="814950" y="436728"/>
                      </a:cubicBezTo>
                      <a:cubicBezTo>
                        <a:pt x="813978" y="429926"/>
                        <a:pt x="836555" y="352576"/>
                        <a:pt x="842246" y="341194"/>
                      </a:cubicBezTo>
                      <a:cubicBezTo>
                        <a:pt x="849581" y="326523"/>
                        <a:pt x="862879" y="315240"/>
                        <a:pt x="869541" y="300251"/>
                      </a:cubicBezTo>
                      <a:cubicBezTo>
                        <a:pt x="881226" y="273959"/>
                        <a:pt x="924750" y="211386"/>
                        <a:pt x="896837" y="218364"/>
                      </a:cubicBezTo>
                      <a:lnTo>
                        <a:pt x="842246" y="232012"/>
                      </a:lnTo>
                      <a:cubicBezTo>
                        <a:pt x="819500" y="245660"/>
                        <a:pt x="795228" y="257039"/>
                        <a:pt x="774007" y="272955"/>
                      </a:cubicBezTo>
                      <a:cubicBezTo>
                        <a:pt x="758566" y="284535"/>
                        <a:pt x="719416" y="327546"/>
                        <a:pt x="733064" y="313898"/>
                      </a:cubicBezTo>
                      <a:cubicBezTo>
                        <a:pt x="746712" y="300250"/>
                        <a:pt x="758301" y="284173"/>
                        <a:pt x="774007" y="272955"/>
                      </a:cubicBezTo>
                      <a:cubicBezTo>
                        <a:pt x="790562" y="261130"/>
                        <a:pt x="811670" y="256945"/>
                        <a:pt x="828598" y="245660"/>
                      </a:cubicBezTo>
                      <a:cubicBezTo>
                        <a:pt x="866450" y="220425"/>
                        <a:pt x="899928" y="189008"/>
                        <a:pt x="937780" y="163773"/>
                      </a:cubicBezTo>
                      <a:lnTo>
                        <a:pt x="978724" y="136477"/>
                      </a:lnTo>
                      <a:cubicBezTo>
                        <a:pt x="850284" y="104369"/>
                        <a:pt x="873934" y="100162"/>
                        <a:pt x="664825" y="204716"/>
                      </a:cubicBezTo>
                      <a:cubicBezTo>
                        <a:pt x="628431" y="222913"/>
                        <a:pt x="595118" y="249438"/>
                        <a:pt x="555643" y="259307"/>
                      </a:cubicBezTo>
                      <a:cubicBezTo>
                        <a:pt x="519249" y="268406"/>
                        <a:pt x="412907" y="303380"/>
                        <a:pt x="446461" y="286603"/>
                      </a:cubicBezTo>
                      <a:cubicBezTo>
                        <a:pt x="464658" y="277504"/>
                        <a:pt x="482063" y="266610"/>
                        <a:pt x="501052" y="259307"/>
                      </a:cubicBezTo>
                      <a:cubicBezTo>
                        <a:pt x="541333" y="243814"/>
                        <a:pt x="585280" y="237665"/>
                        <a:pt x="623882" y="218364"/>
                      </a:cubicBezTo>
                      <a:cubicBezTo>
                        <a:pt x="642079" y="209266"/>
                        <a:pt x="659773" y="199083"/>
                        <a:pt x="678473" y="191069"/>
                      </a:cubicBezTo>
                      <a:cubicBezTo>
                        <a:pt x="691696" y="185402"/>
                        <a:pt x="733802" y="177421"/>
                        <a:pt x="719416" y="177421"/>
                      </a:cubicBezTo>
                      <a:cubicBezTo>
                        <a:pt x="669168" y="177421"/>
                        <a:pt x="619195" y="185198"/>
                        <a:pt x="569291" y="191069"/>
                      </a:cubicBezTo>
                      <a:cubicBezTo>
                        <a:pt x="541808" y="194302"/>
                        <a:pt x="514700" y="200167"/>
                        <a:pt x="487404" y="204716"/>
                      </a:cubicBezTo>
                      <a:cubicBezTo>
                        <a:pt x="496503" y="191068"/>
                        <a:pt x="501892" y="174020"/>
                        <a:pt x="514700" y="163773"/>
                      </a:cubicBezTo>
                      <a:cubicBezTo>
                        <a:pt x="525934" y="154786"/>
                        <a:pt x="542173" y="155176"/>
                        <a:pt x="555643" y="150125"/>
                      </a:cubicBezTo>
                      <a:cubicBezTo>
                        <a:pt x="631959" y="121507"/>
                        <a:pt x="608287" y="133227"/>
                        <a:pt x="664825" y="95534"/>
                      </a:cubicBezTo>
                      <a:cubicBezTo>
                        <a:pt x="705768" y="100083"/>
                        <a:pt x="752721" y="87348"/>
                        <a:pt x="787655" y="109182"/>
                      </a:cubicBezTo>
                      <a:cubicBezTo>
                        <a:pt x="822691" y="131079"/>
                        <a:pt x="711913" y="229618"/>
                        <a:pt x="719416" y="218364"/>
                      </a:cubicBezTo>
                      <a:lnTo>
                        <a:pt x="746712" y="177421"/>
                      </a:lnTo>
                      <a:cubicBezTo>
                        <a:pt x="751261" y="191069"/>
                        <a:pt x="760359" y="203978"/>
                        <a:pt x="760359" y="218364"/>
                      </a:cubicBezTo>
                      <a:cubicBezTo>
                        <a:pt x="760359" y="262431"/>
                        <a:pt x="741704" y="280467"/>
                        <a:pt x="719416" y="313898"/>
                      </a:cubicBezTo>
                      <a:cubicBezTo>
                        <a:pt x="691012" y="427511"/>
                        <a:pt x="725597" y="315184"/>
                        <a:pt x="678473" y="409433"/>
                      </a:cubicBezTo>
                      <a:cubicBezTo>
                        <a:pt x="672039" y="422300"/>
                        <a:pt x="654653" y="460548"/>
                        <a:pt x="664825" y="450376"/>
                      </a:cubicBezTo>
                      <a:cubicBezTo>
                        <a:pt x="679211" y="435990"/>
                        <a:pt x="682027" y="413449"/>
                        <a:pt x="692121" y="395785"/>
                      </a:cubicBezTo>
                      <a:cubicBezTo>
                        <a:pt x="700259" y="381544"/>
                        <a:pt x="731014" y="366440"/>
                        <a:pt x="719416" y="354842"/>
                      </a:cubicBezTo>
                      <a:cubicBezTo>
                        <a:pt x="706153" y="341579"/>
                        <a:pt x="683022" y="363940"/>
                        <a:pt x="664825" y="368489"/>
                      </a:cubicBezTo>
                      <a:cubicBezTo>
                        <a:pt x="651177" y="382137"/>
                        <a:pt x="639588" y="398215"/>
                        <a:pt x="623882" y="409433"/>
                      </a:cubicBezTo>
                      <a:cubicBezTo>
                        <a:pt x="607327" y="421258"/>
                        <a:pt x="586955" y="426634"/>
                        <a:pt x="569291" y="436728"/>
                      </a:cubicBezTo>
                      <a:cubicBezTo>
                        <a:pt x="555049" y="444866"/>
                        <a:pt x="541995" y="454925"/>
                        <a:pt x="528347" y="464024"/>
                      </a:cubicBezTo>
                      <a:cubicBezTo>
                        <a:pt x="514699" y="482221"/>
                        <a:pt x="504674" y="503812"/>
                        <a:pt x="487404" y="518615"/>
                      </a:cubicBezTo>
                      <a:cubicBezTo>
                        <a:pt x="471957" y="531855"/>
                        <a:pt x="450477" y="535816"/>
                        <a:pt x="432813" y="545910"/>
                      </a:cubicBezTo>
                      <a:cubicBezTo>
                        <a:pt x="418572" y="554048"/>
                        <a:pt x="405518" y="564107"/>
                        <a:pt x="391870" y="573206"/>
                      </a:cubicBezTo>
                      <a:cubicBezTo>
                        <a:pt x="387321" y="555009"/>
                        <a:pt x="375895" y="537227"/>
                        <a:pt x="378222" y="518615"/>
                      </a:cubicBezTo>
                      <a:cubicBezTo>
                        <a:pt x="380746" y="498427"/>
                        <a:pt x="394735" y="481276"/>
                        <a:pt x="405518" y="464024"/>
                      </a:cubicBezTo>
                      <a:cubicBezTo>
                        <a:pt x="434698" y="417337"/>
                        <a:pt x="450185" y="405709"/>
                        <a:pt x="487404" y="368489"/>
                      </a:cubicBezTo>
                      <a:cubicBezTo>
                        <a:pt x="487404" y="368489"/>
                        <a:pt x="461264" y="405810"/>
                        <a:pt x="446461" y="423080"/>
                      </a:cubicBezTo>
                      <a:cubicBezTo>
                        <a:pt x="433900" y="437734"/>
                        <a:pt x="417874" y="449197"/>
                        <a:pt x="405518" y="464024"/>
                      </a:cubicBezTo>
                      <a:cubicBezTo>
                        <a:pt x="310521" y="578021"/>
                        <a:pt x="456886" y="426303"/>
                        <a:pt x="337279" y="545910"/>
                      </a:cubicBezTo>
                      <a:cubicBezTo>
                        <a:pt x="332730" y="532262"/>
                        <a:pt x="320142" y="518923"/>
                        <a:pt x="323631" y="504967"/>
                      </a:cubicBezTo>
                      <a:cubicBezTo>
                        <a:pt x="329022" y="483404"/>
                        <a:pt x="389179" y="401199"/>
                        <a:pt x="405518" y="382137"/>
                      </a:cubicBezTo>
                      <a:cubicBezTo>
                        <a:pt x="418079" y="367483"/>
                        <a:pt x="460109" y="354841"/>
                        <a:pt x="446461" y="341194"/>
                      </a:cubicBezTo>
                      <a:cubicBezTo>
                        <a:pt x="430058" y="324792"/>
                        <a:pt x="400968" y="350293"/>
                        <a:pt x="378222" y="354842"/>
                      </a:cubicBezTo>
                      <a:cubicBezTo>
                        <a:pt x="256173" y="415867"/>
                        <a:pt x="281907" y="448035"/>
                        <a:pt x="255392" y="368489"/>
                      </a:cubicBezTo>
                      <a:cubicBezTo>
                        <a:pt x="259941" y="354841"/>
                        <a:pt x="279212" y="337718"/>
                        <a:pt x="269040" y="327546"/>
                      </a:cubicBezTo>
                      <a:cubicBezTo>
                        <a:pt x="257740" y="316246"/>
                        <a:pt x="188526" y="367574"/>
                        <a:pt x="187153" y="368489"/>
                      </a:cubicBezTo>
                      <a:cubicBezTo>
                        <a:pt x="182604" y="354841"/>
                        <a:pt x="173506" y="341932"/>
                        <a:pt x="173506" y="327546"/>
                      </a:cubicBezTo>
                      <a:cubicBezTo>
                        <a:pt x="173506" y="283598"/>
                        <a:pt x="220596" y="264308"/>
                        <a:pt x="146210" y="313898"/>
                      </a:cubicBezTo>
                      <a:cubicBezTo>
                        <a:pt x="137112" y="327546"/>
                        <a:pt x="126250" y="340171"/>
                        <a:pt x="118915" y="354842"/>
                      </a:cubicBezTo>
                      <a:cubicBezTo>
                        <a:pt x="112481" y="367709"/>
                        <a:pt x="119653" y="395785"/>
                        <a:pt x="105267" y="395785"/>
                      </a:cubicBezTo>
                      <a:cubicBezTo>
                        <a:pt x="88864" y="395785"/>
                        <a:pt x="87070" y="368490"/>
                        <a:pt x="77971" y="354842"/>
                      </a:cubicBezTo>
                      <a:cubicBezTo>
                        <a:pt x="73422" y="336645"/>
                        <a:pt x="69477" y="318286"/>
                        <a:pt x="64324" y="300251"/>
                      </a:cubicBezTo>
                      <a:cubicBezTo>
                        <a:pt x="26689" y="168526"/>
                        <a:pt x="54464" y="354415"/>
                        <a:pt x="64324" y="477671"/>
                      </a:cubicBezTo>
                      <a:cubicBezTo>
                        <a:pt x="67609" y="518735"/>
                        <a:pt x="73422" y="559558"/>
                        <a:pt x="77971" y="600501"/>
                      </a:cubicBezTo>
                      <a:lnTo>
                        <a:pt x="159858" y="573206"/>
                      </a:lnTo>
                      <a:lnTo>
                        <a:pt x="200801" y="559558"/>
                      </a:lnTo>
                      <a:cubicBezTo>
                        <a:pt x="182604" y="573206"/>
                        <a:pt x="165959" y="589216"/>
                        <a:pt x="146210" y="600501"/>
                      </a:cubicBezTo>
                      <a:cubicBezTo>
                        <a:pt x="130981" y="609203"/>
                        <a:pt x="34582" y="631821"/>
                        <a:pt x="159858" y="600501"/>
                      </a:cubicBezTo>
                      <a:cubicBezTo>
                        <a:pt x="173506" y="586853"/>
                        <a:pt x="184742" y="570264"/>
                        <a:pt x="200801" y="559558"/>
                      </a:cubicBezTo>
                      <a:cubicBezTo>
                        <a:pt x="212771" y="551578"/>
                        <a:pt x="235310" y="533043"/>
                        <a:pt x="241744" y="545910"/>
                      </a:cubicBezTo>
                      <a:cubicBezTo>
                        <a:pt x="253118" y="568658"/>
                        <a:pt x="180331" y="609599"/>
                        <a:pt x="173506" y="614149"/>
                      </a:cubicBezTo>
                      <a:cubicBezTo>
                        <a:pt x="84172" y="584371"/>
                        <a:pt x="171853" y="625730"/>
                        <a:pt x="118915" y="559558"/>
                      </a:cubicBezTo>
                      <a:cubicBezTo>
                        <a:pt x="108668" y="546750"/>
                        <a:pt x="91619" y="541361"/>
                        <a:pt x="77971" y="532263"/>
                      </a:cubicBezTo>
                      <a:cubicBezTo>
                        <a:pt x="-57434" y="735373"/>
                        <a:pt x="14290" y="610828"/>
                        <a:pt x="64324" y="1173707"/>
                      </a:cubicBezTo>
                      <a:cubicBezTo>
                        <a:pt x="65598" y="1188036"/>
                        <a:pt x="91619" y="1182806"/>
                        <a:pt x="105267" y="1187355"/>
                      </a:cubicBezTo>
                      <a:cubicBezTo>
                        <a:pt x="897368" y="1175353"/>
                        <a:pt x="1067949" y="1469716"/>
                        <a:pt x="992371" y="1091821"/>
                      </a:cubicBezTo>
                      <a:cubicBezTo>
                        <a:pt x="988693" y="1073428"/>
                        <a:pt x="983273" y="1055427"/>
                        <a:pt x="978724" y="1037230"/>
                      </a:cubicBezTo>
                      <a:cubicBezTo>
                        <a:pt x="959464" y="825376"/>
                        <a:pt x="956885" y="873490"/>
                        <a:pt x="978724" y="600501"/>
                      </a:cubicBezTo>
                      <a:cubicBezTo>
                        <a:pt x="980528" y="577947"/>
                        <a:pt x="998198" y="528429"/>
                        <a:pt x="1006019" y="504967"/>
                      </a:cubicBezTo>
                      <a:cubicBezTo>
                        <a:pt x="994975" y="427660"/>
                        <a:pt x="997107" y="419186"/>
                        <a:pt x="978724" y="354842"/>
                      </a:cubicBezTo>
                      <a:cubicBezTo>
                        <a:pt x="974772" y="341009"/>
                        <a:pt x="975249" y="324071"/>
                        <a:pt x="965076" y="313898"/>
                      </a:cubicBezTo>
                      <a:cubicBezTo>
                        <a:pt x="950690" y="299512"/>
                        <a:pt x="928682" y="295701"/>
                        <a:pt x="910485" y="286603"/>
                      </a:cubicBezTo>
                      <a:cubicBezTo>
                        <a:pt x="821711" y="419760"/>
                        <a:pt x="960787" y="212792"/>
                        <a:pt x="842246" y="382137"/>
                      </a:cubicBezTo>
                      <a:cubicBezTo>
                        <a:pt x="823434" y="409012"/>
                        <a:pt x="810852" y="440827"/>
                        <a:pt x="787655" y="464024"/>
                      </a:cubicBezTo>
                      <a:lnTo>
                        <a:pt x="664825" y="586854"/>
                      </a:lnTo>
                      <a:lnTo>
                        <a:pt x="623882" y="627797"/>
                      </a:lnTo>
                      <a:cubicBezTo>
                        <a:pt x="637530" y="632346"/>
                        <a:pt x="650498" y="642747"/>
                        <a:pt x="664825" y="641445"/>
                      </a:cubicBezTo>
                      <a:cubicBezTo>
                        <a:pt x="702185" y="638049"/>
                        <a:pt x="811521" y="614149"/>
                        <a:pt x="774007" y="614149"/>
                      </a:cubicBezTo>
                      <a:cubicBezTo>
                        <a:pt x="727614" y="614149"/>
                        <a:pt x="682819" y="631381"/>
                        <a:pt x="637530" y="641445"/>
                      </a:cubicBezTo>
                      <a:cubicBezTo>
                        <a:pt x="616213" y="646182"/>
                        <a:pt x="501803" y="670475"/>
                        <a:pt x="460109" y="682388"/>
                      </a:cubicBezTo>
                      <a:cubicBezTo>
                        <a:pt x="446276" y="686340"/>
                        <a:pt x="432813" y="691487"/>
                        <a:pt x="419165" y="696036"/>
                      </a:cubicBezTo>
                      <a:cubicBezTo>
                        <a:pt x="441911" y="700585"/>
                        <a:pt x="464366" y="706973"/>
                        <a:pt x="487404" y="709683"/>
                      </a:cubicBezTo>
                      <a:cubicBezTo>
                        <a:pt x="541809" y="716083"/>
                        <a:pt x="600826" y="701752"/>
                        <a:pt x="651177" y="723331"/>
                      </a:cubicBezTo>
                      <a:cubicBezTo>
                        <a:pt x="673695" y="732982"/>
                        <a:pt x="605325" y="740677"/>
                        <a:pt x="582938" y="750627"/>
                      </a:cubicBezTo>
                      <a:cubicBezTo>
                        <a:pt x="541218" y="769169"/>
                        <a:pt x="529448" y="782227"/>
                        <a:pt x="487404" y="791570"/>
                      </a:cubicBezTo>
                      <a:cubicBezTo>
                        <a:pt x="343286" y="823597"/>
                        <a:pt x="456746" y="788142"/>
                        <a:pt x="364574" y="818866"/>
                      </a:cubicBezTo>
                      <a:cubicBezTo>
                        <a:pt x="505601" y="823415"/>
                        <a:pt x="646760" y="824897"/>
                        <a:pt x="787655" y="832513"/>
                      </a:cubicBezTo>
                      <a:cubicBezTo>
                        <a:pt x="815287" y="834007"/>
                        <a:pt x="854192" y="823136"/>
                        <a:pt x="869541" y="846161"/>
                      </a:cubicBezTo>
                      <a:cubicBezTo>
                        <a:pt x="880826" y="863089"/>
                        <a:pt x="835046" y="870284"/>
                        <a:pt x="814950" y="873457"/>
                      </a:cubicBezTo>
                      <a:cubicBezTo>
                        <a:pt x="747397" y="884123"/>
                        <a:pt x="678473" y="882555"/>
                        <a:pt x="610234" y="887104"/>
                      </a:cubicBezTo>
                      <a:cubicBezTo>
                        <a:pt x="582938" y="896203"/>
                        <a:pt x="501051" y="905301"/>
                        <a:pt x="528347" y="914400"/>
                      </a:cubicBezTo>
                      <a:cubicBezTo>
                        <a:pt x="582746" y="932533"/>
                        <a:pt x="613052" y="943798"/>
                        <a:pt x="678473" y="955343"/>
                      </a:cubicBezTo>
                      <a:cubicBezTo>
                        <a:pt x="719041" y="962502"/>
                        <a:pt x="760360" y="964442"/>
                        <a:pt x="801303" y="968991"/>
                      </a:cubicBezTo>
                      <a:cubicBezTo>
                        <a:pt x="669974" y="995257"/>
                        <a:pt x="756035" y="979357"/>
                        <a:pt x="541995" y="1009934"/>
                      </a:cubicBezTo>
                      <a:lnTo>
                        <a:pt x="446461" y="1023582"/>
                      </a:lnTo>
                      <a:cubicBezTo>
                        <a:pt x="460109" y="1028131"/>
                        <a:pt x="473077" y="1035928"/>
                        <a:pt x="487404" y="1037230"/>
                      </a:cubicBezTo>
                      <a:cubicBezTo>
                        <a:pt x="736385" y="1059864"/>
                        <a:pt x="832930" y="1022138"/>
                        <a:pt x="705768" y="1064525"/>
                      </a:cubicBezTo>
                      <a:cubicBezTo>
                        <a:pt x="719416" y="1069074"/>
                        <a:pt x="733064" y="1082722"/>
                        <a:pt x="746712" y="1078173"/>
                      </a:cubicBezTo>
                      <a:cubicBezTo>
                        <a:pt x="765022" y="1072070"/>
                        <a:pt x="776437" y="1052936"/>
                        <a:pt x="787655" y="1037230"/>
                      </a:cubicBezTo>
                      <a:cubicBezTo>
                        <a:pt x="815103" y="998802"/>
                        <a:pt x="817608" y="972007"/>
                        <a:pt x="828598" y="928048"/>
                      </a:cubicBezTo>
                      <a:cubicBezTo>
                        <a:pt x="819500" y="891654"/>
                        <a:pt x="837428" y="828981"/>
                        <a:pt x="801303" y="818866"/>
                      </a:cubicBezTo>
                      <a:cubicBezTo>
                        <a:pt x="730740" y="799108"/>
                        <a:pt x="493278" y="831779"/>
                        <a:pt x="378222" y="846161"/>
                      </a:cubicBezTo>
                      <a:cubicBezTo>
                        <a:pt x="364574" y="850710"/>
                        <a:pt x="322893" y="859809"/>
                        <a:pt x="337279" y="859809"/>
                      </a:cubicBezTo>
                      <a:cubicBezTo>
                        <a:pt x="356036" y="859809"/>
                        <a:pt x="374307" y="852747"/>
                        <a:pt x="391870" y="846161"/>
                      </a:cubicBezTo>
                      <a:cubicBezTo>
                        <a:pt x="534606" y="792635"/>
                        <a:pt x="360925" y="840250"/>
                        <a:pt x="501052" y="805218"/>
                      </a:cubicBezTo>
                      <a:cubicBezTo>
                        <a:pt x="523798" y="791570"/>
                        <a:pt x="544532" y="773797"/>
                        <a:pt x="569291" y="764274"/>
                      </a:cubicBezTo>
                      <a:cubicBezTo>
                        <a:pt x="604305" y="750807"/>
                        <a:pt x="645902" y="755591"/>
                        <a:pt x="678473" y="736979"/>
                      </a:cubicBezTo>
                      <a:cubicBezTo>
                        <a:pt x="711989" y="717827"/>
                        <a:pt x="760359" y="655092"/>
                        <a:pt x="760359" y="655092"/>
                      </a:cubicBezTo>
                      <a:cubicBezTo>
                        <a:pt x="755810" y="636895"/>
                        <a:pt x="759975" y="613764"/>
                        <a:pt x="746712" y="600501"/>
                      </a:cubicBezTo>
                      <a:cubicBezTo>
                        <a:pt x="733449" y="587238"/>
                        <a:pt x="710849" y="585814"/>
                        <a:pt x="692121" y="586854"/>
                      </a:cubicBezTo>
                      <a:cubicBezTo>
                        <a:pt x="627884" y="590423"/>
                        <a:pt x="564742" y="605051"/>
                        <a:pt x="501052" y="614149"/>
                      </a:cubicBezTo>
                      <a:cubicBezTo>
                        <a:pt x="487404" y="623248"/>
                        <a:pt x="474780" y="634110"/>
                        <a:pt x="460109" y="641445"/>
                      </a:cubicBezTo>
                      <a:cubicBezTo>
                        <a:pt x="447242" y="647879"/>
                        <a:pt x="430217" y="645882"/>
                        <a:pt x="419165" y="655092"/>
                      </a:cubicBezTo>
                      <a:cubicBezTo>
                        <a:pt x="374683" y="692160"/>
                        <a:pt x="296335" y="777922"/>
                        <a:pt x="296335" y="777922"/>
                      </a:cubicBezTo>
                      <a:cubicBezTo>
                        <a:pt x="287092" y="801030"/>
                        <a:pt x="238986" y="885264"/>
                        <a:pt x="282688" y="914400"/>
                      </a:cubicBezTo>
                      <a:cubicBezTo>
                        <a:pt x="296336" y="923499"/>
                        <a:pt x="300449" y="886804"/>
                        <a:pt x="309983" y="873457"/>
                      </a:cubicBezTo>
                      <a:cubicBezTo>
                        <a:pt x="323204" y="854948"/>
                        <a:pt x="337279" y="837063"/>
                        <a:pt x="350927" y="818866"/>
                      </a:cubicBezTo>
                      <a:cubicBezTo>
                        <a:pt x="355476" y="800669"/>
                        <a:pt x="359421" y="782310"/>
                        <a:pt x="364574" y="764274"/>
                      </a:cubicBezTo>
                      <a:cubicBezTo>
                        <a:pt x="368526" y="750442"/>
                        <a:pt x="378222" y="737717"/>
                        <a:pt x="378222" y="723331"/>
                      </a:cubicBezTo>
                      <a:cubicBezTo>
                        <a:pt x="378222" y="677612"/>
                        <a:pt x="369123" y="632346"/>
                        <a:pt x="364574" y="586854"/>
                      </a:cubicBezTo>
                      <a:cubicBezTo>
                        <a:pt x="350926" y="600502"/>
                        <a:pt x="334337" y="611738"/>
                        <a:pt x="323631" y="627797"/>
                      </a:cubicBezTo>
                      <a:cubicBezTo>
                        <a:pt x="315651" y="639767"/>
                        <a:pt x="315650" y="655517"/>
                        <a:pt x="309983" y="668740"/>
                      </a:cubicBezTo>
                      <a:cubicBezTo>
                        <a:pt x="301969" y="687440"/>
                        <a:pt x="291786" y="705134"/>
                        <a:pt x="282688" y="723331"/>
                      </a:cubicBezTo>
                      <a:cubicBezTo>
                        <a:pt x="278139" y="782471"/>
                        <a:pt x="281907" y="842849"/>
                        <a:pt x="269040" y="900752"/>
                      </a:cubicBezTo>
                      <a:cubicBezTo>
                        <a:pt x="264971" y="919062"/>
                        <a:pt x="259071" y="864554"/>
                        <a:pt x="255392" y="846161"/>
                      </a:cubicBezTo>
                      <a:cubicBezTo>
                        <a:pt x="249965" y="819026"/>
                        <a:pt x="247171" y="791409"/>
                        <a:pt x="241744" y="764274"/>
                      </a:cubicBezTo>
                      <a:cubicBezTo>
                        <a:pt x="224014" y="675623"/>
                        <a:pt x="235562" y="741994"/>
                        <a:pt x="200801" y="655092"/>
                      </a:cubicBezTo>
                      <a:cubicBezTo>
                        <a:pt x="190115" y="628378"/>
                        <a:pt x="182604" y="600501"/>
                        <a:pt x="173506" y="573206"/>
                      </a:cubicBezTo>
                      <a:lnTo>
                        <a:pt x="159858" y="532263"/>
                      </a:lnTo>
                      <a:cubicBezTo>
                        <a:pt x="146210" y="568657"/>
                        <a:pt x="121418" y="602657"/>
                        <a:pt x="118915" y="641445"/>
                      </a:cubicBezTo>
                      <a:cubicBezTo>
                        <a:pt x="89228" y="1101590"/>
                        <a:pt x="105481" y="1036586"/>
                        <a:pt x="146210" y="914400"/>
                      </a:cubicBezTo>
                      <a:cubicBezTo>
                        <a:pt x="169503" y="751349"/>
                        <a:pt x="146282" y="873209"/>
                        <a:pt x="173506" y="777922"/>
                      </a:cubicBezTo>
                      <a:cubicBezTo>
                        <a:pt x="179338" y="757510"/>
                        <a:pt x="189891" y="704207"/>
                        <a:pt x="200801" y="682388"/>
                      </a:cubicBezTo>
                      <a:cubicBezTo>
                        <a:pt x="208137" y="667717"/>
                        <a:pt x="218998" y="655093"/>
                        <a:pt x="228097" y="641445"/>
                      </a:cubicBezTo>
                      <a:cubicBezTo>
                        <a:pt x="232646" y="627797"/>
                        <a:pt x="228877" y="594068"/>
                        <a:pt x="241744" y="600501"/>
                      </a:cubicBezTo>
                      <a:cubicBezTo>
                        <a:pt x="258521" y="608889"/>
                        <a:pt x="250239" y="637057"/>
                        <a:pt x="255392" y="655092"/>
                      </a:cubicBezTo>
                      <a:cubicBezTo>
                        <a:pt x="259344" y="668925"/>
                        <a:pt x="264491" y="682388"/>
                        <a:pt x="269040" y="696036"/>
                      </a:cubicBezTo>
                      <a:cubicBezTo>
                        <a:pt x="273589" y="727881"/>
                        <a:pt x="276934" y="759921"/>
                        <a:pt x="282688" y="791570"/>
                      </a:cubicBezTo>
                      <a:cubicBezTo>
                        <a:pt x="286043" y="810024"/>
                        <a:pt x="292657" y="827768"/>
                        <a:pt x="296335" y="846161"/>
                      </a:cubicBezTo>
                      <a:cubicBezTo>
                        <a:pt x="301762" y="873296"/>
                        <a:pt x="305775" y="900698"/>
                        <a:pt x="309983" y="928048"/>
                      </a:cubicBezTo>
                      <a:cubicBezTo>
                        <a:pt x="314874" y="959842"/>
                        <a:pt x="317877" y="991933"/>
                        <a:pt x="323631" y="1023582"/>
                      </a:cubicBezTo>
                      <a:cubicBezTo>
                        <a:pt x="330486" y="1061284"/>
                        <a:pt x="339233" y="1084036"/>
                        <a:pt x="350927" y="1119116"/>
                      </a:cubicBezTo>
                      <a:cubicBezTo>
                        <a:pt x="360025" y="1105468"/>
                        <a:pt x="368688" y="1091520"/>
                        <a:pt x="378222" y="1078173"/>
                      </a:cubicBezTo>
                      <a:cubicBezTo>
                        <a:pt x="391443" y="1059664"/>
                        <a:pt x="409753" y="1044289"/>
                        <a:pt x="419165" y="1023582"/>
                      </a:cubicBezTo>
                      <a:cubicBezTo>
                        <a:pt x="432870" y="993432"/>
                        <a:pt x="431650" y="957671"/>
                        <a:pt x="446461" y="928048"/>
                      </a:cubicBezTo>
                      <a:cubicBezTo>
                        <a:pt x="459488" y="901994"/>
                        <a:pt x="485785" y="884617"/>
                        <a:pt x="501052" y="859809"/>
                      </a:cubicBezTo>
                      <a:cubicBezTo>
                        <a:pt x="522377" y="825155"/>
                        <a:pt x="545774" y="790102"/>
                        <a:pt x="555643" y="750627"/>
                      </a:cubicBezTo>
                      <a:cubicBezTo>
                        <a:pt x="560192" y="732430"/>
                        <a:pt x="560903" y="712813"/>
                        <a:pt x="569291" y="696036"/>
                      </a:cubicBezTo>
                      <a:cubicBezTo>
                        <a:pt x="579463" y="675691"/>
                        <a:pt x="596586" y="659642"/>
                        <a:pt x="610234" y="641445"/>
                      </a:cubicBezTo>
                      <a:cubicBezTo>
                        <a:pt x="614783" y="627797"/>
                        <a:pt x="619930" y="614334"/>
                        <a:pt x="623882" y="600501"/>
                      </a:cubicBezTo>
                      <a:cubicBezTo>
                        <a:pt x="671003" y="435579"/>
                        <a:pt x="619473" y="436624"/>
                        <a:pt x="651177" y="928048"/>
                      </a:cubicBezTo>
                      <a:cubicBezTo>
                        <a:pt x="652103" y="942404"/>
                        <a:pt x="660276" y="955343"/>
                        <a:pt x="664825" y="968991"/>
                      </a:cubicBezTo>
                      <a:cubicBezTo>
                        <a:pt x="691003" y="890460"/>
                        <a:pt x="674315" y="949443"/>
                        <a:pt x="692121" y="818866"/>
                      </a:cubicBezTo>
                      <a:cubicBezTo>
                        <a:pt x="700814" y="755120"/>
                        <a:pt x="719416" y="627797"/>
                        <a:pt x="719416" y="627797"/>
                      </a:cubicBezTo>
                      <a:cubicBezTo>
                        <a:pt x="723965" y="559558"/>
                        <a:pt x="695127" y="479984"/>
                        <a:pt x="733064" y="423080"/>
                      </a:cubicBezTo>
                      <a:cubicBezTo>
                        <a:pt x="763451" y="377500"/>
                        <a:pt x="737706" y="532819"/>
                        <a:pt x="746712" y="586854"/>
                      </a:cubicBezTo>
                      <a:cubicBezTo>
                        <a:pt x="755963" y="642359"/>
                        <a:pt x="787655" y="750627"/>
                        <a:pt x="787655" y="750627"/>
                      </a:cubicBezTo>
                      <a:cubicBezTo>
                        <a:pt x="792204" y="791570"/>
                        <a:pt x="778452" y="839180"/>
                        <a:pt x="801303" y="873457"/>
                      </a:cubicBezTo>
                      <a:cubicBezTo>
                        <a:pt x="816653" y="896482"/>
                        <a:pt x="808947" y="818583"/>
                        <a:pt x="814950" y="791570"/>
                      </a:cubicBezTo>
                      <a:cubicBezTo>
                        <a:pt x="818071" y="777527"/>
                        <a:pt x="824049" y="764275"/>
                        <a:pt x="828598" y="750627"/>
                      </a:cubicBezTo>
                      <a:cubicBezTo>
                        <a:pt x="833147" y="714233"/>
                        <a:pt x="837399" y="677800"/>
                        <a:pt x="842246" y="641445"/>
                      </a:cubicBezTo>
                      <a:cubicBezTo>
                        <a:pt x="846498" y="609559"/>
                        <a:pt x="827122" y="560297"/>
                        <a:pt x="855894" y="545910"/>
                      </a:cubicBezTo>
                      <a:cubicBezTo>
                        <a:pt x="880645" y="533534"/>
                        <a:pt x="863743" y="600739"/>
                        <a:pt x="869541" y="627797"/>
                      </a:cubicBezTo>
                      <a:cubicBezTo>
                        <a:pt x="888011" y="713990"/>
                        <a:pt x="889696" y="715558"/>
                        <a:pt x="910485" y="777922"/>
                      </a:cubicBezTo>
                      <a:cubicBezTo>
                        <a:pt x="940864" y="595647"/>
                        <a:pt x="924357" y="667840"/>
                        <a:pt x="951428" y="559558"/>
                      </a:cubicBezTo>
                      <a:cubicBezTo>
                        <a:pt x="738607" y="417679"/>
                        <a:pt x="945618" y="545117"/>
                        <a:pt x="296335" y="518615"/>
                      </a:cubicBezTo>
                      <a:cubicBezTo>
                        <a:pt x="276807" y="517818"/>
                        <a:pt x="221943" y="498366"/>
                        <a:pt x="200801" y="491319"/>
                      </a:cubicBezTo>
                      <a:cubicBezTo>
                        <a:pt x="227282" y="482492"/>
                        <a:pt x="269845" y="467140"/>
                        <a:pt x="296335" y="464024"/>
                      </a:cubicBezTo>
                      <a:cubicBezTo>
                        <a:pt x="355244" y="457094"/>
                        <a:pt x="414616" y="454925"/>
                        <a:pt x="473756" y="450376"/>
                      </a:cubicBezTo>
                      <a:cubicBezTo>
                        <a:pt x="591101" y="372146"/>
                        <a:pt x="453005" y="476313"/>
                        <a:pt x="528347" y="382137"/>
                      </a:cubicBezTo>
                      <a:cubicBezTo>
                        <a:pt x="547587" y="358087"/>
                        <a:pt x="583264" y="350184"/>
                        <a:pt x="610234" y="341194"/>
                      </a:cubicBezTo>
                      <a:cubicBezTo>
                        <a:pt x="596586" y="332095"/>
                        <a:pt x="584852" y="319085"/>
                        <a:pt x="569291" y="313898"/>
                      </a:cubicBezTo>
                      <a:cubicBezTo>
                        <a:pt x="529501" y="300635"/>
                        <a:pt x="487151" y="296775"/>
                        <a:pt x="446461" y="286603"/>
                      </a:cubicBezTo>
                      <a:cubicBezTo>
                        <a:pt x="432505" y="283114"/>
                        <a:pt x="419166" y="277504"/>
                        <a:pt x="405518" y="272955"/>
                      </a:cubicBezTo>
                      <a:cubicBezTo>
                        <a:pt x="350927" y="277504"/>
                        <a:pt x="262413" y="235871"/>
                        <a:pt x="241744" y="286603"/>
                      </a:cubicBezTo>
                      <a:cubicBezTo>
                        <a:pt x="197084" y="396223"/>
                        <a:pt x="245562" y="523486"/>
                        <a:pt x="255392" y="641445"/>
                      </a:cubicBezTo>
                      <a:cubicBezTo>
                        <a:pt x="259245" y="687678"/>
                        <a:pt x="282688" y="777922"/>
                        <a:pt x="282688" y="777922"/>
                      </a:cubicBezTo>
                      <a:cubicBezTo>
                        <a:pt x="278139" y="882555"/>
                        <a:pt x="286258" y="988514"/>
                        <a:pt x="269040" y="1091821"/>
                      </a:cubicBezTo>
                      <a:cubicBezTo>
                        <a:pt x="266675" y="1106011"/>
                        <a:pt x="242483" y="1105469"/>
                        <a:pt x="228097" y="1105469"/>
                      </a:cubicBezTo>
                      <a:cubicBezTo>
                        <a:pt x="213711" y="1105469"/>
                        <a:pt x="200801" y="1096370"/>
                        <a:pt x="187153" y="1091821"/>
                      </a:cubicBezTo>
                      <a:cubicBezTo>
                        <a:pt x="182604" y="1046328"/>
                        <a:pt x="202067" y="991044"/>
                        <a:pt x="173506" y="955343"/>
                      </a:cubicBezTo>
                      <a:cubicBezTo>
                        <a:pt x="156935" y="934629"/>
                        <a:pt x="144425" y="999856"/>
                        <a:pt x="132562" y="1023582"/>
                      </a:cubicBezTo>
                      <a:cubicBezTo>
                        <a:pt x="118574" y="1051557"/>
                        <a:pt x="104816" y="1135026"/>
                        <a:pt x="132562" y="996286"/>
                      </a:cubicBezTo>
                      <a:cubicBezTo>
                        <a:pt x="128013" y="973540"/>
                        <a:pt x="135317" y="944450"/>
                        <a:pt x="118915" y="928048"/>
                      </a:cubicBezTo>
                      <a:cubicBezTo>
                        <a:pt x="108743" y="917876"/>
                        <a:pt x="105267" y="954605"/>
                        <a:pt x="105267" y="968991"/>
                      </a:cubicBezTo>
                      <a:cubicBezTo>
                        <a:pt x="105267" y="1014711"/>
                        <a:pt x="98469" y="1064576"/>
                        <a:pt x="118915" y="1105469"/>
                      </a:cubicBezTo>
                      <a:cubicBezTo>
                        <a:pt x="129871" y="1127381"/>
                        <a:pt x="164130" y="1124392"/>
                        <a:pt x="187153" y="1132764"/>
                      </a:cubicBezTo>
                      <a:cubicBezTo>
                        <a:pt x="303736" y="1175158"/>
                        <a:pt x="263043" y="1158838"/>
                        <a:pt x="419165" y="1173707"/>
                      </a:cubicBezTo>
                      <a:cubicBezTo>
                        <a:pt x="673993" y="1197976"/>
                        <a:pt x="461480" y="1182871"/>
                        <a:pt x="842246" y="1201003"/>
                      </a:cubicBezTo>
                      <a:cubicBezTo>
                        <a:pt x="864992" y="1196454"/>
                        <a:pt x="894082" y="1203758"/>
                        <a:pt x="910485" y="1187355"/>
                      </a:cubicBezTo>
                      <a:cubicBezTo>
                        <a:pt x="920657" y="1177183"/>
                        <a:pt x="909036" y="1154037"/>
                        <a:pt x="896837" y="1146412"/>
                      </a:cubicBezTo>
                      <a:cubicBezTo>
                        <a:pt x="868752" y="1128859"/>
                        <a:pt x="833687" y="1126055"/>
                        <a:pt x="801303" y="1119116"/>
                      </a:cubicBezTo>
                      <a:cubicBezTo>
                        <a:pt x="769849" y="1112376"/>
                        <a:pt x="737562" y="1110360"/>
                        <a:pt x="705768" y="1105469"/>
                      </a:cubicBezTo>
                      <a:cubicBezTo>
                        <a:pt x="678418" y="1101261"/>
                        <a:pt x="651177" y="1096370"/>
                        <a:pt x="623882" y="1091821"/>
                      </a:cubicBezTo>
                      <a:cubicBezTo>
                        <a:pt x="587488" y="1096370"/>
                        <a:pt x="550786" y="1098908"/>
                        <a:pt x="514700" y="1105469"/>
                      </a:cubicBezTo>
                      <a:cubicBezTo>
                        <a:pt x="500546" y="1108042"/>
                        <a:pt x="473756" y="1104730"/>
                        <a:pt x="473756" y="1119116"/>
                      </a:cubicBezTo>
                      <a:cubicBezTo>
                        <a:pt x="473756" y="1133502"/>
                        <a:pt x="501052" y="1128215"/>
                        <a:pt x="514700" y="1132764"/>
                      </a:cubicBezTo>
                      <a:cubicBezTo>
                        <a:pt x="592037" y="1128215"/>
                        <a:pt x="670491" y="1132974"/>
                        <a:pt x="746712" y="1119116"/>
                      </a:cubicBezTo>
                      <a:cubicBezTo>
                        <a:pt x="773938" y="1114166"/>
                        <a:pt x="640074" y="1117844"/>
                        <a:pt x="664825" y="1105469"/>
                      </a:cubicBezTo>
                      <a:cubicBezTo>
                        <a:pt x="714326" y="1080718"/>
                        <a:pt x="828598" y="1078173"/>
                        <a:pt x="828598" y="1078173"/>
                      </a:cubicBezTo>
                      <a:cubicBezTo>
                        <a:pt x="842246" y="1069074"/>
                        <a:pt x="854870" y="1058212"/>
                        <a:pt x="869541" y="1050877"/>
                      </a:cubicBezTo>
                      <a:cubicBezTo>
                        <a:pt x="882408" y="1044443"/>
                        <a:pt x="898515" y="1045210"/>
                        <a:pt x="910485" y="1037230"/>
                      </a:cubicBezTo>
                      <a:cubicBezTo>
                        <a:pt x="926544" y="1026524"/>
                        <a:pt x="937780" y="1009934"/>
                        <a:pt x="951428" y="996286"/>
                      </a:cubicBezTo>
                      <a:lnTo>
                        <a:pt x="978724" y="914400"/>
                      </a:lnTo>
                      <a:cubicBezTo>
                        <a:pt x="983273" y="900752"/>
                        <a:pt x="995860" y="859501"/>
                        <a:pt x="992371" y="873457"/>
                      </a:cubicBezTo>
                      <a:cubicBezTo>
                        <a:pt x="987822" y="891654"/>
                        <a:pt x="983877" y="910013"/>
                        <a:pt x="978724" y="928048"/>
                      </a:cubicBezTo>
                      <a:cubicBezTo>
                        <a:pt x="974772" y="941880"/>
                        <a:pt x="969625" y="955343"/>
                        <a:pt x="965076" y="968991"/>
                      </a:cubicBezTo>
                      <a:cubicBezTo>
                        <a:pt x="960527" y="1000836"/>
                        <a:pt x="970729" y="1038791"/>
                        <a:pt x="951428" y="1064525"/>
                      </a:cubicBezTo>
                      <a:cubicBezTo>
                        <a:pt x="941586" y="1077647"/>
                        <a:pt x="930794" y="1038571"/>
                        <a:pt x="924132" y="1023582"/>
                      </a:cubicBezTo>
                      <a:cubicBezTo>
                        <a:pt x="912447" y="997290"/>
                        <a:pt x="905935" y="968991"/>
                        <a:pt x="896837" y="941695"/>
                      </a:cubicBezTo>
                      <a:cubicBezTo>
                        <a:pt x="875852" y="878740"/>
                        <a:pt x="886012" y="914867"/>
                        <a:pt x="869541" y="832513"/>
                      </a:cubicBezTo>
                      <a:cubicBezTo>
                        <a:pt x="874090" y="900752"/>
                        <a:pt x="875636" y="969258"/>
                        <a:pt x="883189" y="1037230"/>
                      </a:cubicBezTo>
                      <a:cubicBezTo>
                        <a:pt x="884778" y="1051528"/>
                        <a:pt x="883480" y="1072830"/>
                        <a:pt x="896837" y="1078173"/>
                      </a:cubicBezTo>
                      <a:cubicBezTo>
                        <a:pt x="914253" y="1085139"/>
                        <a:pt x="933231" y="1069074"/>
                        <a:pt x="951428" y="1064525"/>
                      </a:cubicBezTo>
                      <a:cubicBezTo>
                        <a:pt x="965076" y="1050877"/>
                        <a:pt x="981665" y="1039641"/>
                        <a:pt x="992371" y="1023582"/>
                      </a:cubicBezTo>
                      <a:cubicBezTo>
                        <a:pt x="1024906" y="974779"/>
                        <a:pt x="996853" y="857914"/>
                        <a:pt x="992371" y="832513"/>
                      </a:cubicBezTo>
                      <a:cubicBezTo>
                        <a:pt x="992371" y="832512"/>
                        <a:pt x="958252" y="730155"/>
                        <a:pt x="951428" y="709683"/>
                      </a:cubicBezTo>
                      <a:cubicBezTo>
                        <a:pt x="946879" y="696035"/>
                        <a:pt x="950647" y="675173"/>
                        <a:pt x="937780" y="668740"/>
                      </a:cubicBezTo>
                      <a:cubicBezTo>
                        <a:pt x="853441" y="626571"/>
                        <a:pt x="910054" y="648188"/>
                        <a:pt x="801303" y="627797"/>
                      </a:cubicBezTo>
                      <a:cubicBezTo>
                        <a:pt x="594379" y="588998"/>
                        <a:pt x="738120" y="609662"/>
                        <a:pt x="555643" y="586854"/>
                      </a:cubicBezTo>
                      <a:cubicBezTo>
                        <a:pt x="541995" y="582305"/>
                        <a:pt x="528532" y="577158"/>
                        <a:pt x="514700" y="573206"/>
                      </a:cubicBezTo>
                      <a:cubicBezTo>
                        <a:pt x="496665" y="568053"/>
                        <a:pt x="474756" y="571275"/>
                        <a:pt x="460109" y="559558"/>
                      </a:cubicBezTo>
                      <a:cubicBezTo>
                        <a:pt x="448875" y="550571"/>
                        <a:pt x="455448" y="529849"/>
                        <a:pt x="446461" y="518615"/>
                      </a:cubicBezTo>
                      <a:cubicBezTo>
                        <a:pt x="436214" y="505807"/>
                        <a:pt x="419166" y="500418"/>
                        <a:pt x="405518" y="491319"/>
                      </a:cubicBezTo>
                      <a:cubicBezTo>
                        <a:pt x="396419" y="477671"/>
                        <a:pt x="390566" y="461177"/>
                        <a:pt x="378222" y="450376"/>
                      </a:cubicBezTo>
                      <a:cubicBezTo>
                        <a:pt x="353533" y="428774"/>
                        <a:pt x="296335" y="395785"/>
                        <a:pt x="296335" y="395785"/>
                      </a:cubicBezTo>
                      <a:cubicBezTo>
                        <a:pt x="287237" y="382137"/>
                        <a:pt x="265062" y="370755"/>
                        <a:pt x="269040" y="354842"/>
                      </a:cubicBezTo>
                      <a:cubicBezTo>
                        <a:pt x="272529" y="340886"/>
                        <a:pt x="295965" y="344429"/>
                        <a:pt x="309983" y="341194"/>
                      </a:cubicBezTo>
                      <a:cubicBezTo>
                        <a:pt x="395074" y="321557"/>
                        <a:pt x="447533" y="313719"/>
                        <a:pt x="528347" y="300251"/>
                      </a:cubicBezTo>
                      <a:cubicBezTo>
                        <a:pt x="582938" y="304800"/>
                        <a:pt x="644234" y="287294"/>
                        <a:pt x="692121" y="313898"/>
                      </a:cubicBezTo>
                      <a:cubicBezTo>
                        <a:pt x="712005" y="324945"/>
                        <a:pt x="668178" y="353377"/>
                        <a:pt x="651177" y="368489"/>
                      </a:cubicBezTo>
                      <a:cubicBezTo>
                        <a:pt x="626658" y="390283"/>
                        <a:pt x="596586" y="404883"/>
                        <a:pt x="569291" y="423080"/>
                      </a:cubicBezTo>
                      <a:lnTo>
                        <a:pt x="528347" y="450376"/>
                      </a:lnTo>
                      <a:cubicBezTo>
                        <a:pt x="519249" y="464024"/>
                        <a:pt x="493717" y="476648"/>
                        <a:pt x="501052" y="491319"/>
                      </a:cubicBezTo>
                      <a:cubicBezTo>
                        <a:pt x="509441" y="508096"/>
                        <a:pt x="536886" y="504967"/>
                        <a:pt x="555643" y="504967"/>
                      </a:cubicBezTo>
                      <a:cubicBezTo>
                        <a:pt x="592320" y="504967"/>
                        <a:pt x="628431" y="495868"/>
                        <a:pt x="664825" y="491319"/>
                      </a:cubicBezTo>
                      <a:cubicBezTo>
                        <a:pt x="714601" y="341995"/>
                        <a:pt x="635215" y="568177"/>
                        <a:pt x="705768" y="409433"/>
                      </a:cubicBezTo>
                      <a:cubicBezTo>
                        <a:pt x="721478" y="374085"/>
                        <a:pt x="726666" y="316084"/>
                        <a:pt x="760359" y="286603"/>
                      </a:cubicBezTo>
                      <a:cubicBezTo>
                        <a:pt x="785047" y="265001"/>
                        <a:pt x="814950" y="250209"/>
                        <a:pt x="842246" y="232012"/>
                      </a:cubicBezTo>
                      <a:lnTo>
                        <a:pt x="883189" y="204716"/>
                      </a:lnTo>
                      <a:cubicBezTo>
                        <a:pt x="901386" y="177421"/>
                        <a:pt x="968901" y="133204"/>
                        <a:pt x="937780" y="122830"/>
                      </a:cubicBezTo>
                      <a:cubicBezTo>
                        <a:pt x="700465" y="43723"/>
                        <a:pt x="884655" y="96333"/>
                        <a:pt x="364574" y="81886"/>
                      </a:cubicBezTo>
                      <a:cubicBezTo>
                        <a:pt x="432575" y="59220"/>
                        <a:pt x="447185" y="50588"/>
                        <a:pt x="514700" y="40943"/>
                      </a:cubicBezTo>
                      <a:cubicBezTo>
                        <a:pt x="523707" y="39656"/>
                        <a:pt x="532897" y="40943"/>
                        <a:pt x="541995" y="40943"/>
                      </a:cubicBezTo>
                    </a:path>
                  </a:pathLst>
                </a:custGeom>
              </p:spPr>
              <p:style>
                <a:lnRef idx="2">
                  <a:schemeClr val="accent3"/>
                </a:lnRef>
                <a:fillRef idx="0">
                  <a:schemeClr val="accent3"/>
                </a:fillRef>
                <a:effectRef idx="1">
                  <a:schemeClr val="accent3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cxnSp>
              <p:nvCxnSpPr>
                <p:cNvPr id="27" name="Přímá spojnice 26"/>
                <p:cNvCxnSpPr/>
                <p:nvPr/>
              </p:nvCxnSpPr>
              <p:spPr>
                <a:xfrm>
                  <a:off x="6228184" y="2476426"/>
                  <a:ext cx="72008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 flipV="1">
                  <a:off x="6948264" y="1900362"/>
                  <a:ext cx="0" cy="57606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>
                  <a:off x="6948264" y="1900362"/>
                  <a:ext cx="108012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>
                  <a:off x="8028384" y="1900362"/>
                  <a:ext cx="0" cy="129614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Přímá spojnice 30"/>
                <p:cNvCxnSpPr/>
                <p:nvPr/>
              </p:nvCxnSpPr>
              <p:spPr>
                <a:xfrm flipH="1">
                  <a:off x="5148064" y="3196506"/>
                  <a:ext cx="288032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Přímá spojnice 23"/>
                <p:cNvCxnSpPr/>
                <p:nvPr/>
              </p:nvCxnSpPr>
              <p:spPr>
                <a:xfrm>
                  <a:off x="5148064" y="1900362"/>
                  <a:ext cx="0" cy="129614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/>
                <p:nvPr/>
              </p:nvCxnSpPr>
              <p:spPr>
                <a:xfrm>
                  <a:off x="5148064" y="1900362"/>
                  <a:ext cx="108012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/>
                <p:nvPr/>
              </p:nvCxnSpPr>
              <p:spPr>
                <a:xfrm>
                  <a:off x="6228184" y="1900362"/>
                  <a:ext cx="0" cy="57606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9" name="Volný tvar 48"/>
                <p:cNvSpPr/>
                <p:nvPr/>
              </p:nvSpPr>
              <p:spPr>
                <a:xfrm>
                  <a:off x="6987654" y="1950757"/>
                  <a:ext cx="985746" cy="1215530"/>
                </a:xfrm>
                <a:custGeom>
                  <a:avLst/>
                  <a:gdLst>
                    <a:gd name="connsiteX0" fmla="*/ 13647 w 985746"/>
                    <a:gd name="connsiteY0" fmla="*/ 14521 h 1215530"/>
                    <a:gd name="connsiteX1" fmla="*/ 40943 w 985746"/>
                    <a:gd name="connsiteY1" fmla="*/ 997159 h 1215530"/>
                    <a:gd name="connsiteX2" fmla="*/ 54591 w 985746"/>
                    <a:gd name="connsiteY2" fmla="*/ 1051750 h 1215530"/>
                    <a:gd name="connsiteX3" fmla="*/ 68239 w 985746"/>
                    <a:gd name="connsiteY3" fmla="*/ 1160933 h 1215530"/>
                    <a:gd name="connsiteX4" fmla="*/ 122830 w 985746"/>
                    <a:gd name="connsiteY4" fmla="*/ 1079046 h 1215530"/>
                    <a:gd name="connsiteX5" fmla="*/ 177421 w 985746"/>
                    <a:gd name="connsiteY5" fmla="*/ 942568 h 1215530"/>
                    <a:gd name="connsiteX6" fmla="*/ 191068 w 985746"/>
                    <a:gd name="connsiteY6" fmla="*/ 901625 h 1215530"/>
                    <a:gd name="connsiteX7" fmla="*/ 204716 w 985746"/>
                    <a:gd name="connsiteY7" fmla="*/ 860682 h 1215530"/>
                    <a:gd name="connsiteX8" fmla="*/ 232012 w 985746"/>
                    <a:gd name="connsiteY8" fmla="*/ 560431 h 1215530"/>
                    <a:gd name="connsiteX9" fmla="*/ 245659 w 985746"/>
                    <a:gd name="connsiteY9" fmla="*/ 505840 h 1215530"/>
                    <a:gd name="connsiteX10" fmla="*/ 259307 w 985746"/>
                    <a:gd name="connsiteY10" fmla="*/ 437601 h 1215530"/>
                    <a:gd name="connsiteX11" fmla="*/ 272955 w 985746"/>
                    <a:gd name="connsiteY11" fmla="*/ 355715 h 1215530"/>
                    <a:gd name="connsiteX12" fmla="*/ 286603 w 985746"/>
                    <a:gd name="connsiteY12" fmla="*/ 314771 h 1215530"/>
                    <a:gd name="connsiteX13" fmla="*/ 300250 w 985746"/>
                    <a:gd name="connsiteY13" fmla="*/ 260180 h 1215530"/>
                    <a:gd name="connsiteX14" fmla="*/ 313898 w 985746"/>
                    <a:gd name="connsiteY14" fmla="*/ 219237 h 1215530"/>
                    <a:gd name="connsiteX15" fmla="*/ 327546 w 985746"/>
                    <a:gd name="connsiteY15" fmla="*/ 150998 h 1215530"/>
                    <a:gd name="connsiteX16" fmla="*/ 341194 w 985746"/>
                    <a:gd name="connsiteY16" fmla="*/ 969864 h 1215530"/>
                    <a:gd name="connsiteX17" fmla="*/ 354842 w 985746"/>
                    <a:gd name="connsiteY17" fmla="*/ 1024455 h 1215530"/>
                    <a:gd name="connsiteX18" fmla="*/ 382137 w 985746"/>
                    <a:gd name="connsiteY18" fmla="*/ 1160933 h 1215530"/>
                    <a:gd name="connsiteX19" fmla="*/ 450376 w 985746"/>
                    <a:gd name="connsiteY19" fmla="*/ 1079046 h 1215530"/>
                    <a:gd name="connsiteX20" fmla="*/ 491319 w 985746"/>
                    <a:gd name="connsiteY20" fmla="*/ 983512 h 1215530"/>
                    <a:gd name="connsiteX21" fmla="*/ 532262 w 985746"/>
                    <a:gd name="connsiteY21" fmla="*/ 874330 h 1215530"/>
                    <a:gd name="connsiteX22" fmla="*/ 573206 w 985746"/>
                    <a:gd name="connsiteY22" fmla="*/ 792443 h 1215530"/>
                    <a:gd name="connsiteX23" fmla="*/ 627797 w 985746"/>
                    <a:gd name="connsiteY23" fmla="*/ 669613 h 1215530"/>
                    <a:gd name="connsiteX24" fmla="*/ 668740 w 985746"/>
                    <a:gd name="connsiteY24" fmla="*/ 533136 h 1215530"/>
                    <a:gd name="connsiteX25" fmla="*/ 696036 w 985746"/>
                    <a:gd name="connsiteY25" fmla="*/ 478544 h 1215530"/>
                    <a:gd name="connsiteX26" fmla="*/ 709683 w 985746"/>
                    <a:gd name="connsiteY26" fmla="*/ 383010 h 1215530"/>
                    <a:gd name="connsiteX27" fmla="*/ 723331 w 985746"/>
                    <a:gd name="connsiteY27" fmla="*/ 328419 h 1215530"/>
                    <a:gd name="connsiteX28" fmla="*/ 736979 w 985746"/>
                    <a:gd name="connsiteY28" fmla="*/ 219237 h 1215530"/>
                    <a:gd name="connsiteX29" fmla="*/ 750627 w 985746"/>
                    <a:gd name="connsiteY29" fmla="*/ 137350 h 1215530"/>
                    <a:gd name="connsiteX30" fmla="*/ 764274 w 985746"/>
                    <a:gd name="connsiteY30" fmla="*/ 178294 h 1215530"/>
                    <a:gd name="connsiteX31" fmla="*/ 777922 w 985746"/>
                    <a:gd name="connsiteY31" fmla="*/ 928921 h 1215530"/>
                    <a:gd name="connsiteX32" fmla="*/ 791570 w 985746"/>
                    <a:gd name="connsiteY32" fmla="*/ 1010807 h 1215530"/>
                    <a:gd name="connsiteX33" fmla="*/ 805218 w 985746"/>
                    <a:gd name="connsiteY33" fmla="*/ 1051750 h 1215530"/>
                    <a:gd name="connsiteX34" fmla="*/ 818865 w 985746"/>
                    <a:gd name="connsiteY34" fmla="*/ 1133637 h 1215530"/>
                    <a:gd name="connsiteX35" fmla="*/ 832513 w 985746"/>
                    <a:gd name="connsiteY35" fmla="*/ 1079046 h 1215530"/>
                    <a:gd name="connsiteX36" fmla="*/ 859809 w 985746"/>
                    <a:gd name="connsiteY36" fmla="*/ 956216 h 1215530"/>
                    <a:gd name="connsiteX37" fmla="*/ 873456 w 985746"/>
                    <a:gd name="connsiteY37" fmla="*/ 819739 h 1215530"/>
                    <a:gd name="connsiteX38" fmla="*/ 887104 w 985746"/>
                    <a:gd name="connsiteY38" fmla="*/ 765147 h 1215530"/>
                    <a:gd name="connsiteX39" fmla="*/ 900752 w 985746"/>
                    <a:gd name="connsiteY39" fmla="*/ 587727 h 1215530"/>
                    <a:gd name="connsiteX40" fmla="*/ 887104 w 985746"/>
                    <a:gd name="connsiteY40" fmla="*/ 96407 h 1215530"/>
                    <a:gd name="connsiteX41" fmla="*/ 723331 w 985746"/>
                    <a:gd name="connsiteY41" fmla="*/ 110055 h 1215530"/>
                    <a:gd name="connsiteX42" fmla="*/ 682388 w 985746"/>
                    <a:gd name="connsiteY42" fmla="*/ 123703 h 1215530"/>
                    <a:gd name="connsiteX43" fmla="*/ 559558 w 985746"/>
                    <a:gd name="connsiteY43" fmla="*/ 150998 h 1215530"/>
                    <a:gd name="connsiteX44" fmla="*/ 518615 w 985746"/>
                    <a:gd name="connsiteY44" fmla="*/ 164646 h 1215530"/>
                    <a:gd name="connsiteX45" fmla="*/ 395785 w 985746"/>
                    <a:gd name="connsiteY45" fmla="*/ 178294 h 1215530"/>
                    <a:gd name="connsiteX46" fmla="*/ 341194 w 985746"/>
                    <a:gd name="connsiteY46" fmla="*/ 191942 h 1215530"/>
                    <a:gd name="connsiteX47" fmla="*/ 272955 w 985746"/>
                    <a:gd name="connsiteY47" fmla="*/ 205589 h 1215530"/>
                    <a:gd name="connsiteX48" fmla="*/ 232012 w 985746"/>
                    <a:gd name="connsiteY48" fmla="*/ 219237 h 1215530"/>
                    <a:gd name="connsiteX49" fmla="*/ 545910 w 985746"/>
                    <a:gd name="connsiteY49" fmla="*/ 232885 h 1215530"/>
                    <a:gd name="connsiteX50" fmla="*/ 668740 w 985746"/>
                    <a:gd name="connsiteY50" fmla="*/ 260180 h 1215530"/>
                    <a:gd name="connsiteX51" fmla="*/ 491319 w 985746"/>
                    <a:gd name="connsiteY51" fmla="*/ 314771 h 1215530"/>
                    <a:gd name="connsiteX52" fmla="*/ 423080 w 985746"/>
                    <a:gd name="connsiteY52" fmla="*/ 328419 h 1215530"/>
                    <a:gd name="connsiteX53" fmla="*/ 313898 w 985746"/>
                    <a:gd name="connsiteY53" fmla="*/ 342067 h 1215530"/>
                    <a:gd name="connsiteX54" fmla="*/ 259307 w 985746"/>
                    <a:gd name="connsiteY54" fmla="*/ 355715 h 1215530"/>
                    <a:gd name="connsiteX55" fmla="*/ 191068 w 985746"/>
                    <a:gd name="connsiteY55" fmla="*/ 369362 h 1215530"/>
                    <a:gd name="connsiteX56" fmla="*/ 177421 w 985746"/>
                    <a:gd name="connsiteY56" fmla="*/ 410306 h 1215530"/>
                    <a:gd name="connsiteX57" fmla="*/ 368489 w 985746"/>
                    <a:gd name="connsiteY57" fmla="*/ 464897 h 1215530"/>
                    <a:gd name="connsiteX58" fmla="*/ 764274 w 985746"/>
                    <a:gd name="connsiteY58" fmla="*/ 533136 h 1215530"/>
                    <a:gd name="connsiteX59" fmla="*/ 846161 w 985746"/>
                    <a:gd name="connsiteY59" fmla="*/ 546783 h 1215530"/>
                    <a:gd name="connsiteX60" fmla="*/ 887104 w 985746"/>
                    <a:gd name="connsiteY60" fmla="*/ 560431 h 1215530"/>
                    <a:gd name="connsiteX61" fmla="*/ 846161 w 985746"/>
                    <a:gd name="connsiteY61" fmla="*/ 574079 h 1215530"/>
                    <a:gd name="connsiteX62" fmla="*/ 696036 w 985746"/>
                    <a:gd name="connsiteY62" fmla="*/ 587727 h 1215530"/>
                    <a:gd name="connsiteX63" fmla="*/ 259307 w 985746"/>
                    <a:gd name="connsiteY63" fmla="*/ 601374 h 1215530"/>
                    <a:gd name="connsiteX64" fmla="*/ 300250 w 985746"/>
                    <a:gd name="connsiteY64" fmla="*/ 642318 h 1215530"/>
                    <a:gd name="connsiteX65" fmla="*/ 477671 w 985746"/>
                    <a:gd name="connsiteY65" fmla="*/ 683261 h 1215530"/>
                    <a:gd name="connsiteX66" fmla="*/ 532262 w 985746"/>
                    <a:gd name="connsiteY66" fmla="*/ 696909 h 1215530"/>
                    <a:gd name="connsiteX67" fmla="*/ 655092 w 985746"/>
                    <a:gd name="connsiteY67" fmla="*/ 710556 h 1215530"/>
                    <a:gd name="connsiteX68" fmla="*/ 709683 w 985746"/>
                    <a:gd name="connsiteY68" fmla="*/ 724204 h 1215530"/>
                    <a:gd name="connsiteX69" fmla="*/ 559558 w 985746"/>
                    <a:gd name="connsiteY69" fmla="*/ 765147 h 1215530"/>
                    <a:gd name="connsiteX70" fmla="*/ 382137 w 985746"/>
                    <a:gd name="connsiteY70" fmla="*/ 792443 h 1215530"/>
                    <a:gd name="connsiteX71" fmla="*/ 259307 w 985746"/>
                    <a:gd name="connsiteY71" fmla="*/ 819739 h 1215530"/>
                    <a:gd name="connsiteX72" fmla="*/ 272955 w 985746"/>
                    <a:gd name="connsiteY72" fmla="*/ 860682 h 1215530"/>
                    <a:gd name="connsiteX73" fmla="*/ 382137 w 985746"/>
                    <a:gd name="connsiteY73" fmla="*/ 874330 h 1215530"/>
                    <a:gd name="connsiteX74" fmla="*/ 504967 w 985746"/>
                    <a:gd name="connsiteY74" fmla="*/ 901625 h 1215530"/>
                    <a:gd name="connsiteX75" fmla="*/ 545910 w 985746"/>
                    <a:gd name="connsiteY75" fmla="*/ 915273 h 1215530"/>
                    <a:gd name="connsiteX76" fmla="*/ 668740 w 985746"/>
                    <a:gd name="connsiteY76" fmla="*/ 928921 h 1215530"/>
                    <a:gd name="connsiteX77" fmla="*/ 614149 w 985746"/>
                    <a:gd name="connsiteY77" fmla="*/ 969864 h 1215530"/>
                    <a:gd name="connsiteX78" fmla="*/ 395785 w 985746"/>
                    <a:gd name="connsiteY78" fmla="*/ 997159 h 1215530"/>
                    <a:gd name="connsiteX79" fmla="*/ 341194 w 985746"/>
                    <a:gd name="connsiteY79" fmla="*/ 1010807 h 1215530"/>
                    <a:gd name="connsiteX80" fmla="*/ 272955 w 985746"/>
                    <a:gd name="connsiteY80" fmla="*/ 1024455 h 1215530"/>
                    <a:gd name="connsiteX81" fmla="*/ 341194 w 985746"/>
                    <a:gd name="connsiteY81" fmla="*/ 1038103 h 1215530"/>
                    <a:gd name="connsiteX82" fmla="*/ 382137 w 985746"/>
                    <a:gd name="connsiteY82" fmla="*/ 1051750 h 1215530"/>
                    <a:gd name="connsiteX83" fmla="*/ 518615 w 985746"/>
                    <a:gd name="connsiteY83" fmla="*/ 1079046 h 1215530"/>
                    <a:gd name="connsiteX84" fmla="*/ 641445 w 985746"/>
                    <a:gd name="connsiteY84" fmla="*/ 1106342 h 1215530"/>
                    <a:gd name="connsiteX85" fmla="*/ 709683 w 985746"/>
                    <a:gd name="connsiteY85" fmla="*/ 1051750 h 1215530"/>
                    <a:gd name="connsiteX86" fmla="*/ 791570 w 985746"/>
                    <a:gd name="connsiteY86" fmla="*/ 997159 h 1215530"/>
                    <a:gd name="connsiteX87" fmla="*/ 736979 w 985746"/>
                    <a:gd name="connsiteY87" fmla="*/ 969864 h 1215530"/>
                    <a:gd name="connsiteX88" fmla="*/ 627797 w 985746"/>
                    <a:gd name="connsiteY88" fmla="*/ 956216 h 1215530"/>
                    <a:gd name="connsiteX89" fmla="*/ 682388 w 985746"/>
                    <a:gd name="connsiteY89" fmla="*/ 928921 h 1215530"/>
                    <a:gd name="connsiteX90" fmla="*/ 818865 w 985746"/>
                    <a:gd name="connsiteY90" fmla="*/ 915273 h 1215530"/>
                    <a:gd name="connsiteX91" fmla="*/ 736979 w 985746"/>
                    <a:gd name="connsiteY91" fmla="*/ 887977 h 1215530"/>
                    <a:gd name="connsiteX92" fmla="*/ 805218 w 985746"/>
                    <a:gd name="connsiteY92" fmla="*/ 833386 h 1215530"/>
                    <a:gd name="connsiteX93" fmla="*/ 887104 w 985746"/>
                    <a:gd name="connsiteY93" fmla="*/ 806091 h 1215530"/>
                    <a:gd name="connsiteX94" fmla="*/ 928047 w 985746"/>
                    <a:gd name="connsiteY94" fmla="*/ 792443 h 1215530"/>
                    <a:gd name="connsiteX95" fmla="*/ 818865 w 985746"/>
                    <a:gd name="connsiteY95" fmla="*/ 751500 h 1215530"/>
                    <a:gd name="connsiteX96" fmla="*/ 777922 w 985746"/>
                    <a:gd name="connsiteY96" fmla="*/ 737852 h 1215530"/>
                    <a:gd name="connsiteX97" fmla="*/ 655092 w 985746"/>
                    <a:gd name="connsiteY97" fmla="*/ 710556 h 1215530"/>
                    <a:gd name="connsiteX98" fmla="*/ 641445 w 985746"/>
                    <a:gd name="connsiteY98" fmla="*/ 669613 h 1215530"/>
                    <a:gd name="connsiteX99" fmla="*/ 736979 w 985746"/>
                    <a:gd name="connsiteY99" fmla="*/ 601374 h 1215530"/>
                    <a:gd name="connsiteX100" fmla="*/ 777922 w 985746"/>
                    <a:gd name="connsiteY100" fmla="*/ 560431 h 1215530"/>
                    <a:gd name="connsiteX101" fmla="*/ 818865 w 985746"/>
                    <a:gd name="connsiteY101" fmla="*/ 533136 h 1215530"/>
                    <a:gd name="connsiteX102" fmla="*/ 723331 w 985746"/>
                    <a:gd name="connsiteY102" fmla="*/ 505840 h 1215530"/>
                    <a:gd name="connsiteX103" fmla="*/ 614149 w 985746"/>
                    <a:gd name="connsiteY103" fmla="*/ 478544 h 1215530"/>
                    <a:gd name="connsiteX104" fmla="*/ 696036 w 985746"/>
                    <a:gd name="connsiteY104" fmla="*/ 437601 h 1215530"/>
                    <a:gd name="connsiteX105" fmla="*/ 736979 w 985746"/>
                    <a:gd name="connsiteY105" fmla="*/ 423953 h 1215530"/>
                    <a:gd name="connsiteX106" fmla="*/ 791570 w 985746"/>
                    <a:gd name="connsiteY106" fmla="*/ 396658 h 1215530"/>
                    <a:gd name="connsiteX107" fmla="*/ 627797 w 985746"/>
                    <a:gd name="connsiteY107" fmla="*/ 342067 h 1215530"/>
                    <a:gd name="connsiteX108" fmla="*/ 668740 w 985746"/>
                    <a:gd name="connsiteY108" fmla="*/ 314771 h 1215530"/>
                    <a:gd name="connsiteX109" fmla="*/ 777922 w 985746"/>
                    <a:gd name="connsiteY109" fmla="*/ 287476 h 1215530"/>
                    <a:gd name="connsiteX110" fmla="*/ 887104 w 985746"/>
                    <a:gd name="connsiteY110" fmla="*/ 260180 h 1215530"/>
                    <a:gd name="connsiteX111" fmla="*/ 846161 w 985746"/>
                    <a:gd name="connsiteY111" fmla="*/ 246533 h 1215530"/>
                    <a:gd name="connsiteX112" fmla="*/ 682388 w 985746"/>
                    <a:gd name="connsiteY112" fmla="*/ 219237 h 1215530"/>
                    <a:gd name="connsiteX113" fmla="*/ 791570 w 985746"/>
                    <a:gd name="connsiteY113" fmla="*/ 205589 h 1215530"/>
                    <a:gd name="connsiteX114" fmla="*/ 600501 w 985746"/>
                    <a:gd name="connsiteY114" fmla="*/ 150998 h 1215530"/>
                    <a:gd name="connsiteX115" fmla="*/ 545910 w 985746"/>
                    <a:gd name="connsiteY115" fmla="*/ 137350 h 1215530"/>
                    <a:gd name="connsiteX116" fmla="*/ 395785 w 985746"/>
                    <a:gd name="connsiteY116" fmla="*/ 110055 h 1215530"/>
                    <a:gd name="connsiteX117" fmla="*/ 573206 w 985746"/>
                    <a:gd name="connsiteY117" fmla="*/ 82759 h 1215530"/>
                    <a:gd name="connsiteX118" fmla="*/ 627797 w 985746"/>
                    <a:gd name="connsiteY118" fmla="*/ 69112 h 1215530"/>
                    <a:gd name="connsiteX119" fmla="*/ 518615 w 985746"/>
                    <a:gd name="connsiteY119" fmla="*/ 55464 h 1215530"/>
                    <a:gd name="connsiteX120" fmla="*/ 900752 w 985746"/>
                    <a:gd name="connsiteY120" fmla="*/ 110055 h 1215530"/>
                    <a:gd name="connsiteX121" fmla="*/ 941695 w 985746"/>
                    <a:gd name="connsiteY121" fmla="*/ 123703 h 1215530"/>
                    <a:gd name="connsiteX122" fmla="*/ 955343 w 985746"/>
                    <a:gd name="connsiteY122" fmla="*/ 164646 h 1215530"/>
                    <a:gd name="connsiteX123" fmla="*/ 805218 w 985746"/>
                    <a:gd name="connsiteY123" fmla="*/ 232885 h 1215530"/>
                    <a:gd name="connsiteX124" fmla="*/ 914400 w 985746"/>
                    <a:gd name="connsiteY124" fmla="*/ 246533 h 1215530"/>
                    <a:gd name="connsiteX125" fmla="*/ 900752 w 985746"/>
                    <a:gd name="connsiteY125" fmla="*/ 301124 h 1215530"/>
                    <a:gd name="connsiteX126" fmla="*/ 818865 w 985746"/>
                    <a:gd name="connsiteY126" fmla="*/ 369362 h 1215530"/>
                    <a:gd name="connsiteX127" fmla="*/ 914400 w 985746"/>
                    <a:gd name="connsiteY127" fmla="*/ 437601 h 1215530"/>
                    <a:gd name="connsiteX128" fmla="*/ 900752 w 985746"/>
                    <a:gd name="connsiteY128" fmla="*/ 546783 h 1215530"/>
                    <a:gd name="connsiteX129" fmla="*/ 873456 w 985746"/>
                    <a:gd name="connsiteY129" fmla="*/ 587727 h 1215530"/>
                    <a:gd name="connsiteX130" fmla="*/ 859809 w 985746"/>
                    <a:gd name="connsiteY130" fmla="*/ 628670 h 1215530"/>
                    <a:gd name="connsiteX131" fmla="*/ 818865 w 985746"/>
                    <a:gd name="connsiteY131" fmla="*/ 601374 h 1215530"/>
                    <a:gd name="connsiteX132" fmla="*/ 750627 w 985746"/>
                    <a:gd name="connsiteY132" fmla="*/ 546783 h 1215530"/>
                    <a:gd name="connsiteX133" fmla="*/ 682388 w 985746"/>
                    <a:gd name="connsiteY133" fmla="*/ 533136 h 1215530"/>
                    <a:gd name="connsiteX134" fmla="*/ 545910 w 985746"/>
                    <a:gd name="connsiteY134" fmla="*/ 464897 h 1215530"/>
                    <a:gd name="connsiteX135" fmla="*/ 464024 w 985746"/>
                    <a:gd name="connsiteY135" fmla="*/ 437601 h 1215530"/>
                    <a:gd name="connsiteX136" fmla="*/ 368489 w 985746"/>
                    <a:gd name="connsiteY136" fmla="*/ 383010 h 1215530"/>
                    <a:gd name="connsiteX137" fmla="*/ 313898 w 985746"/>
                    <a:gd name="connsiteY137" fmla="*/ 355715 h 1215530"/>
                    <a:gd name="connsiteX138" fmla="*/ 395785 w 985746"/>
                    <a:gd name="connsiteY138" fmla="*/ 383010 h 1215530"/>
                    <a:gd name="connsiteX139" fmla="*/ 545910 w 985746"/>
                    <a:gd name="connsiteY139" fmla="*/ 423953 h 1215530"/>
                    <a:gd name="connsiteX140" fmla="*/ 627797 w 985746"/>
                    <a:gd name="connsiteY140" fmla="*/ 437601 h 1215530"/>
                    <a:gd name="connsiteX141" fmla="*/ 832513 w 985746"/>
                    <a:gd name="connsiteY141" fmla="*/ 464897 h 1215530"/>
                    <a:gd name="connsiteX142" fmla="*/ 791570 w 985746"/>
                    <a:gd name="connsiteY142" fmla="*/ 451249 h 1215530"/>
                    <a:gd name="connsiteX143" fmla="*/ 736979 w 985746"/>
                    <a:gd name="connsiteY143" fmla="*/ 437601 h 1215530"/>
                    <a:gd name="connsiteX144" fmla="*/ 518615 w 985746"/>
                    <a:gd name="connsiteY144" fmla="*/ 396658 h 1215530"/>
                    <a:gd name="connsiteX145" fmla="*/ 382137 w 985746"/>
                    <a:gd name="connsiteY145" fmla="*/ 355715 h 1215530"/>
                    <a:gd name="connsiteX146" fmla="*/ 354842 w 985746"/>
                    <a:gd name="connsiteY146" fmla="*/ 314771 h 1215530"/>
                    <a:gd name="connsiteX147" fmla="*/ 368489 w 985746"/>
                    <a:gd name="connsiteY147" fmla="*/ 219237 h 1215530"/>
                    <a:gd name="connsiteX148" fmla="*/ 327546 w 985746"/>
                    <a:gd name="connsiteY148" fmla="*/ 205589 h 1215530"/>
                    <a:gd name="connsiteX149" fmla="*/ 150125 w 985746"/>
                    <a:gd name="connsiteY149" fmla="*/ 178294 h 1215530"/>
                    <a:gd name="connsiteX150" fmla="*/ 68239 w 985746"/>
                    <a:gd name="connsiteY150" fmla="*/ 123703 h 1215530"/>
                    <a:gd name="connsiteX151" fmla="*/ 150125 w 985746"/>
                    <a:gd name="connsiteY151" fmla="*/ 96407 h 1215530"/>
                    <a:gd name="connsiteX152" fmla="*/ 313898 w 985746"/>
                    <a:gd name="connsiteY152" fmla="*/ 110055 h 1215530"/>
                    <a:gd name="connsiteX153" fmla="*/ 354842 w 985746"/>
                    <a:gd name="connsiteY153" fmla="*/ 123703 h 1215530"/>
                    <a:gd name="connsiteX154" fmla="*/ 218364 w 985746"/>
                    <a:gd name="connsiteY154" fmla="*/ 110055 h 1215530"/>
                    <a:gd name="connsiteX155" fmla="*/ 163773 w 985746"/>
                    <a:gd name="connsiteY155" fmla="*/ 96407 h 1215530"/>
                    <a:gd name="connsiteX156" fmla="*/ 150125 w 985746"/>
                    <a:gd name="connsiteY156" fmla="*/ 55464 h 1215530"/>
                    <a:gd name="connsiteX157" fmla="*/ 68239 w 985746"/>
                    <a:gd name="connsiteY157" fmla="*/ 28168 h 1215530"/>
                    <a:gd name="connsiteX158" fmla="*/ 122830 w 985746"/>
                    <a:gd name="connsiteY158" fmla="*/ 110055 h 1215530"/>
                    <a:gd name="connsiteX159" fmla="*/ 40943 w 985746"/>
                    <a:gd name="connsiteY159" fmla="*/ 164646 h 1215530"/>
                    <a:gd name="connsiteX160" fmla="*/ 68239 w 985746"/>
                    <a:gd name="connsiteY160" fmla="*/ 205589 h 1215530"/>
                    <a:gd name="connsiteX161" fmla="*/ 122830 w 985746"/>
                    <a:gd name="connsiteY161" fmla="*/ 219237 h 1215530"/>
                    <a:gd name="connsiteX162" fmla="*/ 95534 w 985746"/>
                    <a:gd name="connsiteY162" fmla="*/ 260180 h 1215530"/>
                    <a:gd name="connsiteX163" fmla="*/ 13647 w 985746"/>
                    <a:gd name="connsiteY163" fmla="*/ 287476 h 1215530"/>
                    <a:gd name="connsiteX164" fmla="*/ 40943 w 985746"/>
                    <a:gd name="connsiteY164" fmla="*/ 342067 h 1215530"/>
                    <a:gd name="connsiteX165" fmla="*/ 109182 w 985746"/>
                    <a:gd name="connsiteY165" fmla="*/ 355715 h 1215530"/>
                    <a:gd name="connsiteX166" fmla="*/ 163773 w 985746"/>
                    <a:gd name="connsiteY166" fmla="*/ 383010 h 1215530"/>
                    <a:gd name="connsiteX167" fmla="*/ 204716 w 985746"/>
                    <a:gd name="connsiteY167" fmla="*/ 396658 h 1215530"/>
                    <a:gd name="connsiteX168" fmla="*/ 191068 w 985746"/>
                    <a:gd name="connsiteY168" fmla="*/ 437601 h 1215530"/>
                    <a:gd name="connsiteX169" fmla="*/ 136477 w 985746"/>
                    <a:gd name="connsiteY169" fmla="*/ 451249 h 1215530"/>
                    <a:gd name="connsiteX170" fmla="*/ 95534 w 985746"/>
                    <a:gd name="connsiteY170" fmla="*/ 478544 h 1215530"/>
                    <a:gd name="connsiteX171" fmla="*/ 54591 w 985746"/>
                    <a:gd name="connsiteY171" fmla="*/ 492192 h 1215530"/>
                    <a:gd name="connsiteX172" fmla="*/ 150125 w 985746"/>
                    <a:gd name="connsiteY172" fmla="*/ 519488 h 1215530"/>
                    <a:gd name="connsiteX173" fmla="*/ 177421 w 985746"/>
                    <a:gd name="connsiteY173" fmla="*/ 574079 h 1215530"/>
                    <a:gd name="connsiteX174" fmla="*/ 136477 w 985746"/>
                    <a:gd name="connsiteY174" fmla="*/ 587727 h 1215530"/>
                    <a:gd name="connsiteX175" fmla="*/ 232012 w 985746"/>
                    <a:gd name="connsiteY175" fmla="*/ 628670 h 1215530"/>
                    <a:gd name="connsiteX176" fmla="*/ 177421 w 985746"/>
                    <a:gd name="connsiteY176" fmla="*/ 642318 h 1215530"/>
                    <a:gd name="connsiteX177" fmla="*/ 109182 w 985746"/>
                    <a:gd name="connsiteY177" fmla="*/ 669613 h 1215530"/>
                    <a:gd name="connsiteX178" fmla="*/ 122830 w 985746"/>
                    <a:gd name="connsiteY178" fmla="*/ 628670 h 1215530"/>
                    <a:gd name="connsiteX179" fmla="*/ 177421 w 985746"/>
                    <a:gd name="connsiteY179" fmla="*/ 546783 h 1215530"/>
                    <a:gd name="connsiteX180" fmla="*/ 191068 w 985746"/>
                    <a:gd name="connsiteY180" fmla="*/ 492192 h 1215530"/>
                    <a:gd name="connsiteX181" fmla="*/ 204716 w 985746"/>
                    <a:gd name="connsiteY181" fmla="*/ 451249 h 1215530"/>
                    <a:gd name="connsiteX182" fmla="*/ 191068 w 985746"/>
                    <a:gd name="connsiteY182" fmla="*/ 287476 h 1215530"/>
                    <a:gd name="connsiteX183" fmla="*/ 68239 w 985746"/>
                    <a:gd name="connsiteY183" fmla="*/ 355715 h 1215530"/>
                    <a:gd name="connsiteX184" fmla="*/ 27295 w 985746"/>
                    <a:gd name="connsiteY184" fmla="*/ 383010 h 1215530"/>
                    <a:gd name="connsiteX185" fmla="*/ 54591 w 985746"/>
                    <a:gd name="connsiteY185" fmla="*/ 314771 h 1215530"/>
                    <a:gd name="connsiteX186" fmla="*/ 81886 w 985746"/>
                    <a:gd name="connsiteY186" fmla="*/ 273828 h 1215530"/>
                    <a:gd name="connsiteX187" fmla="*/ 95534 w 985746"/>
                    <a:gd name="connsiteY187" fmla="*/ 314771 h 1215530"/>
                    <a:gd name="connsiteX188" fmla="*/ 81886 w 985746"/>
                    <a:gd name="connsiteY188" fmla="*/ 574079 h 1215530"/>
                    <a:gd name="connsiteX189" fmla="*/ 95534 w 985746"/>
                    <a:gd name="connsiteY189" fmla="*/ 655965 h 1215530"/>
                    <a:gd name="connsiteX190" fmla="*/ 136477 w 985746"/>
                    <a:gd name="connsiteY190" fmla="*/ 669613 h 1215530"/>
                    <a:gd name="connsiteX191" fmla="*/ 204716 w 985746"/>
                    <a:gd name="connsiteY191" fmla="*/ 683261 h 1215530"/>
                    <a:gd name="connsiteX192" fmla="*/ 218364 w 985746"/>
                    <a:gd name="connsiteY192" fmla="*/ 737852 h 1215530"/>
                    <a:gd name="connsiteX193" fmla="*/ 150125 w 985746"/>
                    <a:gd name="connsiteY193" fmla="*/ 806091 h 1215530"/>
                    <a:gd name="connsiteX194" fmla="*/ 68239 w 985746"/>
                    <a:gd name="connsiteY194" fmla="*/ 874330 h 1215530"/>
                    <a:gd name="connsiteX195" fmla="*/ 136477 w 985746"/>
                    <a:gd name="connsiteY195" fmla="*/ 901625 h 1215530"/>
                    <a:gd name="connsiteX196" fmla="*/ 122830 w 985746"/>
                    <a:gd name="connsiteY196" fmla="*/ 915273 h 1215530"/>
                    <a:gd name="connsiteX197" fmla="*/ 191068 w 985746"/>
                    <a:gd name="connsiteY197" fmla="*/ 928921 h 1215530"/>
                    <a:gd name="connsiteX198" fmla="*/ 232012 w 985746"/>
                    <a:gd name="connsiteY198" fmla="*/ 942568 h 1215530"/>
                    <a:gd name="connsiteX199" fmla="*/ 191068 w 985746"/>
                    <a:gd name="connsiteY199" fmla="*/ 983512 h 1215530"/>
                    <a:gd name="connsiteX200" fmla="*/ 109182 w 985746"/>
                    <a:gd name="connsiteY200" fmla="*/ 1010807 h 1215530"/>
                    <a:gd name="connsiteX201" fmla="*/ 177421 w 985746"/>
                    <a:gd name="connsiteY201" fmla="*/ 1038103 h 1215530"/>
                    <a:gd name="connsiteX202" fmla="*/ 259307 w 985746"/>
                    <a:gd name="connsiteY202" fmla="*/ 1065398 h 1215530"/>
                    <a:gd name="connsiteX203" fmla="*/ 177421 w 985746"/>
                    <a:gd name="connsiteY203" fmla="*/ 1092694 h 1215530"/>
                    <a:gd name="connsiteX204" fmla="*/ 0 w 985746"/>
                    <a:gd name="connsiteY204" fmla="*/ 1119989 h 1215530"/>
                    <a:gd name="connsiteX205" fmla="*/ 163773 w 985746"/>
                    <a:gd name="connsiteY205" fmla="*/ 1147285 h 1215530"/>
                    <a:gd name="connsiteX206" fmla="*/ 286603 w 985746"/>
                    <a:gd name="connsiteY206" fmla="*/ 1174580 h 1215530"/>
                    <a:gd name="connsiteX207" fmla="*/ 382137 w 985746"/>
                    <a:gd name="connsiteY207" fmla="*/ 1188228 h 1215530"/>
                    <a:gd name="connsiteX208" fmla="*/ 423080 w 985746"/>
                    <a:gd name="connsiteY208" fmla="*/ 1201876 h 1215530"/>
                    <a:gd name="connsiteX209" fmla="*/ 382137 w 985746"/>
                    <a:gd name="connsiteY209" fmla="*/ 1215524 h 1215530"/>
                    <a:gd name="connsiteX210" fmla="*/ 177421 w 985746"/>
                    <a:gd name="connsiteY210" fmla="*/ 1201876 h 1215530"/>
                    <a:gd name="connsiteX211" fmla="*/ 150125 w 985746"/>
                    <a:gd name="connsiteY211" fmla="*/ 847034 h 1215530"/>
                    <a:gd name="connsiteX212" fmla="*/ 122830 w 985746"/>
                    <a:gd name="connsiteY212" fmla="*/ 737852 h 1215530"/>
                    <a:gd name="connsiteX213" fmla="*/ 109182 w 985746"/>
                    <a:gd name="connsiteY213" fmla="*/ 683261 h 1215530"/>
                    <a:gd name="connsiteX214" fmla="*/ 54591 w 985746"/>
                    <a:gd name="connsiteY214" fmla="*/ 696909 h 1215530"/>
                    <a:gd name="connsiteX215" fmla="*/ 27295 w 985746"/>
                    <a:gd name="connsiteY215" fmla="*/ 737852 h 1215530"/>
                    <a:gd name="connsiteX216" fmla="*/ 68239 w 985746"/>
                    <a:gd name="connsiteY216" fmla="*/ 696909 h 1215530"/>
                    <a:gd name="connsiteX217" fmla="*/ 122830 w 985746"/>
                    <a:gd name="connsiteY217" fmla="*/ 655965 h 1215530"/>
                    <a:gd name="connsiteX218" fmla="*/ 136477 w 985746"/>
                    <a:gd name="connsiteY218" fmla="*/ 860682 h 1215530"/>
                    <a:gd name="connsiteX219" fmla="*/ 177421 w 985746"/>
                    <a:gd name="connsiteY219" fmla="*/ 833386 h 1215530"/>
                    <a:gd name="connsiteX220" fmla="*/ 464024 w 985746"/>
                    <a:gd name="connsiteY220" fmla="*/ 847034 h 1215530"/>
                    <a:gd name="connsiteX221" fmla="*/ 532262 w 985746"/>
                    <a:gd name="connsiteY221" fmla="*/ 874330 h 1215530"/>
                    <a:gd name="connsiteX222" fmla="*/ 586853 w 985746"/>
                    <a:gd name="connsiteY222" fmla="*/ 901625 h 1215530"/>
                    <a:gd name="connsiteX223" fmla="*/ 504967 w 985746"/>
                    <a:gd name="connsiteY223" fmla="*/ 983512 h 1215530"/>
                    <a:gd name="connsiteX224" fmla="*/ 573206 w 985746"/>
                    <a:gd name="connsiteY224" fmla="*/ 778795 h 1215530"/>
                    <a:gd name="connsiteX225" fmla="*/ 614149 w 985746"/>
                    <a:gd name="connsiteY225" fmla="*/ 751500 h 1215530"/>
                    <a:gd name="connsiteX226" fmla="*/ 627797 w 985746"/>
                    <a:gd name="connsiteY226" fmla="*/ 601374 h 1215530"/>
                    <a:gd name="connsiteX227" fmla="*/ 573206 w 985746"/>
                    <a:gd name="connsiteY227" fmla="*/ 642318 h 1215530"/>
                    <a:gd name="connsiteX228" fmla="*/ 450376 w 985746"/>
                    <a:gd name="connsiteY228" fmla="*/ 765147 h 1215530"/>
                    <a:gd name="connsiteX229" fmla="*/ 354842 w 985746"/>
                    <a:gd name="connsiteY229" fmla="*/ 833386 h 1215530"/>
                    <a:gd name="connsiteX230" fmla="*/ 368489 w 985746"/>
                    <a:gd name="connsiteY230" fmla="*/ 792443 h 1215530"/>
                    <a:gd name="connsiteX231" fmla="*/ 395785 w 985746"/>
                    <a:gd name="connsiteY231" fmla="*/ 751500 h 1215530"/>
                    <a:gd name="connsiteX232" fmla="*/ 504967 w 985746"/>
                    <a:gd name="connsiteY232" fmla="*/ 642318 h 1215530"/>
                    <a:gd name="connsiteX233" fmla="*/ 545910 w 985746"/>
                    <a:gd name="connsiteY233" fmla="*/ 628670 h 1215530"/>
                    <a:gd name="connsiteX234" fmla="*/ 477671 w 985746"/>
                    <a:gd name="connsiteY234" fmla="*/ 778795 h 1215530"/>
                    <a:gd name="connsiteX235" fmla="*/ 464024 w 985746"/>
                    <a:gd name="connsiteY235" fmla="*/ 819739 h 1215530"/>
                    <a:gd name="connsiteX236" fmla="*/ 368489 w 985746"/>
                    <a:gd name="connsiteY236" fmla="*/ 901625 h 1215530"/>
                    <a:gd name="connsiteX237" fmla="*/ 382137 w 985746"/>
                    <a:gd name="connsiteY237" fmla="*/ 628670 h 1215530"/>
                    <a:gd name="connsiteX238" fmla="*/ 395785 w 985746"/>
                    <a:gd name="connsiteY238" fmla="*/ 587727 h 1215530"/>
                    <a:gd name="connsiteX239" fmla="*/ 354842 w 985746"/>
                    <a:gd name="connsiteY239" fmla="*/ 574079 h 1215530"/>
                    <a:gd name="connsiteX240" fmla="*/ 327546 w 985746"/>
                    <a:gd name="connsiteY240" fmla="*/ 628670 h 1215530"/>
                    <a:gd name="connsiteX241" fmla="*/ 382137 w 985746"/>
                    <a:gd name="connsiteY241" fmla="*/ 642318 h 1215530"/>
                    <a:gd name="connsiteX242" fmla="*/ 450376 w 985746"/>
                    <a:gd name="connsiteY242" fmla="*/ 615022 h 1215530"/>
                    <a:gd name="connsiteX243" fmla="*/ 491319 w 985746"/>
                    <a:gd name="connsiteY243" fmla="*/ 601374 h 1215530"/>
                    <a:gd name="connsiteX244" fmla="*/ 545910 w 985746"/>
                    <a:gd name="connsiteY244" fmla="*/ 574079 h 1215530"/>
                    <a:gd name="connsiteX245" fmla="*/ 627797 w 985746"/>
                    <a:gd name="connsiteY245" fmla="*/ 560431 h 1215530"/>
                    <a:gd name="connsiteX246" fmla="*/ 655092 w 985746"/>
                    <a:gd name="connsiteY246" fmla="*/ 601374 h 1215530"/>
                    <a:gd name="connsiteX247" fmla="*/ 614149 w 985746"/>
                    <a:gd name="connsiteY247" fmla="*/ 833386 h 1215530"/>
                    <a:gd name="connsiteX248" fmla="*/ 586853 w 985746"/>
                    <a:gd name="connsiteY248" fmla="*/ 874330 h 1215530"/>
                    <a:gd name="connsiteX249" fmla="*/ 545910 w 985746"/>
                    <a:gd name="connsiteY249" fmla="*/ 983512 h 1215530"/>
                    <a:gd name="connsiteX250" fmla="*/ 518615 w 985746"/>
                    <a:gd name="connsiteY250" fmla="*/ 1065398 h 1215530"/>
                    <a:gd name="connsiteX251" fmla="*/ 573206 w 985746"/>
                    <a:gd name="connsiteY251" fmla="*/ 1079046 h 1215530"/>
                    <a:gd name="connsiteX252" fmla="*/ 668740 w 985746"/>
                    <a:gd name="connsiteY252" fmla="*/ 1160933 h 1215530"/>
                    <a:gd name="connsiteX253" fmla="*/ 627797 w 985746"/>
                    <a:gd name="connsiteY253" fmla="*/ 1188228 h 1215530"/>
                    <a:gd name="connsiteX254" fmla="*/ 668740 w 985746"/>
                    <a:gd name="connsiteY254" fmla="*/ 1201876 h 1215530"/>
                    <a:gd name="connsiteX255" fmla="*/ 614149 w 985746"/>
                    <a:gd name="connsiteY255" fmla="*/ 1174580 h 1215530"/>
                    <a:gd name="connsiteX256" fmla="*/ 532262 w 985746"/>
                    <a:gd name="connsiteY256" fmla="*/ 1160933 h 1215530"/>
                    <a:gd name="connsiteX257" fmla="*/ 464024 w 985746"/>
                    <a:gd name="connsiteY257" fmla="*/ 1147285 h 1215530"/>
                    <a:gd name="connsiteX258" fmla="*/ 573206 w 985746"/>
                    <a:gd name="connsiteY258" fmla="*/ 1133637 h 1215530"/>
                    <a:gd name="connsiteX259" fmla="*/ 873456 w 985746"/>
                    <a:gd name="connsiteY259" fmla="*/ 1119989 h 1215530"/>
                    <a:gd name="connsiteX260" fmla="*/ 900752 w 985746"/>
                    <a:gd name="connsiteY260" fmla="*/ 1065398 h 1215530"/>
                    <a:gd name="connsiteX261" fmla="*/ 941695 w 985746"/>
                    <a:gd name="connsiteY261" fmla="*/ 1024455 h 1215530"/>
                    <a:gd name="connsiteX262" fmla="*/ 968991 w 985746"/>
                    <a:gd name="connsiteY262" fmla="*/ 765147 h 1215530"/>
                    <a:gd name="connsiteX263" fmla="*/ 982639 w 985746"/>
                    <a:gd name="connsiteY263" fmla="*/ 683261 h 1215530"/>
                    <a:gd name="connsiteX264" fmla="*/ 968991 w 985746"/>
                    <a:gd name="connsiteY264" fmla="*/ 587727 h 1215530"/>
                    <a:gd name="connsiteX265" fmla="*/ 941695 w 985746"/>
                    <a:gd name="connsiteY265" fmla="*/ 669613 h 1215530"/>
                    <a:gd name="connsiteX266" fmla="*/ 928047 w 985746"/>
                    <a:gd name="connsiteY266" fmla="*/ 464897 h 1215530"/>
                    <a:gd name="connsiteX267" fmla="*/ 887104 w 985746"/>
                    <a:gd name="connsiteY267" fmla="*/ 519488 h 1215530"/>
                    <a:gd name="connsiteX268" fmla="*/ 914400 w 985746"/>
                    <a:gd name="connsiteY268" fmla="*/ 437601 h 1215530"/>
                    <a:gd name="connsiteX269" fmla="*/ 968991 w 985746"/>
                    <a:gd name="connsiteY269" fmla="*/ 355715 h 1215530"/>
                    <a:gd name="connsiteX270" fmla="*/ 941695 w 985746"/>
                    <a:gd name="connsiteY270" fmla="*/ 410306 h 1215530"/>
                    <a:gd name="connsiteX271" fmla="*/ 900752 w 985746"/>
                    <a:gd name="connsiteY271" fmla="*/ 273828 h 1215530"/>
                    <a:gd name="connsiteX272" fmla="*/ 887104 w 985746"/>
                    <a:gd name="connsiteY272" fmla="*/ 219237 h 1215530"/>
                    <a:gd name="connsiteX273" fmla="*/ 846161 w 985746"/>
                    <a:gd name="connsiteY273" fmla="*/ 205589 h 1215530"/>
                    <a:gd name="connsiteX274" fmla="*/ 504967 w 985746"/>
                    <a:gd name="connsiteY274" fmla="*/ 137350 h 1215530"/>
                    <a:gd name="connsiteX275" fmla="*/ 409433 w 985746"/>
                    <a:gd name="connsiteY275" fmla="*/ 123703 h 1215530"/>
                    <a:gd name="connsiteX276" fmla="*/ 450376 w 985746"/>
                    <a:gd name="connsiteY276" fmla="*/ 110055 h 1215530"/>
                    <a:gd name="connsiteX277" fmla="*/ 436728 w 985746"/>
                    <a:gd name="connsiteY277" fmla="*/ 69112 h 1215530"/>
                    <a:gd name="connsiteX278" fmla="*/ 382137 w 985746"/>
                    <a:gd name="connsiteY278" fmla="*/ 55464 h 1215530"/>
                    <a:gd name="connsiteX279" fmla="*/ 341194 w 985746"/>
                    <a:gd name="connsiteY279" fmla="*/ 41816 h 1215530"/>
                    <a:gd name="connsiteX280" fmla="*/ 286603 w 985746"/>
                    <a:gd name="connsiteY280" fmla="*/ 873 h 1215530"/>
                    <a:gd name="connsiteX281" fmla="*/ 232012 w 985746"/>
                    <a:gd name="connsiteY281" fmla="*/ 14521 h 1215530"/>
                    <a:gd name="connsiteX282" fmla="*/ 150125 w 985746"/>
                    <a:gd name="connsiteY282" fmla="*/ 28168 h 1215530"/>
                    <a:gd name="connsiteX283" fmla="*/ 204716 w 985746"/>
                    <a:gd name="connsiteY283" fmla="*/ 69112 h 1215530"/>
                    <a:gd name="connsiteX284" fmla="*/ 395785 w 985746"/>
                    <a:gd name="connsiteY284" fmla="*/ 96407 h 1215530"/>
                    <a:gd name="connsiteX285" fmla="*/ 286603 w 985746"/>
                    <a:gd name="connsiteY285" fmla="*/ 82759 h 1215530"/>
                    <a:gd name="connsiteX286" fmla="*/ 218364 w 985746"/>
                    <a:gd name="connsiteY286" fmla="*/ 69112 h 1215530"/>
                    <a:gd name="connsiteX287" fmla="*/ 436728 w 985746"/>
                    <a:gd name="connsiteY287" fmla="*/ 96407 h 1215530"/>
                    <a:gd name="connsiteX288" fmla="*/ 518615 w 985746"/>
                    <a:gd name="connsiteY288" fmla="*/ 110055 h 1215530"/>
                    <a:gd name="connsiteX289" fmla="*/ 682388 w 985746"/>
                    <a:gd name="connsiteY289" fmla="*/ 150998 h 1215530"/>
                    <a:gd name="connsiteX290" fmla="*/ 777922 w 985746"/>
                    <a:gd name="connsiteY290" fmla="*/ 191942 h 1215530"/>
                    <a:gd name="connsiteX291" fmla="*/ 818865 w 985746"/>
                    <a:gd name="connsiteY291" fmla="*/ 205589 h 1215530"/>
                    <a:gd name="connsiteX292" fmla="*/ 859809 w 985746"/>
                    <a:gd name="connsiteY292" fmla="*/ 232885 h 1215530"/>
                    <a:gd name="connsiteX293" fmla="*/ 900752 w 985746"/>
                    <a:gd name="connsiteY293" fmla="*/ 246533 h 1215530"/>
                    <a:gd name="connsiteX294" fmla="*/ 914400 w 985746"/>
                    <a:gd name="connsiteY294" fmla="*/ 287476 h 1215530"/>
                    <a:gd name="connsiteX295" fmla="*/ 941695 w 985746"/>
                    <a:gd name="connsiteY295" fmla="*/ 328419 h 1215530"/>
                    <a:gd name="connsiteX296" fmla="*/ 928047 w 985746"/>
                    <a:gd name="connsiteY296" fmla="*/ 519488 h 1215530"/>
                    <a:gd name="connsiteX297" fmla="*/ 914400 w 985746"/>
                    <a:gd name="connsiteY297" fmla="*/ 574079 h 1215530"/>
                    <a:gd name="connsiteX298" fmla="*/ 900752 w 985746"/>
                    <a:gd name="connsiteY298" fmla="*/ 696909 h 1215530"/>
                    <a:gd name="connsiteX299" fmla="*/ 887104 w 985746"/>
                    <a:gd name="connsiteY299" fmla="*/ 751500 h 1215530"/>
                    <a:gd name="connsiteX300" fmla="*/ 887104 w 985746"/>
                    <a:gd name="connsiteY300" fmla="*/ 1201876 h 121553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</a:cxnLst>
                  <a:rect l="l" t="t" r="r" b="b"/>
                  <a:pathLst>
                    <a:path w="985746" h="1215530">
                      <a:moveTo>
                        <a:pt x="13647" y="14521"/>
                      </a:moveTo>
                      <a:cubicBezTo>
                        <a:pt x="16504" y="203093"/>
                        <a:pt x="-21040" y="687252"/>
                        <a:pt x="40943" y="997159"/>
                      </a:cubicBezTo>
                      <a:cubicBezTo>
                        <a:pt x="44622" y="1015552"/>
                        <a:pt x="50042" y="1033553"/>
                        <a:pt x="54591" y="1051750"/>
                      </a:cubicBezTo>
                      <a:cubicBezTo>
                        <a:pt x="59140" y="1088144"/>
                        <a:pt x="34185" y="1147311"/>
                        <a:pt x="68239" y="1160933"/>
                      </a:cubicBezTo>
                      <a:cubicBezTo>
                        <a:pt x="98698" y="1173117"/>
                        <a:pt x="108159" y="1108388"/>
                        <a:pt x="122830" y="1079046"/>
                      </a:cubicBezTo>
                      <a:cubicBezTo>
                        <a:pt x="162991" y="998723"/>
                        <a:pt x="143693" y="1043752"/>
                        <a:pt x="177421" y="942568"/>
                      </a:cubicBezTo>
                      <a:lnTo>
                        <a:pt x="191068" y="901625"/>
                      </a:lnTo>
                      <a:lnTo>
                        <a:pt x="204716" y="860682"/>
                      </a:lnTo>
                      <a:cubicBezTo>
                        <a:pt x="210339" y="787589"/>
                        <a:pt x="219582" y="641229"/>
                        <a:pt x="232012" y="560431"/>
                      </a:cubicBezTo>
                      <a:cubicBezTo>
                        <a:pt x="234864" y="541892"/>
                        <a:pt x="241590" y="524150"/>
                        <a:pt x="245659" y="505840"/>
                      </a:cubicBezTo>
                      <a:cubicBezTo>
                        <a:pt x="250691" y="483196"/>
                        <a:pt x="255157" y="460424"/>
                        <a:pt x="259307" y="437601"/>
                      </a:cubicBezTo>
                      <a:cubicBezTo>
                        <a:pt x="264257" y="410376"/>
                        <a:pt x="266952" y="382728"/>
                        <a:pt x="272955" y="355715"/>
                      </a:cubicBezTo>
                      <a:cubicBezTo>
                        <a:pt x="276076" y="341671"/>
                        <a:pt x="282651" y="328604"/>
                        <a:pt x="286603" y="314771"/>
                      </a:cubicBezTo>
                      <a:cubicBezTo>
                        <a:pt x="291756" y="296736"/>
                        <a:pt x="295097" y="278215"/>
                        <a:pt x="300250" y="260180"/>
                      </a:cubicBezTo>
                      <a:cubicBezTo>
                        <a:pt x="304202" y="246348"/>
                        <a:pt x="310409" y="233193"/>
                        <a:pt x="313898" y="219237"/>
                      </a:cubicBezTo>
                      <a:cubicBezTo>
                        <a:pt x="319524" y="196733"/>
                        <a:pt x="322997" y="173744"/>
                        <a:pt x="327546" y="150998"/>
                      </a:cubicBezTo>
                      <a:cubicBezTo>
                        <a:pt x="332095" y="423953"/>
                        <a:pt x="332667" y="697004"/>
                        <a:pt x="341194" y="969864"/>
                      </a:cubicBezTo>
                      <a:cubicBezTo>
                        <a:pt x="341780" y="988612"/>
                        <a:pt x="351487" y="1006000"/>
                        <a:pt x="354842" y="1024455"/>
                      </a:cubicBezTo>
                      <a:cubicBezTo>
                        <a:pt x="379934" y="1162461"/>
                        <a:pt x="354108" y="1076846"/>
                        <a:pt x="382137" y="1160933"/>
                      </a:cubicBezTo>
                      <a:cubicBezTo>
                        <a:pt x="406729" y="1136341"/>
                        <a:pt x="436126" y="1112295"/>
                        <a:pt x="450376" y="1079046"/>
                      </a:cubicBezTo>
                      <a:cubicBezTo>
                        <a:pt x="503257" y="955660"/>
                        <a:pt x="422790" y="1086306"/>
                        <a:pt x="491319" y="983512"/>
                      </a:cubicBezTo>
                      <a:cubicBezTo>
                        <a:pt x="516481" y="882864"/>
                        <a:pt x="489442" y="974245"/>
                        <a:pt x="532262" y="874330"/>
                      </a:cubicBezTo>
                      <a:cubicBezTo>
                        <a:pt x="566163" y="795227"/>
                        <a:pt x="520752" y="871122"/>
                        <a:pt x="573206" y="792443"/>
                      </a:cubicBezTo>
                      <a:cubicBezTo>
                        <a:pt x="605688" y="694995"/>
                        <a:pt x="584541" y="734496"/>
                        <a:pt x="627797" y="669613"/>
                      </a:cubicBezTo>
                      <a:cubicBezTo>
                        <a:pt x="637592" y="630434"/>
                        <a:pt x="652128" y="566360"/>
                        <a:pt x="668740" y="533136"/>
                      </a:cubicBezTo>
                      <a:lnTo>
                        <a:pt x="696036" y="478544"/>
                      </a:lnTo>
                      <a:cubicBezTo>
                        <a:pt x="700585" y="446699"/>
                        <a:pt x="703929" y="414659"/>
                        <a:pt x="709683" y="383010"/>
                      </a:cubicBezTo>
                      <a:cubicBezTo>
                        <a:pt x="713038" y="364555"/>
                        <a:pt x="720247" y="346921"/>
                        <a:pt x="723331" y="328419"/>
                      </a:cubicBezTo>
                      <a:cubicBezTo>
                        <a:pt x="729361" y="292241"/>
                        <a:pt x="731792" y="255546"/>
                        <a:pt x="736979" y="219237"/>
                      </a:cubicBezTo>
                      <a:cubicBezTo>
                        <a:pt x="740892" y="191843"/>
                        <a:pt x="746078" y="164646"/>
                        <a:pt x="750627" y="137350"/>
                      </a:cubicBezTo>
                      <a:cubicBezTo>
                        <a:pt x="755176" y="150998"/>
                        <a:pt x="763778" y="163916"/>
                        <a:pt x="764274" y="178294"/>
                      </a:cubicBezTo>
                      <a:cubicBezTo>
                        <a:pt x="772898" y="428396"/>
                        <a:pt x="769721" y="678805"/>
                        <a:pt x="777922" y="928921"/>
                      </a:cubicBezTo>
                      <a:cubicBezTo>
                        <a:pt x="778829" y="956578"/>
                        <a:pt x="785567" y="983794"/>
                        <a:pt x="791570" y="1010807"/>
                      </a:cubicBezTo>
                      <a:cubicBezTo>
                        <a:pt x="794691" y="1024850"/>
                        <a:pt x="800669" y="1038102"/>
                        <a:pt x="805218" y="1051750"/>
                      </a:cubicBezTo>
                      <a:cubicBezTo>
                        <a:pt x="809767" y="1079046"/>
                        <a:pt x="799298" y="1114069"/>
                        <a:pt x="818865" y="1133637"/>
                      </a:cubicBezTo>
                      <a:cubicBezTo>
                        <a:pt x="832128" y="1146900"/>
                        <a:pt x="828444" y="1097356"/>
                        <a:pt x="832513" y="1079046"/>
                      </a:cubicBezTo>
                      <a:cubicBezTo>
                        <a:pt x="867166" y="923109"/>
                        <a:pt x="826524" y="1089352"/>
                        <a:pt x="859809" y="956216"/>
                      </a:cubicBezTo>
                      <a:cubicBezTo>
                        <a:pt x="864358" y="910724"/>
                        <a:pt x="866990" y="864999"/>
                        <a:pt x="873456" y="819739"/>
                      </a:cubicBezTo>
                      <a:cubicBezTo>
                        <a:pt x="876109" y="801170"/>
                        <a:pt x="884912" y="783776"/>
                        <a:pt x="887104" y="765147"/>
                      </a:cubicBezTo>
                      <a:cubicBezTo>
                        <a:pt x="894035" y="706239"/>
                        <a:pt x="896203" y="646867"/>
                        <a:pt x="900752" y="587727"/>
                      </a:cubicBezTo>
                      <a:cubicBezTo>
                        <a:pt x="896203" y="423954"/>
                        <a:pt x="944150" y="249991"/>
                        <a:pt x="887104" y="96407"/>
                      </a:cubicBezTo>
                      <a:cubicBezTo>
                        <a:pt x="868030" y="45055"/>
                        <a:pt x="777631" y="102815"/>
                        <a:pt x="723331" y="110055"/>
                      </a:cubicBezTo>
                      <a:cubicBezTo>
                        <a:pt x="709071" y="111956"/>
                        <a:pt x="696344" y="120214"/>
                        <a:pt x="682388" y="123703"/>
                      </a:cubicBezTo>
                      <a:cubicBezTo>
                        <a:pt x="569809" y="151847"/>
                        <a:pt x="657634" y="122976"/>
                        <a:pt x="559558" y="150998"/>
                      </a:cubicBezTo>
                      <a:cubicBezTo>
                        <a:pt x="545726" y="154950"/>
                        <a:pt x="532805" y="162281"/>
                        <a:pt x="518615" y="164646"/>
                      </a:cubicBezTo>
                      <a:cubicBezTo>
                        <a:pt x="477980" y="171419"/>
                        <a:pt x="436728" y="173745"/>
                        <a:pt x="395785" y="178294"/>
                      </a:cubicBezTo>
                      <a:cubicBezTo>
                        <a:pt x="377588" y="182843"/>
                        <a:pt x="359504" y="187873"/>
                        <a:pt x="341194" y="191942"/>
                      </a:cubicBezTo>
                      <a:cubicBezTo>
                        <a:pt x="318550" y="196974"/>
                        <a:pt x="295459" y="199963"/>
                        <a:pt x="272955" y="205589"/>
                      </a:cubicBezTo>
                      <a:cubicBezTo>
                        <a:pt x="258999" y="209078"/>
                        <a:pt x="245660" y="214688"/>
                        <a:pt x="232012" y="219237"/>
                      </a:cubicBezTo>
                      <a:cubicBezTo>
                        <a:pt x="336645" y="223786"/>
                        <a:pt x="441445" y="225423"/>
                        <a:pt x="545910" y="232885"/>
                      </a:cubicBezTo>
                      <a:cubicBezTo>
                        <a:pt x="570161" y="234617"/>
                        <a:pt x="642086" y="253517"/>
                        <a:pt x="668740" y="260180"/>
                      </a:cubicBezTo>
                      <a:cubicBezTo>
                        <a:pt x="592941" y="335981"/>
                        <a:pt x="652990" y="293215"/>
                        <a:pt x="491319" y="314771"/>
                      </a:cubicBezTo>
                      <a:cubicBezTo>
                        <a:pt x="468326" y="317837"/>
                        <a:pt x="446007" y="324892"/>
                        <a:pt x="423080" y="328419"/>
                      </a:cubicBezTo>
                      <a:cubicBezTo>
                        <a:pt x="386829" y="333996"/>
                        <a:pt x="350076" y="336037"/>
                        <a:pt x="313898" y="342067"/>
                      </a:cubicBezTo>
                      <a:cubicBezTo>
                        <a:pt x="295396" y="345151"/>
                        <a:pt x="277617" y="351646"/>
                        <a:pt x="259307" y="355715"/>
                      </a:cubicBezTo>
                      <a:cubicBezTo>
                        <a:pt x="236663" y="360747"/>
                        <a:pt x="213814" y="364813"/>
                        <a:pt x="191068" y="369362"/>
                      </a:cubicBezTo>
                      <a:cubicBezTo>
                        <a:pt x="186519" y="383010"/>
                        <a:pt x="170987" y="397439"/>
                        <a:pt x="177421" y="410306"/>
                      </a:cubicBezTo>
                      <a:cubicBezTo>
                        <a:pt x="208610" y="472683"/>
                        <a:pt x="329932" y="461041"/>
                        <a:pt x="368489" y="464897"/>
                      </a:cubicBezTo>
                      <a:cubicBezTo>
                        <a:pt x="535670" y="506690"/>
                        <a:pt x="399336" y="474275"/>
                        <a:pt x="764274" y="533136"/>
                      </a:cubicBezTo>
                      <a:lnTo>
                        <a:pt x="846161" y="546783"/>
                      </a:lnTo>
                      <a:cubicBezTo>
                        <a:pt x="859809" y="551332"/>
                        <a:pt x="887104" y="546045"/>
                        <a:pt x="887104" y="560431"/>
                      </a:cubicBezTo>
                      <a:cubicBezTo>
                        <a:pt x="887104" y="574817"/>
                        <a:pt x="860402" y="572044"/>
                        <a:pt x="846161" y="574079"/>
                      </a:cubicBezTo>
                      <a:cubicBezTo>
                        <a:pt x="796418" y="581185"/>
                        <a:pt x="746230" y="585392"/>
                        <a:pt x="696036" y="587727"/>
                      </a:cubicBezTo>
                      <a:cubicBezTo>
                        <a:pt x="550546" y="594494"/>
                        <a:pt x="404883" y="596825"/>
                        <a:pt x="259307" y="601374"/>
                      </a:cubicBezTo>
                      <a:cubicBezTo>
                        <a:pt x="272955" y="615022"/>
                        <a:pt x="283883" y="632088"/>
                        <a:pt x="300250" y="642318"/>
                      </a:cubicBezTo>
                      <a:cubicBezTo>
                        <a:pt x="360430" y="679931"/>
                        <a:pt x="407228" y="671520"/>
                        <a:pt x="477671" y="683261"/>
                      </a:cubicBezTo>
                      <a:cubicBezTo>
                        <a:pt x="496173" y="686345"/>
                        <a:pt x="513723" y="694057"/>
                        <a:pt x="532262" y="696909"/>
                      </a:cubicBezTo>
                      <a:cubicBezTo>
                        <a:pt x="572978" y="703173"/>
                        <a:pt x="614149" y="706007"/>
                        <a:pt x="655092" y="710556"/>
                      </a:cubicBezTo>
                      <a:cubicBezTo>
                        <a:pt x="673289" y="715105"/>
                        <a:pt x="720087" y="708597"/>
                        <a:pt x="709683" y="724204"/>
                      </a:cubicBezTo>
                      <a:cubicBezTo>
                        <a:pt x="698567" y="740878"/>
                        <a:pt x="581211" y="760335"/>
                        <a:pt x="559558" y="765147"/>
                      </a:cubicBezTo>
                      <a:cubicBezTo>
                        <a:pt x="406125" y="799243"/>
                        <a:pt x="652918" y="753759"/>
                        <a:pt x="382137" y="792443"/>
                      </a:cubicBezTo>
                      <a:cubicBezTo>
                        <a:pt x="341708" y="798219"/>
                        <a:pt x="299042" y="809805"/>
                        <a:pt x="259307" y="819739"/>
                      </a:cubicBezTo>
                      <a:cubicBezTo>
                        <a:pt x="263856" y="833387"/>
                        <a:pt x="259809" y="854839"/>
                        <a:pt x="272955" y="860682"/>
                      </a:cubicBezTo>
                      <a:cubicBezTo>
                        <a:pt x="306471" y="875578"/>
                        <a:pt x="345886" y="868753"/>
                        <a:pt x="382137" y="874330"/>
                      </a:cubicBezTo>
                      <a:cubicBezTo>
                        <a:pt x="412634" y="879022"/>
                        <a:pt x="473263" y="892566"/>
                        <a:pt x="504967" y="901625"/>
                      </a:cubicBezTo>
                      <a:cubicBezTo>
                        <a:pt x="518799" y="905577"/>
                        <a:pt x="531720" y="912908"/>
                        <a:pt x="545910" y="915273"/>
                      </a:cubicBezTo>
                      <a:cubicBezTo>
                        <a:pt x="586545" y="922046"/>
                        <a:pt x="627797" y="924372"/>
                        <a:pt x="668740" y="928921"/>
                      </a:cubicBezTo>
                      <a:cubicBezTo>
                        <a:pt x="650543" y="942569"/>
                        <a:pt x="635268" y="961416"/>
                        <a:pt x="614149" y="969864"/>
                      </a:cubicBezTo>
                      <a:cubicBezTo>
                        <a:pt x="585928" y="981153"/>
                        <a:pt x="396624" y="997075"/>
                        <a:pt x="395785" y="997159"/>
                      </a:cubicBezTo>
                      <a:cubicBezTo>
                        <a:pt x="377588" y="1001708"/>
                        <a:pt x="359504" y="1006738"/>
                        <a:pt x="341194" y="1010807"/>
                      </a:cubicBezTo>
                      <a:cubicBezTo>
                        <a:pt x="318550" y="1015839"/>
                        <a:pt x="272955" y="1001258"/>
                        <a:pt x="272955" y="1024455"/>
                      </a:cubicBezTo>
                      <a:cubicBezTo>
                        <a:pt x="272955" y="1047652"/>
                        <a:pt x="318690" y="1032477"/>
                        <a:pt x="341194" y="1038103"/>
                      </a:cubicBezTo>
                      <a:cubicBezTo>
                        <a:pt x="355150" y="1041592"/>
                        <a:pt x="368120" y="1048515"/>
                        <a:pt x="382137" y="1051750"/>
                      </a:cubicBezTo>
                      <a:cubicBezTo>
                        <a:pt x="427343" y="1062182"/>
                        <a:pt x="472853" y="1071419"/>
                        <a:pt x="518615" y="1079046"/>
                      </a:cubicBezTo>
                      <a:cubicBezTo>
                        <a:pt x="614692" y="1095059"/>
                        <a:pt x="574249" y="1083943"/>
                        <a:pt x="641445" y="1106342"/>
                      </a:cubicBezTo>
                      <a:cubicBezTo>
                        <a:pt x="733649" y="1075607"/>
                        <a:pt x="633704" y="1118233"/>
                        <a:pt x="709683" y="1051750"/>
                      </a:cubicBezTo>
                      <a:cubicBezTo>
                        <a:pt x="734371" y="1030147"/>
                        <a:pt x="791570" y="997159"/>
                        <a:pt x="791570" y="997159"/>
                      </a:cubicBezTo>
                      <a:cubicBezTo>
                        <a:pt x="773373" y="988061"/>
                        <a:pt x="756716" y="974798"/>
                        <a:pt x="736979" y="969864"/>
                      </a:cubicBezTo>
                      <a:cubicBezTo>
                        <a:pt x="701397" y="960969"/>
                        <a:pt x="657139" y="978222"/>
                        <a:pt x="627797" y="956216"/>
                      </a:cubicBezTo>
                      <a:cubicBezTo>
                        <a:pt x="611521" y="944009"/>
                        <a:pt x="662495" y="933184"/>
                        <a:pt x="682388" y="928921"/>
                      </a:cubicBezTo>
                      <a:cubicBezTo>
                        <a:pt x="727092" y="919342"/>
                        <a:pt x="773373" y="919822"/>
                        <a:pt x="818865" y="915273"/>
                      </a:cubicBezTo>
                      <a:cubicBezTo>
                        <a:pt x="933336" y="877116"/>
                        <a:pt x="775471" y="936092"/>
                        <a:pt x="736979" y="887977"/>
                      </a:cubicBezTo>
                      <a:cubicBezTo>
                        <a:pt x="718782" y="865231"/>
                        <a:pt x="779645" y="847335"/>
                        <a:pt x="805218" y="833386"/>
                      </a:cubicBezTo>
                      <a:cubicBezTo>
                        <a:pt x="830477" y="819609"/>
                        <a:pt x="859809" y="815189"/>
                        <a:pt x="887104" y="806091"/>
                      </a:cubicBezTo>
                      <a:lnTo>
                        <a:pt x="928047" y="792443"/>
                      </a:lnTo>
                      <a:cubicBezTo>
                        <a:pt x="843240" y="750039"/>
                        <a:pt x="905584" y="776276"/>
                        <a:pt x="818865" y="751500"/>
                      </a:cubicBezTo>
                      <a:cubicBezTo>
                        <a:pt x="805033" y="747548"/>
                        <a:pt x="791965" y="740973"/>
                        <a:pt x="777922" y="737852"/>
                      </a:cubicBezTo>
                      <a:cubicBezTo>
                        <a:pt x="633804" y="705825"/>
                        <a:pt x="747264" y="741280"/>
                        <a:pt x="655092" y="710556"/>
                      </a:cubicBezTo>
                      <a:cubicBezTo>
                        <a:pt x="650543" y="696908"/>
                        <a:pt x="636896" y="683261"/>
                        <a:pt x="641445" y="669613"/>
                      </a:cubicBezTo>
                      <a:cubicBezTo>
                        <a:pt x="654752" y="629693"/>
                        <a:pt x="709421" y="621059"/>
                        <a:pt x="736979" y="601374"/>
                      </a:cubicBezTo>
                      <a:cubicBezTo>
                        <a:pt x="752685" y="590156"/>
                        <a:pt x="763095" y="572787"/>
                        <a:pt x="777922" y="560431"/>
                      </a:cubicBezTo>
                      <a:cubicBezTo>
                        <a:pt x="790523" y="549930"/>
                        <a:pt x="805217" y="542234"/>
                        <a:pt x="818865" y="533136"/>
                      </a:cubicBezTo>
                      <a:cubicBezTo>
                        <a:pt x="773271" y="517938"/>
                        <a:pt x="774742" y="517265"/>
                        <a:pt x="723331" y="505840"/>
                      </a:cubicBezTo>
                      <a:cubicBezTo>
                        <a:pt x="624516" y="483881"/>
                        <a:pt x="687312" y="502932"/>
                        <a:pt x="614149" y="478544"/>
                      </a:cubicBezTo>
                      <a:cubicBezTo>
                        <a:pt x="641445" y="464896"/>
                        <a:pt x="668149" y="449995"/>
                        <a:pt x="696036" y="437601"/>
                      </a:cubicBezTo>
                      <a:cubicBezTo>
                        <a:pt x="709182" y="431758"/>
                        <a:pt x="723756" y="429620"/>
                        <a:pt x="736979" y="423953"/>
                      </a:cubicBezTo>
                      <a:cubicBezTo>
                        <a:pt x="755679" y="415939"/>
                        <a:pt x="773373" y="405756"/>
                        <a:pt x="791570" y="396658"/>
                      </a:cubicBezTo>
                      <a:cubicBezTo>
                        <a:pt x="722101" y="292457"/>
                        <a:pt x="827456" y="427637"/>
                        <a:pt x="627797" y="342067"/>
                      </a:cubicBezTo>
                      <a:cubicBezTo>
                        <a:pt x="612721" y="335606"/>
                        <a:pt x="653325" y="320376"/>
                        <a:pt x="668740" y="314771"/>
                      </a:cubicBezTo>
                      <a:cubicBezTo>
                        <a:pt x="703995" y="301951"/>
                        <a:pt x="742333" y="299339"/>
                        <a:pt x="777922" y="287476"/>
                      </a:cubicBezTo>
                      <a:cubicBezTo>
                        <a:pt x="840871" y="266492"/>
                        <a:pt x="804758" y="276649"/>
                        <a:pt x="887104" y="260180"/>
                      </a:cubicBezTo>
                      <a:cubicBezTo>
                        <a:pt x="873456" y="255631"/>
                        <a:pt x="860267" y="249354"/>
                        <a:pt x="846161" y="246533"/>
                      </a:cubicBezTo>
                      <a:cubicBezTo>
                        <a:pt x="791892" y="235679"/>
                        <a:pt x="726663" y="252444"/>
                        <a:pt x="682388" y="219237"/>
                      </a:cubicBezTo>
                      <a:cubicBezTo>
                        <a:pt x="653046" y="197230"/>
                        <a:pt x="755176" y="210138"/>
                        <a:pt x="791570" y="205589"/>
                      </a:cubicBezTo>
                      <a:cubicBezTo>
                        <a:pt x="711912" y="125931"/>
                        <a:pt x="778138" y="174683"/>
                        <a:pt x="600501" y="150998"/>
                      </a:cubicBezTo>
                      <a:cubicBezTo>
                        <a:pt x="581908" y="148519"/>
                        <a:pt x="564365" y="140705"/>
                        <a:pt x="545910" y="137350"/>
                      </a:cubicBezTo>
                      <a:cubicBezTo>
                        <a:pt x="366606" y="104750"/>
                        <a:pt x="519602" y="141010"/>
                        <a:pt x="395785" y="110055"/>
                      </a:cubicBezTo>
                      <a:cubicBezTo>
                        <a:pt x="490775" y="78391"/>
                        <a:pt x="388491" y="109146"/>
                        <a:pt x="573206" y="82759"/>
                      </a:cubicBezTo>
                      <a:cubicBezTo>
                        <a:pt x="591774" y="80106"/>
                        <a:pt x="609600" y="73661"/>
                        <a:pt x="627797" y="69112"/>
                      </a:cubicBezTo>
                      <a:cubicBezTo>
                        <a:pt x="591403" y="64563"/>
                        <a:pt x="481938" y="55464"/>
                        <a:pt x="518615" y="55464"/>
                      </a:cubicBezTo>
                      <a:cubicBezTo>
                        <a:pt x="953903" y="55464"/>
                        <a:pt x="1002656" y="-42803"/>
                        <a:pt x="900752" y="110055"/>
                      </a:cubicBezTo>
                      <a:cubicBezTo>
                        <a:pt x="914400" y="114604"/>
                        <a:pt x="931523" y="113531"/>
                        <a:pt x="941695" y="123703"/>
                      </a:cubicBezTo>
                      <a:cubicBezTo>
                        <a:pt x="951867" y="133875"/>
                        <a:pt x="965515" y="154474"/>
                        <a:pt x="955343" y="164646"/>
                      </a:cubicBezTo>
                      <a:cubicBezTo>
                        <a:pt x="924832" y="195157"/>
                        <a:pt x="852399" y="217158"/>
                        <a:pt x="805218" y="232885"/>
                      </a:cubicBezTo>
                      <a:cubicBezTo>
                        <a:pt x="841612" y="237434"/>
                        <a:pt x="884555" y="225215"/>
                        <a:pt x="914400" y="246533"/>
                      </a:cubicBezTo>
                      <a:cubicBezTo>
                        <a:pt x="929663" y="257435"/>
                        <a:pt x="910058" y="284838"/>
                        <a:pt x="900752" y="301124"/>
                      </a:cubicBezTo>
                      <a:cubicBezTo>
                        <a:pt x="884585" y="329417"/>
                        <a:pt x="844956" y="351969"/>
                        <a:pt x="818865" y="369362"/>
                      </a:cubicBezTo>
                      <a:cubicBezTo>
                        <a:pt x="914400" y="401207"/>
                        <a:pt x="891653" y="369362"/>
                        <a:pt x="914400" y="437601"/>
                      </a:cubicBezTo>
                      <a:cubicBezTo>
                        <a:pt x="909851" y="473995"/>
                        <a:pt x="910403" y="511398"/>
                        <a:pt x="900752" y="546783"/>
                      </a:cubicBezTo>
                      <a:cubicBezTo>
                        <a:pt x="896436" y="562608"/>
                        <a:pt x="880792" y="573056"/>
                        <a:pt x="873456" y="587727"/>
                      </a:cubicBezTo>
                      <a:cubicBezTo>
                        <a:pt x="867023" y="600594"/>
                        <a:pt x="864358" y="615022"/>
                        <a:pt x="859809" y="628670"/>
                      </a:cubicBezTo>
                      <a:cubicBezTo>
                        <a:pt x="846161" y="619571"/>
                        <a:pt x="831987" y="611216"/>
                        <a:pt x="818865" y="601374"/>
                      </a:cubicBezTo>
                      <a:cubicBezTo>
                        <a:pt x="795562" y="583896"/>
                        <a:pt x="776681" y="559810"/>
                        <a:pt x="750627" y="546783"/>
                      </a:cubicBezTo>
                      <a:cubicBezTo>
                        <a:pt x="729879" y="536409"/>
                        <a:pt x="705134" y="537685"/>
                        <a:pt x="682388" y="533136"/>
                      </a:cubicBezTo>
                      <a:cubicBezTo>
                        <a:pt x="636895" y="510390"/>
                        <a:pt x="594162" y="480981"/>
                        <a:pt x="545910" y="464897"/>
                      </a:cubicBezTo>
                      <a:lnTo>
                        <a:pt x="464024" y="437601"/>
                      </a:lnTo>
                      <a:cubicBezTo>
                        <a:pt x="368635" y="366060"/>
                        <a:pt x="449536" y="417744"/>
                        <a:pt x="368489" y="383010"/>
                      </a:cubicBezTo>
                      <a:cubicBezTo>
                        <a:pt x="349789" y="374996"/>
                        <a:pt x="293553" y="355715"/>
                        <a:pt x="313898" y="355715"/>
                      </a:cubicBezTo>
                      <a:cubicBezTo>
                        <a:pt x="342670" y="355715"/>
                        <a:pt x="368285" y="374549"/>
                        <a:pt x="395785" y="383010"/>
                      </a:cubicBezTo>
                      <a:cubicBezTo>
                        <a:pt x="415108" y="388955"/>
                        <a:pt x="512565" y="417284"/>
                        <a:pt x="545910" y="423953"/>
                      </a:cubicBezTo>
                      <a:cubicBezTo>
                        <a:pt x="573045" y="429380"/>
                        <a:pt x="600501" y="433052"/>
                        <a:pt x="627797" y="437601"/>
                      </a:cubicBezTo>
                      <a:cubicBezTo>
                        <a:pt x="709016" y="464675"/>
                        <a:pt x="698931" y="464897"/>
                        <a:pt x="832513" y="464897"/>
                      </a:cubicBezTo>
                      <a:cubicBezTo>
                        <a:pt x="846899" y="464897"/>
                        <a:pt x="805402" y="455201"/>
                        <a:pt x="791570" y="451249"/>
                      </a:cubicBezTo>
                      <a:cubicBezTo>
                        <a:pt x="773535" y="446096"/>
                        <a:pt x="755014" y="442754"/>
                        <a:pt x="736979" y="437601"/>
                      </a:cubicBezTo>
                      <a:cubicBezTo>
                        <a:pt x="603988" y="399603"/>
                        <a:pt x="857008" y="448717"/>
                        <a:pt x="518615" y="396658"/>
                      </a:cubicBezTo>
                      <a:cubicBezTo>
                        <a:pt x="418934" y="363430"/>
                        <a:pt x="464641" y="376340"/>
                        <a:pt x="382137" y="355715"/>
                      </a:cubicBezTo>
                      <a:cubicBezTo>
                        <a:pt x="373039" y="342067"/>
                        <a:pt x="354842" y="331174"/>
                        <a:pt x="354842" y="314771"/>
                      </a:cubicBezTo>
                      <a:cubicBezTo>
                        <a:pt x="354842" y="253483"/>
                        <a:pt x="429227" y="295159"/>
                        <a:pt x="368489" y="219237"/>
                      </a:cubicBezTo>
                      <a:cubicBezTo>
                        <a:pt x="359502" y="208003"/>
                        <a:pt x="341502" y="209078"/>
                        <a:pt x="327546" y="205589"/>
                      </a:cubicBezTo>
                      <a:cubicBezTo>
                        <a:pt x="265032" y="189961"/>
                        <a:pt x="216407" y="186579"/>
                        <a:pt x="150125" y="178294"/>
                      </a:cubicBezTo>
                      <a:cubicBezTo>
                        <a:pt x="223482" y="68259"/>
                        <a:pt x="136196" y="225636"/>
                        <a:pt x="68239" y="123703"/>
                      </a:cubicBezTo>
                      <a:cubicBezTo>
                        <a:pt x="52279" y="99764"/>
                        <a:pt x="150125" y="96407"/>
                        <a:pt x="150125" y="96407"/>
                      </a:cubicBezTo>
                      <a:cubicBezTo>
                        <a:pt x="204716" y="100956"/>
                        <a:pt x="259598" y="102815"/>
                        <a:pt x="313898" y="110055"/>
                      </a:cubicBezTo>
                      <a:cubicBezTo>
                        <a:pt x="328158" y="111956"/>
                        <a:pt x="369228" y="123703"/>
                        <a:pt x="354842" y="123703"/>
                      </a:cubicBezTo>
                      <a:cubicBezTo>
                        <a:pt x="309122" y="123703"/>
                        <a:pt x="263857" y="114604"/>
                        <a:pt x="218364" y="110055"/>
                      </a:cubicBezTo>
                      <a:cubicBezTo>
                        <a:pt x="200167" y="105506"/>
                        <a:pt x="178420" y="108124"/>
                        <a:pt x="163773" y="96407"/>
                      </a:cubicBezTo>
                      <a:cubicBezTo>
                        <a:pt x="152539" y="87420"/>
                        <a:pt x="161831" y="63826"/>
                        <a:pt x="150125" y="55464"/>
                      </a:cubicBezTo>
                      <a:cubicBezTo>
                        <a:pt x="126712" y="38741"/>
                        <a:pt x="95534" y="37267"/>
                        <a:pt x="68239" y="28168"/>
                      </a:cubicBezTo>
                      <a:cubicBezTo>
                        <a:pt x="86436" y="55464"/>
                        <a:pt x="150126" y="91858"/>
                        <a:pt x="122830" y="110055"/>
                      </a:cubicBezTo>
                      <a:lnTo>
                        <a:pt x="40943" y="164646"/>
                      </a:lnTo>
                      <a:cubicBezTo>
                        <a:pt x="50042" y="178294"/>
                        <a:pt x="54591" y="196491"/>
                        <a:pt x="68239" y="205589"/>
                      </a:cubicBezTo>
                      <a:cubicBezTo>
                        <a:pt x="83846" y="215994"/>
                        <a:pt x="114442" y="202460"/>
                        <a:pt x="122830" y="219237"/>
                      </a:cubicBezTo>
                      <a:cubicBezTo>
                        <a:pt x="130165" y="233908"/>
                        <a:pt x="109443" y="251487"/>
                        <a:pt x="95534" y="260180"/>
                      </a:cubicBezTo>
                      <a:cubicBezTo>
                        <a:pt x="71135" y="275429"/>
                        <a:pt x="13647" y="287476"/>
                        <a:pt x="13647" y="287476"/>
                      </a:cubicBezTo>
                      <a:cubicBezTo>
                        <a:pt x="22746" y="305673"/>
                        <a:pt x="24388" y="330242"/>
                        <a:pt x="40943" y="342067"/>
                      </a:cubicBezTo>
                      <a:cubicBezTo>
                        <a:pt x="59819" y="355550"/>
                        <a:pt x="87176" y="348380"/>
                        <a:pt x="109182" y="355715"/>
                      </a:cubicBezTo>
                      <a:cubicBezTo>
                        <a:pt x="128483" y="362149"/>
                        <a:pt x="145073" y="374996"/>
                        <a:pt x="163773" y="383010"/>
                      </a:cubicBezTo>
                      <a:cubicBezTo>
                        <a:pt x="176996" y="388677"/>
                        <a:pt x="191068" y="392109"/>
                        <a:pt x="204716" y="396658"/>
                      </a:cubicBezTo>
                      <a:cubicBezTo>
                        <a:pt x="200167" y="410306"/>
                        <a:pt x="202302" y="428614"/>
                        <a:pt x="191068" y="437601"/>
                      </a:cubicBezTo>
                      <a:cubicBezTo>
                        <a:pt x="176421" y="449318"/>
                        <a:pt x="153717" y="443860"/>
                        <a:pt x="136477" y="451249"/>
                      </a:cubicBezTo>
                      <a:cubicBezTo>
                        <a:pt x="121401" y="457710"/>
                        <a:pt x="110205" y="471209"/>
                        <a:pt x="95534" y="478544"/>
                      </a:cubicBezTo>
                      <a:cubicBezTo>
                        <a:pt x="82667" y="484978"/>
                        <a:pt x="68239" y="487643"/>
                        <a:pt x="54591" y="492192"/>
                      </a:cubicBezTo>
                      <a:lnTo>
                        <a:pt x="150125" y="519488"/>
                      </a:lnTo>
                      <a:cubicBezTo>
                        <a:pt x="178119" y="527886"/>
                        <a:pt x="222213" y="529287"/>
                        <a:pt x="177421" y="574079"/>
                      </a:cubicBezTo>
                      <a:cubicBezTo>
                        <a:pt x="167248" y="584252"/>
                        <a:pt x="150125" y="583178"/>
                        <a:pt x="136477" y="587727"/>
                      </a:cubicBezTo>
                      <a:cubicBezTo>
                        <a:pt x="168322" y="601375"/>
                        <a:pt x="211224" y="600953"/>
                        <a:pt x="232012" y="628670"/>
                      </a:cubicBezTo>
                      <a:cubicBezTo>
                        <a:pt x="243266" y="643676"/>
                        <a:pt x="195216" y="636387"/>
                        <a:pt x="177421" y="642318"/>
                      </a:cubicBezTo>
                      <a:cubicBezTo>
                        <a:pt x="154180" y="650065"/>
                        <a:pt x="131928" y="660515"/>
                        <a:pt x="109182" y="669613"/>
                      </a:cubicBezTo>
                      <a:cubicBezTo>
                        <a:pt x="113731" y="655965"/>
                        <a:pt x="115844" y="641246"/>
                        <a:pt x="122830" y="628670"/>
                      </a:cubicBezTo>
                      <a:cubicBezTo>
                        <a:pt x="138762" y="599993"/>
                        <a:pt x="177421" y="546783"/>
                        <a:pt x="177421" y="546783"/>
                      </a:cubicBezTo>
                      <a:cubicBezTo>
                        <a:pt x="181970" y="528586"/>
                        <a:pt x="185915" y="510227"/>
                        <a:pt x="191068" y="492192"/>
                      </a:cubicBezTo>
                      <a:cubicBezTo>
                        <a:pt x="195020" y="478360"/>
                        <a:pt x="204716" y="465635"/>
                        <a:pt x="204716" y="451249"/>
                      </a:cubicBezTo>
                      <a:cubicBezTo>
                        <a:pt x="204716" y="396469"/>
                        <a:pt x="195617" y="342067"/>
                        <a:pt x="191068" y="287476"/>
                      </a:cubicBezTo>
                      <a:cubicBezTo>
                        <a:pt x="119002" y="311498"/>
                        <a:pt x="162097" y="293143"/>
                        <a:pt x="68239" y="355715"/>
                      </a:cubicBezTo>
                      <a:lnTo>
                        <a:pt x="27295" y="383010"/>
                      </a:lnTo>
                      <a:cubicBezTo>
                        <a:pt x="36394" y="360264"/>
                        <a:pt x="43635" y="336683"/>
                        <a:pt x="54591" y="314771"/>
                      </a:cubicBezTo>
                      <a:cubicBezTo>
                        <a:pt x="61926" y="300100"/>
                        <a:pt x="65484" y="273828"/>
                        <a:pt x="81886" y="273828"/>
                      </a:cubicBezTo>
                      <a:cubicBezTo>
                        <a:pt x="96272" y="273828"/>
                        <a:pt x="90985" y="301123"/>
                        <a:pt x="95534" y="314771"/>
                      </a:cubicBezTo>
                      <a:cubicBezTo>
                        <a:pt x="90985" y="401207"/>
                        <a:pt x="81886" y="487523"/>
                        <a:pt x="81886" y="574079"/>
                      </a:cubicBezTo>
                      <a:cubicBezTo>
                        <a:pt x="81886" y="601751"/>
                        <a:pt x="81805" y="631939"/>
                        <a:pt x="95534" y="655965"/>
                      </a:cubicBezTo>
                      <a:cubicBezTo>
                        <a:pt x="102671" y="668455"/>
                        <a:pt x="122521" y="666124"/>
                        <a:pt x="136477" y="669613"/>
                      </a:cubicBezTo>
                      <a:cubicBezTo>
                        <a:pt x="158981" y="675239"/>
                        <a:pt x="181970" y="678712"/>
                        <a:pt x="204716" y="683261"/>
                      </a:cubicBezTo>
                      <a:cubicBezTo>
                        <a:pt x="209265" y="701458"/>
                        <a:pt x="221017" y="719283"/>
                        <a:pt x="218364" y="737852"/>
                      </a:cubicBezTo>
                      <a:cubicBezTo>
                        <a:pt x="212954" y="775720"/>
                        <a:pt x="173731" y="786419"/>
                        <a:pt x="150125" y="806091"/>
                      </a:cubicBezTo>
                      <a:cubicBezTo>
                        <a:pt x="45042" y="893661"/>
                        <a:pt x="169893" y="806559"/>
                        <a:pt x="68239" y="874330"/>
                      </a:cubicBezTo>
                      <a:cubicBezTo>
                        <a:pt x="90985" y="883428"/>
                        <a:pt x="112129" y="898920"/>
                        <a:pt x="136477" y="901625"/>
                      </a:cubicBezTo>
                      <a:cubicBezTo>
                        <a:pt x="159474" y="904180"/>
                        <a:pt x="280789" y="852088"/>
                        <a:pt x="122830" y="915273"/>
                      </a:cubicBezTo>
                      <a:cubicBezTo>
                        <a:pt x="145576" y="919822"/>
                        <a:pt x="168564" y="923295"/>
                        <a:pt x="191068" y="928921"/>
                      </a:cubicBezTo>
                      <a:cubicBezTo>
                        <a:pt x="205025" y="932410"/>
                        <a:pt x="232012" y="928182"/>
                        <a:pt x="232012" y="942568"/>
                      </a:cubicBezTo>
                      <a:cubicBezTo>
                        <a:pt x="232012" y="961869"/>
                        <a:pt x="207940" y="974139"/>
                        <a:pt x="191068" y="983512"/>
                      </a:cubicBezTo>
                      <a:cubicBezTo>
                        <a:pt x="165917" y="997485"/>
                        <a:pt x="109182" y="1010807"/>
                        <a:pt x="109182" y="1010807"/>
                      </a:cubicBezTo>
                      <a:cubicBezTo>
                        <a:pt x="131928" y="1019906"/>
                        <a:pt x="154397" y="1029731"/>
                        <a:pt x="177421" y="1038103"/>
                      </a:cubicBezTo>
                      <a:cubicBezTo>
                        <a:pt x="204461" y="1047936"/>
                        <a:pt x="259307" y="1065398"/>
                        <a:pt x="259307" y="1065398"/>
                      </a:cubicBezTo>
                      <a:cubicBezTo>
                        <a:pt x="232012" y="1074497"/>
                        <a:pt x="205904" y="1088625"/>
                        <a:pt x="177421" y="1092694"/>
                      </a:cubicBezTo>
                      <a:cubicBezTo>
                        <a:pt x="54492" y="1110255"/>
                        <a:pt x="113617" y="1101054"/>
                        <a:pt x="0" y="1119989"/>
                      </a:cubicBezTo>
                      <a:cubicBezTo>
                        <a:pt x="109779" y="1147434"/>
                        <a:pt x="-2359" y="1121726"/>
                        <a:pt x="163773" y="1147285"/>
                      </a:cubicBezTo>
                      <a:cubicBezTo>
                        <a:pt x="339844" y="1174373"/>
                        <a:pt x="137187" y="1147414"/>
                        <a:pt x="286603" y="1174580"/>
                      </a:cubicBezTo>
                      <a:cubicBezTo>
                        <a:pt x="318252" y="1180334"/>
                        <a:pt x="350292" y="1183679"/>
                        <a:pt x="382137" y="1188228"/>
                      </a:cubicBezTo>
                      <a:cubicBezTo>
                        <a:pt x="395785" y="1192777"/>
                        <a:pt x="423080" y="1187490"/>
                        <a:pt x="423080" y="1201876"/>
                      </a:cubicBezTo>
                      <a:cubicBezTo>
                        <a:pt x="423080" y="1216262"/>
                        <a:pt x="396523" y="1215524"/>
                        <a:pt x="382137" y="1215524"/>
                      </a:cubicBezTo>
                      <a:cubicBezTo>
                        <a:pt x="313747" y="1215524"/>
                        <a:pt x="245660" y="1206425"/>
                        <a:pt x="177421" y="1201876"/>
                      </a:cubicBezTo>
                      <a:cubicBezTo>
                        <a:pt x="129049" y="1056764"/>
                        <a:pt x="176076" y="1210338"/>
                        <a:pt x="150125" y="847034"/>
                      </a:cubicBezTo>
                      <a:cubicBezTo>
                        <a:pt x="146162" y="791546"/>
                        <a:pt x="136056" y="784145"/>
                        <a:pt x="122830" y="737852"/>
                      </a:cubicBezTo>
                      <a:cubicBezTo>
                        <a:pt x="117677" y="719817"/>
                        <a:pt x="113731" y="701458"/>
                        <a:pt x="109182" y="683261"/>
                      </a:cubicBezTo>
                      <a:cubicBezTo>
                        <a:pt x="90985" y="687810"/>
                        <a:pt x="70198" y="686504"/>
                        <a:pt x="54591" y="696909"/>
                      </a:cubicBezTo>
                      <a:cubicBezTo>
                        <a:pt x="40943" y="706007"/>
                        <a:pt x="10892" y="737852"/>
                        <a:pt x="27295" y="737852"/>
                      </a:cubicBezTo>
                      <a:cubicBezTo>
                        <a:pt x="46596" y="737852"/>
                        <a:pt x="53585" y="709470"/>
                        <a:pt x="68239" y="696909"/>
                      </a:cubicBezTo>
                      <a:cubicBezTo>
                        <a:pt x="85509" y="682106"/>
                        <a:pt x="104633" y="669613"/>
                        <a:pt x="122830" y="655965"/>
                      </a:cubicBezTo>
                      <a:cubicBezTo>
                        <a:pt x="127379" y="724204"/>
                        <a:pt x="116364" y="795316"/>
                        <a:pt x="136477" y="860682"/>
                      </a:cubicBezTo>
                      <a:cubicBezTo>
                        <a:pt x="141301" y="876360"/>
                        <a:pt x="161032" y="834069"/>
                        <a:pt x="177421" y="833386"/>
                      </a:cubicBezTo>
                      <a:lnTo>
                        <a:pt x="464024" y="847034"/>
                      </a:lnTo>
                      <a:cubicBezTo>
                        <a:pt x="486770" y="856133"/>
                        <a:pt x="509875" y="864380"/>
                        <a:pt x="532262" y="874330"/>
                      </a:cubicBezTo>
                      <a:cubicBezTo>
                        <a:pt x="550853" y="882593"/>
                        <a:pt x="591787" y="881888"/>
                        <a:pt x="586853" y="901625"/>
                      </a:cubicBezTo>
                      <a:cubicBezTo>
                        <a:pt x="577491" y="939074"/>
                        <a:pt x="504967" y="983512"/>
                        <a:pt x="504967" y="983512"/>
                      </a:cubicBezTo>
                      <a:cubicBezTo>
                        <a:pt x="516435" y="937640"/>
                        <a:pt x="524448" y="827553"/>
                        <a:pt x="573206" y="778795"/>
                      </a:cubicBezTo>
                      <a:cubicBezTo>
                        <a:pt x="584804" y="767197"/>
                        <a:pt x="600501" y="760598"/>
                        <a:pt x="614149" y="751500"/>
                      </a:cubicBezTo>
                      <a:cubicBezTo>
                        <a:pt x="648781" y="647607"/>
                        <a:pt x="647088" y="697826"/>
                        <a:pt x="627797" y="601374"/>
                      </a:cubicBezTo>
                      <a:cubicBezTo>
                        <a:pt x="609600" y="615022"/>
                        <a:pt x="589920" y="626890"/>
                        <a:pt x="573206" y="642318"/>
                      </a:cubicBezTo>
                      <a:cubicBezTo>
                        <a:pt x="530659" y="681592"/>
                        <a:pt x="498553" y="733028"/>
                        <a:pt x="450376" y="765147"/>
                      </a:cubicBezTo>
                      <a:cubicBezTo>
                        <a:pt x="390507" y="805061"/>
                        <a:pt x="422555" y="782601"/>
                        <a:pt x="354842" y="833386"/>
                      </a:cubicBezTo>
                      <a:cubicBezTo>
                        <a:pt x="359391" y="819738"/>
                        <a:pt x="362055" y="805310"/>
                        <a:pt x="368489" y="792443"/>
                      </a:cubicBezTo>
                      <a:cubicBezTo>
                        <a:pt x="375824" y="777772"/>
                        <a:pt x="386251" y="764847"/>
                        <a:pt x="395785" y="751500"/>
                      </a:cubicBezTo>
                      <a:cubicBezTo>
                        <a:pt x="434018" y="697975"/>
                        <a:pt x="444820" y="679910"/>
                        <a:pt x="504967" y="642318"/>
                      </a:cubicBezTo>
                      <a:cubicBezTo>
                        <a:pt x="517166" y="634693"/>
                        <a:pt x="532262" y="633219"/>
                        <a:pt x="545910" y="628670"/>
                      </a:cubicBezTo>
                      <a:cubicBezTo>
                        <a:pt x="491282" y="819871"/>
                        <a:pt x="552967" y="647025"/>
                        <a:pt x="477671" y="778795"/>
                      </a:cubicBezTo>
                      <a:cubicBezTo>
                        <a:pt x="470534" y="791286"/>
                        <a:pt x="472386" y="808032"/>
                        <a:pt x="464024" y="819739"/>
                      </a:cubicBezTo>
                      <a:cubicBezTo>
                        <a:pt x="433938" y="861861"/>
                        <a:pt x="407834" y="875396"/>
                        <a:pt x="368489" y="901625"/>
                      </a:cubicBezTo>
                      <a:cubicBezTo>
                        <a:pt x="373038" y="810640"/>
                        <a:pt x="374245" y="719426"/>
                        <a:pt x="382137" y="628670"/>
                      </a:cubicBezTo>
                      <a:cubicBezTo>
                        <a:pt x="383383" y="614338"/>
                        <a:pt x="402218" y="600594"/>
                        <a:pt x="395785" y="587727"/>
                      </a:cubicBezTo>
                      <a:cubicBezTo>
                        <a:pt x="389352" y="574860"/>
                        <a:pt x="368490" y="578628"/>
                        <a:pt x="354842" y="574079"/>
                      </a:cubicBezTo>
                      <a:cubicBezTo>
                        <a:pt x="345743" y="592276"/>
                        <a:pt x="319990" y="609780"/>
                        <a:pt x="327546" y="628670"/>
                      </a:cubicBezTo>
                      <a:cubicBezTo>
                        <a:pt x="334512" y="646086"/>
                        <a:pt x="363495" y="644389"/>
                        <a:pt x="382137" y="642318"/>
                      </a:cubicBezTo>
                      <a:cubicBezTo>
                        <a:pt x="406486" y="639613"/>
                        <a:pt x="427437" y="623624"/>
                        <a:pt x="450376" y="615022"/>
                      </a:cubicBezTo>
                      <a:cubicBezTo>
                        <a:pt x="463846" y="609971"/>
                        <a:pt x="478096" y="607041"/>
                        <a:pt x="491319" y="601374"/>
                      </a:cubicBezTo>
                      <a:cubicBezTo>
                        <a:pt x="510019" y="593360"/>
                        <a:pt x="526423" y="579925"/>
                        <a:pt x="545910" y="574079"/>
                      </a:cubicBezTo>
                      <a:cubicBezTo>
                        <a:pt x="572415" y="566128"/>
                        <a:pt x="600501" y="564980"/>
                        <a:pt x="627797" y="560431"/>
                      </a:cubicBezTo>
                      <a:cubicBezTo>
                        <a:pt x="636895" y="574079"/>
                        <a:pt x="654001" y="585008"/>
                        <a:pt x="655092" y="601374"/>
                      </a:cubicBezTo>
                      <a:cubicBezTo>
                        <a:pt x="661184" y="692752"/>
                        <a:pt x="652053" y="757579"/>
                        <a:pt x="614149" y="833386"/>
                      </a:cubicBezTo>
                      <a:cubicBezTo>
                        <a:pt x="606813" y="848057"/>
                        <a:pt x="595952" y="860682"/>
                        <a:pt x="586853" y="874330"/>
                      </a:cubicBezTo>
                      <a:cubicBezTo>
                        <a:pt x="546302" y="995988"/>
                        <a:pt x="611172" y="804041"/>
                        <a:pt x="545910" y="983512"/>
                      </a:cubicBezTo>
                      <a:cubicBezTo>
                        <a:pt x="536077" y="1010552"/>
                        <a:pt x="518615" y="1065398"/>
                        <a:pt x="518615" y="1065398"/>
                      </a:cubicBezTo>
                      <a:cubicBezTo>
                        <a:pt x="536812" y="1069947"/>
                        <a:pt x="554704" y="1075962"/>
                        <a:pt x="573206" y="1079046"/>
                      </a:cubicBezTo>
                      <a:cubicBezTo>
                        <a:pt x="646657" y="1091288"/>
                        <a:pt x="726737" y="1059438"/>
                        <a:pt x="668740" y="1160933"/>
                      </a:cubicBezTo>
                      <a:cubicBezTo>
                        <a:pt x="660602" y="1175174"/>
                        <a:pt x="641445" y="1179130"/>
                        <a:pt x="627797" y="1188228"/>
                      </a:cubicBezTo>
                      <a:cubicBezTo>
                        <a:pt x="641445" y="1192777"/>
                        <a:pt x="678912" y="1212048"/>
                        <a:pt x="668740" y="1201876"/>
                      </a:cubicBezTo>
                      <a:cubicBezTo>
                        <a:pt x="654354" y="1187490"/>
                        <a:pt x="633636" y="1180426"/>
                        <a:pt x="614149" y="1174580"/>
                      </a:cubicBezTo>
                      <a:cubicBezTo>
                        <a:pt x="587644" y="1166629"/>
                        <a:pt x="559488" y="1165883"/>
                        <a:pt x="532262" y="1160933"/>
                      </a:cubicBezTo>
                      <a:cubicBezTo>
                        <a:pt x="509440" y="1156784"/>
                        <a:pt x="486770" y="1151834"/>
                        <a:pt x="464024" y="1147285"/>
                      </a:cubicBezTo>
                      <a:cubicBezTo>
                        <a:pt x="500418" y="1142736"/>
                        <a:pt x="536610" y="1136077"/>
                        <a:pt x="573206" y="1133637"/>
                      </a:cubicBezTo>
                      <a:cubicBezTo>
                        <a:pt x="673171" y="1126973"/>
                        <a:pt x="775375" y="1140423"/>
                        <a:pt x="873456" y="1119989"/>
                      </a:cubicBezTo>
                      <a:cubicBezTo>
                        <a:pt x="893373" y="1115840"/>
                        <a:pt x="888927" y="1081953"/>
                        <a:pt x="900752" y="1065398"/>
                      </a:cubicBezTo>
                      <a:cubicBezTo>
                        <a:pt x="911970" y="1049692"/>
                        <a:pt x="928047" y="1038103"/>
                        <a:pt x="941695" y="1024455"/>
                      </a:cubicBezTo>
                      <a:cubicBezTo>
                        <a:pt x="974759" y="892202"/>
                        <a:pt x="943783" y="1029829"/>
                        <a:pt x="968991" y="765147"/>
                      </a:cubicBezTo>
                      <a:cubicBezTo>
                        <a:pt x="971615" y="737600"/>
                        <a:pt x="978090" y="710556"/>
                        <a:pt x="982639" y="683261"/>
                      </a:cubicBezTo>
                      <a:cubicBezTo>
                        <a:pt x="978090" y="651416"/>
                        <a:pt x="999508" y="597899"/>
                        <a:pt x="968991" y="587727"/>
                      </a:cubicBezTo>
                      <a:cubicBezTo>
                        <a:pt x="941696" y="578629"/>
                        <a:pt x="941695" y="669613"/>
                        <a:pt x="941695" y="669613"/>
                      </a:cubicBezTo>
                      <a:cubicBezTo>
                        <a:pt x="937146" y="601374"/>
                        <a:pt x="951419" y="529170"/>
                        <a:pt x="928047" y="464897"/>
                      </a:cubicBezTo>
                      <a:cubicBezTo>
                        <a:pt x="920274" y="443520"/>
                        <a:pt x="897276" y="539833"/>
                        <a:pt x="887104" y="519488"/>
                      </a:cubicBezTo>
                      <a:cubicBezTo>
                        <a:pt x="874237" y="493753"/>
                        <a:pt x="901533" y="463336"/>
                        <a:pt x="914400" y="437601"/>
                      </a:cubicBezTo>
                      <a:cubicBezTo>
                        <a:pt x="929071" y="408259"/>
                        <a:pt x="983662" y="326373"/>
                        <a:pt x="968991" y="355715"/>
                      </a:cubicBezTo>
                      <a:lnTo>
                        <a:pt x="941695" y="410306"/>
                      </a:lnTo>
                      <a:cubicBezTo>
                        <a:pt x="893504" y="338016"/>
                        <a:pt x="922708" y="394582"/>
                        <a:pt x="900752" y="273828"/>
                      </a:cubicBezTo>
                      <a:cubicBezTo>
                        <a:pt x="897397" y="255374"/>
                        <a:pt x="898821" y="233884"/>
                        <a:pt x="887104" y="219237"/>
                      </a:cubicBezTo>
                      <a:cubicBezTo>
                        <a:pt x="878117" y="208003"/>
                        <a:pt x="859809" y="210138"/>
                        <a:pt x="846161" y="205589"/>
                      </a:cubicBezTo>
                      <a:cubicBezTo>
                        <a:pt x="733298" y="92726"/>
                        <a:pt x="828907" y="170861"/>
                        <a:pt x="504967" y="137350"/>
                      </a:cubicBezTo>
                      <a:cubicBezTo>
                        <a:pt x="472970" y="134040"/>
                        <a:pt x="441278" y="128252"/>
                        <a:pt x="409433" y="123703"/>
                      </a:cubicBezTo>
                      <a:cubicBezTo>
                        <a:pt x="423081" y="119154"/>
                        <a:pt x="443943" y="122922"/>
                        <a:pt x="450376" y="110055"/>
                      </a:cubicBezTo>
                      <a:cubicBezTo>
                        <a:pt x="456809" y="97188"/>
                        <a:pt x="447962" y="78099"/>
                        <a:pt x="436728" y="69112"/>
                      </a:cubicBezTo>
                      <a:cubicBezTo>
                        <a:pt x="422081" y="57395"/>
                        <a:pt x="400172" y="60617"/>
                        <a:pt x="382137" y="55464"/>
                      </a:cubicBezTo>
                      <a:cubicBezTo>
                        <a:pt x="368305" y="51512"/>
                        <a:pt x="354842" y="46365"/>
                        <a:pt x="341194" y="41816"/>
                      </a:cubicBezTo>
                      <a:cubicBezTo>
                        <a:pt x="322997" y="28168"/>
                        <a:pt x="308670" y="6390"/>
                        <a:pt x="286603" y="873"/>
                      </a:cubicBezTo>
                      <a:cubicBezTo>
                        <a:pt x="268406" y="-3676"/>
                        <a:pt x="250405" y="10843"/>
                        <a:pt x="232012" y="14521"/>
                      </a:cubicBezTo>
                      <a:cubicBezTo>
                        <a:pt x="204877" y="19948"/>
                        <a:pt x="177421" y="23619"/>
                        <a:pt x="150125" y="28168"/>
                      </a:cubicBezTo>
                      <a:cubicBezTo>
                        <a:pt x="168322" y="41816"/>
                        <a:pt x="184371" y="58940"/>
                        <a:pt x="204716" y="69112"/>
                      </a:cubicBezTo>
                      <a:cubicBezTo>
                        <a:pt x="241456" y="87482"/>
                        <a:pt x="392267" y="96407"/>
                        <a:pt x="395785" y="96407"/>
                      </a:cubicBezTo>
                      <a:cubicBezTo>
                        <a:pt x="432462" y="96407"/>
                        <a:pt x="322854" y="88336"/>
                        <a:pt x="286603" y="82759"/>
                      </a:cubicBezTo>
                      <a:cubicBezTo>
                        <a:pt x="263676" y="79232"/>
                        <a:pt x="195263" y="67012"/>
                        <a:pt x="218364" y="69112"/>
                      </a:cubicBezTo>
                      <a:cubicBezTo>
                        <a:pt x="291417" y="75753"/>
                        <a:pt x="364372" y="84347"/>
                        <a:pt x="436728" y="96407"/>
                      </a:cubicBezTo>
                      <a:cubicBezTo>
                        <a:pt x="464024" y="100956"/>
                        <a:pt x="491769" y="103344"/>
                        <a:pt x="518615" y="110055"/>
                      </a:cubicBezTo>
                      <a:cubicBezTo>
                        <a:pt x="734893" y="164124"/>
                        <a:pt x="468114" y="115285"/>
                        <a:pt x="682388" y="150998"/>
                      </a:cubicBezTo>
                      <a:cubicBezTo>
                        <a:pt x="778416" y="183008"/>
                        <a:pt x="659858" y="141343"/>
                        <a:pt x="777922" y="191942"/>
                      </a:cubicBezTo>
                      <a:cubicBezTo>
                        <a:pt x="791145" y="197609"/>
                        <a:pt x="805217" y="201040"/>
                        <a:pt x="818865" y="205589"/>
                      </a:cubicBezTo>
                      <a:cubicBezTo>
                        <a:pt x="832513" y="214688"/>
                        <a:pt x="845138" y="225549"/>
                        <a:pt x="859809" y="232885"/>
                      </a:cubicBezTo>
                      <a:cubicBezTo>
                        <a:pt x="872676" y="239319"/>
                        <a:pt x="890580" y="236361"/>
                        <a:pt x="900752" y="246533"/>
                      </a:cubicBezTo>
                      <a:cubicBezTo>
                        <a:pt x="910924" y="256705"/>
                        <a:pt x="907966" y="274609"/>
                        <a:pt x="914400" y="287476"/>
                      </a:cubicBezTo>
                      <a:cubicBezTo>
                        <a:pt x="921735" y="302147"/>
                        <a:pt x="932597" y="314771"/>
                        <a:pt x="941695" y="328419"/>
                      </a:cubicBezTo>
                      <a:cubicBezTo>
                        <a:pt x="937146" y="392109"/>
                        <a:pt x="935098" y="456027"/>
                        <a:pt x="928047" y="519488"/>
                      </a:cubicBezTo>
                      <a:cubicBezTo>
                        <a:pt x="925976" y="538130"/>
                        <a:pt x="917252" y="555540"/>
                        <a:pt x="914400" y="574079"/>
                      </a:cubicBezTo>
                      <a:cubicBezTo>
                        <a:pt x="908136" y="614795"/>
                        <a:pt x="907016" y="656193"/>
                        <a:pt x="900752" y="696909"/>
                      </a:cubicBezTo>
                      <a:cubicBezTo>
                        <a:pt x="897900" y="715448"/>
                        <a:pt x="887611" y="732750"/>
                        <a:pt x="887104" y="751500"/>
                      </a:cubicBezTo>
                      <a:cubicBezTo>
                        <a:pt x="883048" y="901571"/>
                        <a:pt x="887104" y="1051751"/>
                        <a:pt x="887104" y="1201876"/>
                      </a:cubicBezTo>
                    </a:path>
                  </a:pathLst>
                </a:cu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</p:grpSp>
        </p:grpSp>
      </p:grpSp>
      <p:grpSp>
        <p:nvGrpSpPr>
          <p:cNvPr id="74" name="Skupina 73"/>
          <p:cNvGrpSpPr/>
          <p:nvPr/>
        </p:nvGrpSpPr>
        <p:grpSpPr>
          <a:xfrm>
            <a:off x="5145218" y="3705153"/>
            <a:ext cx="2883166" cy="1679612"/>
            <a:chOff x="5145218" y="3765612"/>
            <a:chExt cx="2883166" cy="1679612"/>
          </a:xfrm>
        </p:grpSpPr>
        <p:grpSp>
          <p:nvGrpSpPr>
            <p:cNvPr id="32" name="Skupina 31"/>
            <p:cNvGrpSpPr/>
            <p:nvPr/>
          </p:nvGrpSpPr>
          <p:grpSpPr>
            <a:xfrm>
              <a:off x="5148064" y="4149080"/>
              <a:ext cx="2880320" cy="1296144"/>
              <a:chOff x="755576" y="2564904"/>
              <a:chExt cx="2880320" cy="1296144"/>
            </a:xfrm>
          </p:grpSpPr>
          <p:cxnSp>
            <p:nvCxnSpPr>
              <p:cNvPr id="33" name="Přímá spojnice 32"/>
              <p:cNvCxnSpPr/>
              <p:nvPr/>
            </p:nvCxnSpPr>
            <p:spPr>
              <a:xfrm>
                <a:off x="755576" y="2564904"/>
                <a:ext cx="0" cy="129614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755576" y="2564904"/>
                <a:ext cx="108012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/>
              <p:nvPr/>
            </p:nvCxnSpPr>
            <p:spPr>
              <a:xfrm>
                <a:off x="1835696" y="2564904"/>
                <a:ext cx="0" cy="57606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>
                <a:off x="1835696" y="3140968"/>
                <a:ext cx="72008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nice 36"/>
              <p:cNvCxnSpPr/>
              <p:nvPr/>
            </p:nvCxnSpPr>
            <p:spPr>
              <a:xfrm flipV="1">
                <a:off x="2555776" y="2564904"/>
                <a:ext cx="0" cy="57606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37"/>
              <p:cNvCxnSpPr/>
              <p:nvPr/>
            </p:nvCxnSpPr>
            <p:spPr>
              <a:xfrm>
                <a:off x="2555776" y="2564904"/>
                <a:ext cx="108012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nice 38"/>
              <p:cNvCxnSpPr/>
              <p:nvPr/>
            </p:nvCxnSpPr>
            <p:spPr>
              <a:xfrm>
                <a:off x="3635896" y="2564904"/>
                <a:ext cx="0" cy="129614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nice 39"/>
              <p:cNvCxnSpPr/>
              <p:nvPr/>
            </p:nvCxnSpPr>
            <p:spPr>
              <a:xfrm flipH="1">
                <a:off x="755576" y="3861048"/>
                <a:ext cx="288032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54" name="Přímá spojnice 53"/>
            <p:cNvCxnSpPr/>
            <p:nvPr/>
          </p:nvCxnSpPr>
          <p:spPr>
            <a:xfrm>
              <a:off x="5162769" y="4221088"/>
              <a:ext cx="2810631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5145218" y="4373488"/>
              <a:ext cx="2810631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5148063" y="4531247"/>
              <a:ext cx="2810631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>
              <a:off x="5166239" y="4678288"/>
              <a:ext cx="2810631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/>
            <p:cNvCxnSpPr/>
            <p:nvPr/>
          </p:nvCxnSpPr>
          <p:spPr>
            <a:xfrm>
              <a:off x="5148064" y="4830688"/>
              <a:ext cx="2810631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/>
            <p:nvPr/>
          </p:nvCxnSpPr>
          <p:spPr>
            <a:xfrm>
              <a:off x="5162768" y="4983088"/>
              <a:ext cx="2810631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>
              <a:off x="5182908" y="5135488"/>
              <a:ext cx="2810631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5166239" y="5287888"/>
              <a:ext cx="2810631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se šipkou 63"/>
            <p:cNvCxnSpPr/>
            <p:nvPr/>
          </p:nvCxnSpPr>
          <p:spPr>
            <a:xfrm flipV="1">
              <a:off x="6250675" y="4149080"/>
              <a:ext cx="0" cy="52920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5" name="Přímá spojnice se šipkou 64"/>
            <p:cNvCxnSpPr/>
            <p:nvPr/>
          </p:nvCxnSpPr>
          <p:spPr>
            <a:xfrm flipV="1">
              <a:off x="6403075" y="4142417"/>
              <a:ext cx="0" cy="52920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6" name="Přímá spojnice se šipkou 65"/>
            <p:cNvCxnSpPr/>
            <p:nvPr/>
          </p:nvCxnSpPr>
          <p:spPr>
            <a:xfrm flipV="1">
              <a:off x="6555475" y="4142417"/>
              <a:ext cx="0" cy="52920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7" name="Přímá spojnice se šipkou 66"/>
            <p:cNvCxnSpPr/>
            <p:nvPr/>
          </p:nvCxnSpPr>
          <p:spPr>
            <a:xfrm flipV="1">
              <a:off x="6707875" y="4166720"/>
              <a:ext cx="0" cy="52920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8" name="Přímá spojnice se šipkou 67"/>
            <p:cNvCxnSpPr/>
            <p:nvPr/>
          </p:nvCxnSpPr>
          <p:spPr>
            <a:xfrm flipV="1">
              <a:off x="6842078" y="4142417"/>
              <a:ext cx="0" cy="52920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9" name="Přímá spojnice se šipkou 68"/>
            <p:cNvCxnSpPr/>
            <p:nvPr/>
          </p:nvCxnSpPr>
          <p:spPr>
            <a:xfrm flipV="1">
              <a:off x="6553379" y="3765612"/>
              <a:ext cx="538901" cy="376805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2" name="Přímá spojnice 71"/>
            <p:cNvCxnSpPr/>
            <p:nvPr/>
          </p:nvCxnSpPr>
          <p:spPr>
            <a:xfrm>
              <a:off x="6228184" y="4149080"/>
              <a:ext cx="72008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03954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99CC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       </a:t>
            </a:r>
            <a:r>
              <a:rPr lang="cs-CZ" dirty="0" smtClean="0"/>
              <a:t>BAZÉN - řešení              </a:t>
            </a:r>
            <a:r>
              <a:rPr lang="cs-CZ" sz="2200" dirty="0" smtClean="0"/>
              <a:t>IA tabule  </a:t>
            </a:r>
            <a:endParaRPr lang="cs-CZ" sz="2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980728"/>
            <a:ext cx="4040188" cy="432048"/>
          </a:xfrm>
          <a:solidFill>
            <a:srgbClr val="FFFF66"/>
          </a:solidFill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1. varianta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484785"/>
            <a:ext cx="4040188" cy="4032448"/>
          </a:xfrm>
          <a:gradFill flip="none" rotWithShape="1">
            <a:gsLst>
              <a:gs pos="0">
                <a:srgbClr val="CCFF66">
                  <a:tint val="66000"/>
                  <a:satMod val="160000"/>
                </a:srgbClr>
              </a:gs>
              <a:gs pos="50000">
                <a:srgbClr val="CCFF66">
                  <a:tint val="44500"/>
                  <a:satMod val="160000"/>
                </a:srgbClr>
              </a:gs>
              <a:gs pos="100000">
                <a:srgbClr val="CCFF66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sz="1400" b="1" dirty="0" smtClean="0">
                <a:solidFill>
                  <a:schemeClr val="accent3">
                    <a:lumMod val="75000"/>
                  </a:schemeClr>
                </a:solidFill>
              </a:rPr>
              <a:t>1</a:t>
            </a:r>
            <a:r>
              <a:rPr lang="cs-CZ" sz="1400" dirty="0" smtClean="0"/>
              <a:t> </a:t>
            </a:r>
            <a:r>
              <a:rPr lang="cs-CZ" dirty="0" smtClean="0"/>
              <a:t>= 2 . 1,4 = 2,8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S</a:t>
            </a:r>
            <a:r>
              <a:rPr lang="cs-CZ" sz="1600" b="1" dirty="0" smtClean="0">
                <a:solidFill>
                  <a:schemeClr val="accent2"/>
                </a:solidFill>
              </a:rPr>
              <a:t>2</a:t>
            </a:r>
            <a:r>
              <a:rPr lang="cs-CZ" dirty="0" smtClean="0"/>
              <a:t> = 1,3 . (2 – 0,9) = 1,3 . 1,1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= 1,43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S</a:t>
            </a:r>
            <a:r>
              <a:rPr lang="cs-CZ" sz="1600" b="1" dirty="0" smtClean="0">
                <a:solidFill>
                  <a:schemeClr val="accent5">
                    <a:lumMod val="75000"/>
                  </a:schemeClr>
                </a:solidFill>
              </a:rPr>
              <a:t>3</a:t>
            </a:r>
            <a:r>
              <a:rPr lang="cs-CZ" sz="1600" dirty="0" smtClean="0"/>
              <a:t> </a:t>
            </a:r>
            <a:r>
              <a:rPr lang="cs-CZ" dirty="0" smtClean="0"/>
              <a:t>= 2 . 1,5 = 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dirty="0" smtClean="0"/>
              <a:t> = 2,8 + 1,43 + 3 = </a:t>
            </a:r>
            <a:r>
              <a:rPr lang="cs-CZ" b="1" u="sng" dirty="0" smtClean="0"/>
              <a:t>7,23</a:t>
            </a:r>
            <a:endParaRPr lang="cs-CZ" b="1" u="sng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980728"/>
            <a:ext cx="4041775" cy="432048"/>
          </a:xfrm>
          <a:solidFill>
            <a:srgbClr val="FFFF66"/>
          </a:solidFill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2. varianta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84785"/>
            <a:ext cx="4041775" cy="4032448"/>
          </a:xfrm>
          <a:gradFill flip="none" rotWithShape="1">
            <a:gsLst>
              <a:gs pos="0">
                <a:srgbClr val="CCFF66">
                  <a:tint val="66000"/>
                  <a:satMod val="160000"/>
                </a:srgbClr>
              </a:gs>
              <a:gs pos="50000">
                <a:srgbClr val="CCFF66">
                  <a:tint val="44500"/>
                  <a:satMod val="160000"/>
                </a:srgbClr>
              </a:gs>
              <a:gs pos="100000">
                <a:srgbClr val="CCFF66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S</a:t>
            </a:r>
            <a:r>
              <a:rPr lang="cs-CZ" sz="1600" b="1" dirty="0" smtClean="0">
                <a:solidFill>
                  <a:schemeClr val="accent5">
                    <a:lumMod val="75000"/>
                  </a:schemeClr>
                </a:solidFill>
              </a:rPr>
              <a:t>1</a:t>
            </a:r>
            <a:r>
              <a:rPr lang="cs-CZ" dirty="0" smtClean="0"/>
              <a:t> = 2 . (1,4 + 1,3 + 1,5) = </a:t>
            </a:r>
          </a:p>
          <a:p>
            <a:pPr marL="0" indent="0">
              <a:buNone/>
            </a:pPr>
            <a:r>
              <a:rPr lang="cs-CZ" dirty="0" smtClean="0"/>
              <a:t>     = 2 . 4,2 = 8,4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S</a:t>
            </a:r>
            <a:r>
              <a:rPr lang="cs-CZ" sz="1600" b="1" dirty="0" smtClean="0">
                <a:solidFill>
                  <a:schemeClr val="accent2"/>
                </a:solidFill>
              </a:rPr>
              <a:t>2 </a:t>
            </a:r>
            <a:r>
              <a:rPr lang="cs-CZ" dirty="0" smtClean="0"/>
              <a:t>= 0,9 . 1,3 = 1,17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dirty="0" smtClean="0"/>
              <a:t> = 8,4 – 1,17 = </a:t>
            </a:r>
            <a:r>
              <a:rPr lang="cs-CZ" b="1" u="sng" dirty="0" smtClean="0"/>
              <a:t>7,23</a:t>
            </a:r>
            <a:endParaRPr lang="cs-CZ" b="1" u="sng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5589240"/>
            <a:ext cx="8229600" cy="634082"/>
          </a:xfrm>
          <a:prstGeom prst="rect">
            <a:avLst/>
          </a:prstGeom>
          <a:solidFill>
            <a:srgbClr val="99CC00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Bazén zabírá plochu  7,23 m</a:t>
            </a:r>
            <a:r>
              <a:rPr lang="cs-CZ" sz="2800" dirty="0" smtClean="0">
                <a:latin typeface="MS Gothic"/>
                <a:ea typeface="MS Gothic"/>
              </a:rPr>
              <a:t>².</a:t>
            </a:r>
            <a:endParaRPr lang="cs-CZ" sz="2800" dirty="0"/>
          </a:p>
        </p:txBody>
      </p:sp>
      <p:pic>
        <p:nvPicPr>
          <p:cNvPr id="2052" name="Picture 4" descr="C:\Users\ZS SLOVAN\AppData\Local\Microsoft\Windows\Temporary Internet Files\Content.IE5\0R7O1ENB\MC9002956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668" y="4365104"/>
            <a:ext cx="2223563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59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6" grpId="0" uiExpand="1" build="p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00B0F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91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955</TotalTime>
  <Words>830</Words>
  <Application>Microsoft Office PowerPoint</Application>
  <PresentationFormat>Předvádění na obrazovce (4:3)</PresentationFormat>
  <Paragraphs>168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PILOTÁŽ  (doporučení – upozornění – zpětná vazba)</vt:lpstr>
      <vt:lpstr>NÁSOBENÍ 10, 100, 1000, …</vt:lpstr>
      <vt:lpstr>Pracovní list:      Násob 10, 100, 1000,…                                                                                           tisk pro žáka nebo IA tabule</vt:lpstr>
      <vt:lpstr>Pracovní list: Násob 10, 100, 1000, … - výsledky                                                                                                                                        IA tabule</vt:lpstr>
      <vt:lpstr>NÁSOBENÍ PŘIROZENÝM ČÍSLEM</vt:lpstr>
      <vt:lpstr>Pracovní úkol:               NÁKUP                        IA tabule</vt:lpstr>
      <vt:lpstr>NÁSOBENÍ DESETINNÝM ČÍSLEM</vt:lpstr>
      <vt:lpstr>Pracovní úkol:         BAZÉN                             IA tabule</vt:lpstr>
      <vt:lpstr>Pracovní úkol:        BAZÉN - řešení              IA tabule  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16</cp:revision>
  <dcterms:created xsi:type="dcterms:W3CDTF">2013-02-22T15:23:46Z</dcterms:created>
  <dcterms:modified xsi:type="dcterms:W3CDTF">2013-04-09T18:21:58Z</dcterms:modified>
</cp:coreProperties>
</file>