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6" r:id="rId4"/>
    <p:sldId id="258" r:id="rId5"/>
    <p:sldId id="260" r:id="rId6"/>
    <p:sldId id="259" r:id="rId7"/>
    <p:sldId id="262" r:id="rId8"/>
    <p:sldId id="261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9900"/>
    <a:srgbClr val="FFD629"/>
    <a:srgbClr val="FFE05D"/>
    <a:srgbClr val="FFD55D"/>
    <a:srgbClr val="986602"/>
    <a:srgbClr val="CC6600"/>
    <a:srgbClr val="9966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117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553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52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74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244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398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784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3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317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630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617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537F-3515-4900-88E5-2E1925DAC5E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763FD-1ED2-4C04-814E-9D1320D94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848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FFD629">
                  <a:tint val="66000"/>
                  <a:satMod val="160000"/>
                </a:srgbClr>
              </a:gs>
              <a:gs pos="50000">
                <a:srgbClr val="FFD629">
                  <a:tint val="44500"/>
                  <a:satMod val="160000"/>
                </a:srgbClr>
              </a:gs>
              <a:gs pos="100000">
                <a:srgbClr val="FFD629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KONSTRUKCE TROJÚHELNÍKU</a:t>
            </a:r>
            <a:r>
              <a:rPr lang="cs-CZ" b="1" dirty="0" smtClean="0"/>
              <a:t> - SSS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1. 11.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VY_32_INOVACE_52_SH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61459"/>
          </a:xfrm>
          <a:ln w="28575">
            <a:solidFill>
              <a:srgbClr val="FFCC00"/>
            </a:solidFill>
          </a:ln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KONSTRUKCE TROJÚHELNÍKU - SSS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Sestrojit trojúhelník zadaný 3 stranami, naučit se algoritmus konstrukční  úlohy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 - SPRÁVNÝ POSTUP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trojúhelník, konstrukce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pracovní </a:t>
            </a:r>
            <a:r>
              <a:rPr lang="cs-CZ" dirty="0"/>
              <a:t>list s 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1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01419"/>
          </a:xfrm>
          <a:ln w="28575">
            <a:solidFill>
              <a:srgbClr val="FFCC00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4, 6, 7, 8.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70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KONSTRUKCE TROJÚHELNÍKU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</a:rPr>
              <a:t>NÁČRT</a:t>
            </a:r>
            <a:r>
              <a:rPr lang="cs-CZ" dirty="0" smtClean="0">
                <a:solidFill>
                  <a:srgbClr val="7030A0"/>
                </a:solidFill>
              </a:rPr>
              <a:t> - </a:t>
            </a:r>
            <a:r>
              <a:rPr lang="cs-CZ" b="1" dirty="0" smtClean="0">
                <a:solidFill>
                  <a:srgbClr val="7030A0"/>
                </a:solidFill>
              </a:rPr>
              <a:t>nakreslíme</a:t>
            </a:r>
            <a:r>
              <a:rPr lang="cs-CZ" dirty="0" smtClean="0">
                <a:solidFill>
                  <a:srgbClr val="7030A0"/>
                </a:solidFill>
              </a:rPr>
              <a:t> trojúhelník od ruky a </a:t>
            </a:r>
            <a:r>
              <a:rPr lang="cs-CZ" b="1" dirty="0" smtClean="0">
                <a:solidFill>
                  <a:srgbClr val="7030A0"/>
                </a:solidFill>
              </a:rPr>
              <a:t>vyznačíme </a:t>
            </a:r>
            <a:r>
              <a:rPr lang="cs-CZ" dirty="0" smtClean="0">
                <a:solidFill>
                  <a:srgbClr val="7030A0"/>
                </a:solidFill>
              </a:rPr>
              <a:t>zadané prvky zelenou pastelkou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ROZBOR</a:t>
            </a:r>
            <a:r>
              <a:rPr lang="cs-CZ" dirty="0" smtClean="0">
                <a:solidFill>
                  <a:srgbClr val="00B050"/>
                </a:solidFill>
              </a:rPr>
              <a:t> - </a:t>
            </a:r>
            <a:r>
              <a:rPr lang="cs-CZ" b="1" dirty="0" smtClean="0">
                <a:solidFill>
                  <a:srgbClr val="00B050"/>
                </a:solidFill>
              </a:rPr>
              <a:t>zapíšeme </a:t>
            </a:r>
            <a:r>
              <a:rPr lang="cs-CZ" dirty="0" smtClean="0">
                <a:solidFill>
                  <a:srgbClr val="00B050"/>
                </a:solidFill>
              </a:rPr>
              <a:t>podmínky sestrojitelnosti trojúhelníku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                - </a:t>
            </a:r>
            <a:r>
              <a:rPr lang="cs-CZ" b="1" dirty="0" smtClean="0">
                <a:solidFill>
                  <a:srgbClr val="00B050"/>
                </a:solidFill>
              </a:rPr>
              <a:t>zakreslíme </a:t>
            </a:r>
            <a:r>
              <a:rPr lang="cs-CZ" dirty="0" smtClean="0">
                <a:solidFill>
                  <a:srgbClr val="00B050"/>
                </a:solidFill>
              </a:rPr>
              <a:t>geometrické útvary (body, přímky, kružnice apod.) potřebné ke konstrukci do náčrtu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POSTUP</a:t>
            </a:r>
            <a:r>
              <a:rPr lang="cs-CZ" dirty="0" smtClean="0">
                <a:solidFill>
                  <a:srgbClr val="FF0000"/>
                </a:solidFill>
              </a:rPr>
              <a:t> - postupně </a:t>
            </a:r>
            <a:r>
              <a:rPr lang="cs-CZ" b="1" dirty="0" smtClean="0">
                <a:solidFill>
                  <a:srgbClr val="FF0000"/>
                </a:solidFill>
              </a:rPr>
              <a:t>zapíšeme </a:t>
            </a:r>
            <a:r>
              <a:rPr lang="cs-CZ" dirty="0" smtClean="0">
                <a:solidFill>
                  <a:srgbClr val="FF0000"/>
                </a:solidFill>
              </a:rPr>
              <a:t>jednotlivé konstrukční kroky pomocí symbolických matematických značek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KONSTRUKCE</a:t>
            </a:r>
            <a:r>
              <a:rPr lang="cs-CZ" dirty="0" smtClean="0">
                <a:solidFill>
                  <a:srgbClr val="0070C0"/>
                </a:solidFill>
              </a:rPr>
              <a:t> - </a:t>
            </a:r>
            <a:r>
              <a:rPr lang="cs-CZ" b="1" dirty="0" smtClean="0">
                <a:solidFill>
                  <a:srgbClr val="0070C0"/>
                </a:solidFill>
              </a:rPr>
              <a:t>sestrojíme</a:t>
            </a:r>
            <a:r>
              <a:rPr lang="cs-CZ" dirty="0" smtClean="0">
                <a:solidFill>
                  <a:srgbClr val="0070C0"/>
                </a:solidFill>
              </a:rPr>
              <a:t> trojúhelník podle postupu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CC6600"/>
                </a:solidFill>
              </a:rPr>
              <a:t>ZKOUŠKA </a:t>
            </a:r>
            <a:r>
              <a:rPr lang="cs-CZ" dirty="0" smtClean="0">
                <a:solidFill>
                  <a:srgbClr val="CC6600"/>
                </a:solidFill>
              </a:rPr>
              <a:t>- </a:t>
            </a:r>
            <a:r>
              <a:rPr lang="cs-CZ" b="1" dirty="0" smtClean="0">
                <a:solidFill>
                  <a:srgbClr val="CC6600"/>
                </a:solidFill>
              </a:rPr>
              <a:t>zkontrolujeme</a:t>
            </a:r>
            <a:r>
              <a:rPr lang="cs-CZ" dirty="0" smtClean="0">
                <a:solidFill>
                  <a:srgbClr val="CC6600"/>
                </a:solidFill>
              </a:rPr>
              <a:t> správné velikosti zadaných prvků přeměřením</a:t>
            </a:r>
            <a:endParaRPr lang="cs-CZ" dirty="0">
              <a:solidFill>
                <a:srgbClr val="CC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807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/>
              <a:t>TROJÚHELNÍK sss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Konstrukce trojúhelníku podle věty </a:t>
            </a:r>
            <a:r>
              <a:rPr lang="cs-CZ" b="1" dirty="0" smtClean="0">
                <a:solidFill>
                  <a:srgbClr val="FF0000"/>
                </a:solidFill>
              </a:rPr>
              <a:t>sss</a:t>
            </a:r>
            <a:r>
              <a:rPr lang="cs-CZ" dirty="0" smtClean="0"/>
              <a:t> - </a:t>
            </a:r>
            <a:br>
              <a:rPr lang="cs-CZ" dirty="0" smtClean="0"/>
            </a:br>
            <a:r>
              <a:rPr lang="cs-CZ" dirty="0" smtClean="0"/>
              <a:t>v trojúhelníku jsou zadány </a:t>
            </a:r>
            <a:r>
              <a:rPr lang="cs-CZ" b="1" dirty="0" smtClean="0"/>
              <a:t>velikosti 3 stran.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r>
              <a:rPr lang="cs-CZ" dirty="0" smtClean="0"/>
              <a:t>Sestroj trojúhelník ABC, ve kterém jsou zadány velikosti stran a = 7 cm, b = 6 cm, c = 9 cm.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2996208" y="2204864"/>
            <a:ext cx="3030078" cy="1895378"/>
            <a:chOff x="2987824" y="2206855"/>
            <a:chExt cx="3030078" cy="1895378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2987824" y="2206855"/>
              <a:ext cx="2448272" cy="1512168"/>
            </a:xfrm>
            <a:prstGeom prst="triangle">
              <a:avLst>
                <a:gd name="adj" fmla="val 82822"/>
              </a:avLst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/>
            <p:cNvCxnSpPr>
              <a:stCxn id="4" idx="2"/>
              <a:endCxn id="4" idx="4"/>
            </p:cNvCxnSpPr>
            <p:nvPr/>
          </p:nvCxnSpPr>
          <p:spPr>
            <a:xfrm>
              <a:off x="2987824" y="3719023"/>
              <a:ext cx="2448272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>
              <a:stCxn id="4" idx="0"/>
              <a:endCxn id="4" idx="4"/>
            </p:cNvCxnSpPr>
            <p:nvPr/>
          </p:nvCxnSpPr>
          <p:spPr>
            <a:xfrm>
              <a:off x="5015532" y="2206855"/>
              <a:ext cx="420564" cy="1512168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>
              <a:endCxn id="4" idx="2"/>
            </p:cNvCxnSpPr>
            <p:nvPr/>
          </p:nvCxnSpPr>
          <p:spPr>
            <a:xfrm flipH="1">
              <a:off x="2987824" y="2206855"/>
              <a:ext cx="2027708" cy="1512168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3815916" y="3732901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s</a:t>
              </a:r>
              <a:r>
                <a:rPr lang="cs-CZ" dirty="0" smtClean="0">
                  <a:solidFill>
                    <a:srgbClr val="FF0000"/>
                  </a:solidFill>
                </a:rPr>
                <a:t>trana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996208" y="2778273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B0F0"/>
                  </a:solidFill>
                </a:rPr>
                <a:t>s</a:t>
              </a:r>
              <a:r>
                <a:rPr lang="cs-CZ" dirty="0" smtClean="0">
                  <a:solidFill>
                    <a:srgbClr val="00B0F0"/>
                  </a:solidFill>
                </a:rPr>
                <a:t>trana</a:t>
              </a:r>
              <a:endParaRPr lang="cs-CZ" dirty="0">
                <a:solidFill>
                  <a:srgbClr val="00B0F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225814" y="2778273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00B050"/>
                  </a:solidFill>
                </a:rPr>
                <a:t>s</a:t>
              </a:r>
              <a:r>
                <a:rPr lang="cs-CZ" dirty="0" smtClean="0">
                  <a:solidFill>
                    <a:srgbClr val="00B050"/>
                  </a:solidFill>
                </a:rPr>
                <a:t>trana</a:t>
              </a:r>
              <a:endParaRPr lang="cs-CZ" dirty="0">
                <a:solidFill>
                  <a:srgbClr val="00B05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355976" y="2962939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sss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95898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850107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TROJÚHELNÍK sss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2815"/>
            <a:ext cx="4038600" cy="43533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NÁČRT:</a:t>
            </a:r>
            <a:endParaRPr lang="cs-CZ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ROZBOR: </a:t>
            </a:r>
          </a:p>
          <a:p>
            <a:pPr marL="0" indent="0">
              <a:buNone/>
            </a:pPr>
            <a:r>
              <a:rPr lang="cs-CZ" dirty="0" smtClean="0"/>
              <a:t>trojúhelníková nerovnost</a:t>
            </a:r>
          </a:p>
          <a:p>
            <a:pPr marL="0" indent="0">
              <a:buNone/>
            </a:pPr>
            <a:r>
              <a:rPr lang="cs-CZ" dirty="0" smtClean="0"/>
              <a:t>a+b</a:t>
            </a:r>
            <a:r>
              <a:rPr lang="cs-CZ" dirty="0" smtClean="0">
                <a:ea typeface="Cambria Math"/>
              </a:rPr>
              <a:t>&gt;c		</a:t>
            </a:r>
            <a:r>
              <a:rPr lang="cs-CZ" dirty="0" smtClean="0"/>
              <a:t>7+6</a:t>
            </a:r>
            <a:r>
              <a:rPr lang="cs-CZ" dirty="0" smtClean="0">
                <a:ea typeface="Cambria Math"/>
              </a:rPr>
              <a:t>&gt;9		13&gt;9</a:t>
            </a:r>
          </a:p>
          <a:p>
            <a:pPr marL="0" indent="0">
              <a:buNone/>
            </a:pPr>
            <a:r>
              <a:rPr lang="cs-CZ" dirty="0" smtClean="0">
                <a:ea typeface="Cambria Math"/>
              </a:rPr>
              <a:t>b+c&gt;a		6+9&gt;7		15&gt;7</a:t>
            </a:r>
          </a:p>
          <a:p>
            <a:pPr marL="0" indent="0">
              <a:buNone/>
            </a:pPr>
            <a:r>
              <a:rPr lang="cs-CZ" dirty="0" smtClean="0">
                <a:ea typeface="Cambria Math"/>
              </a:rPr>
              <a:t>a+c&gt;b		7+9&gt;6		16&gt;6</a:t>
            </a:r>
          </a:p>
          <a:p>
            <a:pPr marL="0" indent="0">
              <a:buNone/>
            </a:pPr>
            <a:r>
              <a:rPr lang="cs-CZ" b="1" dirty="0" smtClean="0">
                <a:ea typeface="Cambria Math"/>
              </a:rPr>
              <a:t>△ABC lze sestrojit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1" name="Volný tvar 20"/>
          <p:cNvSpPr/>
          <p:nvPr/>
        </p:nvSpPr>
        <p:spPr>
          <a:xfrm>
            <a:off x="782764" y="4801267"/>
            <a:ext cx="3228109" cy="30006"/>
          </a:xfrm>
          <a:custGeom>
            <a:avLst/>
            <a:gdLst>
              <a:gd name="connsiteX0" fmla="*/ 0 w 3228109"/>
              <a:gd name="connsiteY0" fmla="*/ 30000 h 30006"/>
              <a:gd name="connsiteX1" fmla="*/ 1039091 w 3228109"/>
              <a:gd name="connsiteY1" fmla="*/ 30000 h 30006"/>
              <a:gd name="connsiteX2" fmla="*/ 2840182 w 3228109"/>
              <a:gd name="connsiteY2" fmla="*/ 16146 h 30006"/>
              <a:gd name="connsiteX3" fmla="*/ 3228109 w 3228109"/>
              <a:gd name="connsiteY3" fmla="*/ 30000 h 3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8109" h="30006">
                <a:moveTo>
                  <a:pt x="0" y="30000"/>
                </a:moveTo>
                <a:cubicBezTo>
                  <a:pt x="405022" y="-37501"/>
                  <a:pt x="-30531" y="30000"/>
                  <a:pt x="1039091" y="30000"/>
                </a:cubicBezTo>
                <a:lnTo>
                  <a:pt x="2840182" y="16146"/>
                </a:lnTo>
                <a:cubicBezTo>
                  <a:pt x="3191148" y="30769"/>
                  <a:pt x="3061759" y="30000"/>
                  <a:pt x="3228109" y="3000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 rot="18808502">
            <a:off x="380876" y="3783261"/>
            <a:ext cx="2770469" cy="45719"/>
          </a:xfrm>
          <a:custGeom>
            <a:avLst/>
            <a:gdLst>
              <a:gd name="connsiteX0" fmla="*/ 0 w 3228109"/>
              <a:gd name="connsiteY0" fmla="*/ 30000 h 30006"/>
              <a:gd name="connsiteX1" fmla="*/ 1039091 w 3228109"/>
              <a:gd name="connsiteY1" fmla="*/ 30000 h 30006"/>
              <a:gd name="connsiteX2" fmla="*/ 2840182 w 3228109"/>
              <a:gd name="connsiteY2" fmla="*/ 16146 h 30006"/>
              <a:gd name="connsiteX3" fmla="*/ 3228109 w 3228109"/>
              <a:gd name="connsiteY3" fmla="*/ 30000 h 3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8109" h="30006">
                <a:moveTo>
                  <a:pt x="0" y="30000"/>
                </a:moveTo>
                <a:cubicBezTo>
                  <a:pt x="405022" y="-37501"/>
                  <a:pt x="-30531" y="30000"/>
                  <a:pt x="1039091" y="30000"/>
                </a:cubicBezTo>
                <a:lnTo>
                  <a:pt x="2840182" y="16146"/>
                </a:lnTo>
                <a:cubicBezTo>
                  <a:pt x="3191148" y="30769"/>
                  <a:pt x="3061759" y="30000"/>
                  <a:pt x="3228109" y="3000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 rot="3489488">
            <a:off x="2178810" y="3786280"/>
            <a:ext cx="2382355" cy="45719"/>
          </a:xfrm>
          <a:custGeom>
            <a:avLst/>
            <a:gdLst>
              <a:gd name="connsiteX0" fmla="*/ 0 w 3228109"/>
              <a:gd name="connsiteY0" fmla="*/ 30000 h 30006"/>
              <a:gd name="connsiteX1" fmla="*/ 1039091 w 3228109"/>
              <a:gd name="connsiteY1" fmla="*/ 30000 h 30006"/>
              <a:gd name="connsiteX2" fmla="*/ 2840182 w 3228109"/>
              <a:gd name="connsiteY2" fmla="*/ 16146 h 30006"/>
              <a:gd name="connsiteX3" fmla="*/ 3228109 w 3228109"/>
              <a:gd name="connsiteY3" fmla="*/ 30000 h 30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28109" h="30006">
                <a:moveTo>
                  <a:pt x="0" y="30000"/>
                </a:moveTo>
                <a:cubicBezTo>
                  <a:pt x="405022" y="-37501"/>
                  <a:pt x="-30531" y="30000"/>
                  <a:pt x="1039091" y="30000"/>
                </a:cubicBezTo>
                <a:lnTo>
                  <a:pt x="2840182" y="16146"/>
                </a:lnTo>
                <a:cubicBezTo>
                  <a:pt x="3191148" y="30769"/>
                  <a:pt x="3061759" y="30000"/>
                  <a:pt x="3228109" y="3000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734291" y="4944319"/>
            <a:ext cx="193964" cy="251136"/>
            <a:chOff x="734291" y="4944319"/>
            <a:chExt cx="193964" cy="251136"/>
          </a:xfrm>
        </p:grpSpPr>
        <p:sp>
          <p:nvSpPr>
            <p:cNvPr id="26" name="Volný tvar 25"/>
            <p:cNvSpPr/>
            <p:nvPr/>
          </p:nvSpPr>
          <p:spPr>
            <a:xfrm>
              <a:off x="734291" y="4944319"/>
              <a:ext cx="193964" cy="251136"/>
            </a:xfrm>
            <a:custGeom>
              <a:avLst/>
              <a:gdLst>
                <a:gd name="connsiteX0" fmla="*/ 0 w 193964"/>
                <a:gd name="connsiteY0" fmla="*/ 237281 h 251136"/>
                <a:gd name="connsiteX1" fmla="*/ 41564 w 193964"/>
                <a:gd name="connsiteY1" fmla="*/ 168008 h 251136"/>
                <a:gd name="connsiteX2" fmla="*/ 96982 w 193964"/>
                <a:gd name="connsiteY2" fmla="*/ 43317 h 251136"/>
                <a:gd name="connsiteX3" fmla="*/ 110836 w 193964"/>
                <a:gd name="connsiteY3" fmla="*/ 1754 h 251136"/>
                <a:gd name="connsiteX4" fmla="*/ 138545 w 193964"/>
                <a:gd name="connsiteY4" fmla="*/ 84881 h 251136"/>
                <a:gd name="connsiteX5" fmla="*/ 180109 w 193964"/>
                <a:gd name="connsiteY5" fmla="*/ 223426 h 251136"/>
                <a:gd name="connsiteX6" fmla="*/ 193964 w 193964"/>
                <a:gd name="connsiteY6" fmla="*/ 251136 h 251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3964" h="251136">
                  <a:moveTo>
                    <a:pt x="0" y="237281"/>
                  </a:moveTo>
                  <a:cubicBezTo>
                    <a:pt x="13855" y="214190"/>
                    <a:pt x="30421" y="192523"/>
                    <a:pt x="41564" y="168008"/>
                  </a:cubicBezTo>
                  <a:cubicBezTo>
                    <a:pt x="112226" y="12553"/>
                    <a:pt x="31586" y="141412"/>
                    <a:pt x="96982" y="43317"/>
                  </a:cubicBezTo>
                  <a:cubicBezTo>
                    <a:pt x="101600" y="29463"/>
                    <a:pt x="100510" y="-8573"/>
                    <a:pt x="110836" y="1754"/>
                  </a:cubicBezTo>
                  <a:cubicBezTo>
                    <a:pt x="131489" y="22407"/>
                    <a:pt x="131461" y="56545"/>
                    <a:pt x="138545" y="84881"/>
                  </a:cubicBezTo>
                  <a:cubicBezTo>
                    <a:pt x="148489" y="124654"/>
                    <a:pt x="163245" y="189698"/>
                    <a:pt x="180109" y="223426"/>
                  </a:cubicBezTo>
                  <a:lnTo>
                    <a:pt x="193964" y="251136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>
              <a:off x="789709" y="5098473"/>
              <a:ext cx="96982" cy="0"/>
            </a:xfrm>
            <a:custGeom>
              <a:avLst/>
              <a:gdLst>
                <a:gd name="connsiteX0" fmla="*/ 0 w 96982"/>
                <a:gd name="connsiteY0" fmla="*/ 0 h 0"/>
                <a:gd name="connsiteX1" fmla="*/ 96982 w 96982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6982">
                  <a:moveTo>
                    <a:pt x="0" y="0"/>
                  </a:moveTo>
                  <a:lnTo>
                    <a:pt x="96982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920836" y="4918364"/>
            <a:ext cx="138546" cy="332509"/>
            <a:chOff x="3920836" y="4918364"/>
            <a:chExt cx="138546" cy="332509"/>
          </a:xfrm>
        </p:grpSpPr>
        <p:sp>
          <p:nvSpPr>
            <p:cNvPr id="28" name="Volný tvar 27"/>
            <p:cNvSpPr/>
            <p:nvPr/>
          </p:nvSpPr>
          <p:spPr>
            <a:xfrm>
              <a:off x="3934691" y="4918364"/>
              <a:ext cx="0" cy="304800"/>
            </a:xfrm>
            <a:custGeom>
              <a:avLst/>
              <a:gdLst>
                <a:gd name="connsiteX0" fmla="*/ 0 w 0"/>
                <a:gd name="connsiteY0" fmla="*/ 0 h 304800"/>
                <a:gd name="connsiteX1" fmla="*/ 0 w 0"/>
                <a:gd name="connsiteY1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304800">
                  <a:moveTo>
                    <a:pt x="0" y="0"/>
                  </a:moveTo>
                  <a:lnTo>
                    <a:pt x="0" y="30480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>
              <a:off x="3920836" y="4918364"/>
              <a:ext cx="138546" cy="332509"/>
            </a:xfrm>
            <a:custGeom>
              <a:avLst/>
              <a:gdLst>
                <a:gd name="connsiteX0" fmla="*/ 0 w 138546"/>
                <a:gd name="connsiteY0" fmla="*/ 0 h 332509"/>
                <a:gd name="connsiteX1" fmla="*/ 110837 w 138546"/>
                <a:gd name="connsiteY1" fmla="*/ 41563 h 332509"/>
                <a:gd name="connsiteX2" fmla="*/ 124691 w 138546"/>
                <a:gd name="connsiteY2" fmla="*/ 83127 h 332509"/>
                <a:gd name="connsiteX3" fmla="*/ 110837 w 138546"/>
                <a:gd name="connsiteY3" fmla="*/ 124691 h 332509"/>
                <a:gd name="connsiteX4" fmla="*/ 27709 w 138546"/>
                <a:gd name="connsiteY4" fmla="*/ 166254 h 332509"/>
                <a:gd name="connsiteX5" fmla="*/ 124691 w 138546"/>
                <a:gd name="connsiteY5" fmla="*/ 207818 h 332509"/>
                <a:gd name="connsiteX6" fmla="*/ 138546 w 138546"/>
                <a:gd name="connsiteY6" fmla="*/ 249381 h 332509"/>
                <a:gd name="connsiteX7" fmla="*/ 124691 w 138546"/>
                <a:gd name="connsiteY7" fmla="*/ 304800 h 332509"/>
                <a:gd name="connsiteX8" fmla="*/ 41564 w 138546"/>
                <a:gd name="connsiteY8" fmla="*/ 332509 h 332509"/>
                <a:gd name="connsiteX9" fmla="*/ 0 w 138546"/>
                <a:gd name="connsiteY9" fmla="*/ 318654 h 332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8546" h="332509">
                  <a:moveTo>
                    <a:pt x="0" y="0"/>
                  </a:moveTo>
                  <a:cubicBezTo>
                    <a:pt x="37551" y="7510"/>
                    <a:pt x="83656" y="7587"/>
                    <a:pt x="110837" y="41563"/>
                  </a:cubicBezTo>
                  <a:cubicBezTo>
                    <a:pt x="119960" y="52967"/>
                    <a:pt x="120073" y="69272"/>
                    <a:pt x="124691" y="83127"/>
                  </a:cubicBezTo>
                  <a:cubicBezTo>
                    <a:pt x="120073" y="96982"/>
                    <a:pt x="119960" y="113287"/>
                    <a:pt x="110837" y="124691"/>
                  </a:cubicBezTo>
                  <a:cubicBezTo>
                    <a:pt x="91304" y="149107"/>
                    <a:pt x="55090" y="157128"/>
                    <a:pt x="27709" y="166254"/>
                  </a:cubicBezTo>
                  <a:cubicBezTo>
                    <a:pt x="60987" y="174574"/>
                    <a:pt x="100771" y="177918"/>
                    <a:pt x="124691" y="207818"/>
                  </a:cubicBezTo>
                  <a:cubicBezTo>
                    <a:pt x="133814" y="219222"/>
                    <a:pt x="133928" y="235527"/>
                    <a:pt x="138546" y="249381"/>
                  </a:cubicBezTo>
                  <a:cubicBezTo>
                    <a:pt x="133928" y="267854"/>
                    <a:pt x="139148" y="292408"/>
                    <a:pt x="124691" y="304800"/>
                  </a:cubicBezTo>
                  <a:cubicBezTo>
                    <a:pt x="102515" y="323808"/>
                    <a:pt x="41564" y="332509"/>
                    <a:pt x="41564" y="332509"/>
                  </a:cubicBezTo>
                  <a:lnTo>
                    <a:pt x="0" y="318654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Volný tvar 32"/>
          <p:cNvSpPr/>
          <p:nvPr/>
        </p:nvSpPr>
        <p:spPr>
          <a:xfrm>
            <a:off x="2673448" y="2395006"/>
            <a:ext cx="124691" cy="255243"/>
          </a:xfrm>
          <a:custGeom>
            <a:avLst/>
            <a:gdLst>
              <a:gd name="connsiteX0" fmla="*/ 96982 w 124691"/>
              <a:gd name="connsiteY0" fmla="*/ 30583 h 255243"/>
              <a:gd name="connsiteX1" fmla="*/ 27709 w 124691"/>
              <a:gd name="connsiteY1" fmla="*/ 2874 h 255243"/>
              <a:gd name="connsiteX2" fmla="*/ 0 w 124691"/>
              <a:gd name="connsiteY2" fmla="*/ 86001 h 255243"/>
              <a:gd name="connsiteX3" fmla="*/ 13854 w 124691"/>
              <a:gd name="connsiteY3" fmla="*/ 224546 h 255243"/>
              <a:gd name="connsiteX4" fmla="*/ 41563 w 124691"/>
              <a:gd name="connsiteY4" fmla="*/ 252256 h 255243"/>
              <a:gd name="connsiteX5" fmla="*/ 124691 w 124691"/>
              <a:gd name="connsiteY5" fmla="*/ 252256 h 255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4691" h="255243">
                <a:moveTo>
                  <a:pt x="96982" y="30583"/>
                </a:moveTo>
                <a:cubicBezTo>
                  <a:pt x="73891" y="21347"/>
                  <a:pt x="49302" y="-9465"/>
                  <a:pt x="27709" y="2874"/>
                </a:cubicBezTo>
                <a:cubicBezTo>
                  <a:pt x="2349" y="17365"/>
                  <a:pt x="0" y="86001"/>
                  <a:pt x="0" y="86001"/>
                </a:cubicBezTo>
                <a:cubicBezTo>
                  <a:pt x="4618" y="132183"/>
                  <a:pt x="2598" y="179520"/>
                  <a:pt x="13854" y="224546"/>
                </a:cubicBezTo>
                <a:cubicBezTo>
                  <a:pt x="17022" y="237218"/>
                  <a:pt x="28891" y="249088"/>
                  <a:pt x="41563" y="252256"/>
                </a:cubicBezTo>
                <a:cubicBezTo>
                  <a:pt x="68445" y="258977"/>
                  <a:pt x="96982" y="252256"/>
                  <a:pt x="124691" y="252256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9" name="Skupina 78"/>
          <p:cNvGrpSpPr/>
          <p:nvPr/>
        </p:nvGrpSpPr>
        <p:grpSpPr>
          <a:xfrm>
            <a:off x="782764" y="4833114"/>
            <a:ext cx="3228109" cy="390050"/>
            <a:chOff x="782764" y="4833114"/>
            <a:chExt cx="3228109" cy="390050"/>
          </a:xfrm>
        </p:grpSpPr>
        <p:sp>
          <p:nvSpPr>
            <p:cNvPr id="55" name="Volný tvar 54"/>
            <p:cNvSpPr/>
            <p:nvPr/>
          </p:nvSpPr>
          <p:spPr>
            <a:xfrm>
              <a:off x="2202873" y="5098473"/>
              <a:ext cx="96982" cy="0"/>
            </a:xfrm>
            <a:custGeom>
              <a:avLst/>
              <a:gdLst>
                <a:gd name="connsiteX0" fmla="*/ 0 w 96982"/>
                <a:gd name="connsiteY0" fmla="*/ 0 h 0"/>
                <a:gd name="connsiteX1" fmla="*/ 96982 w 96982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96982">
                  <a:moveTo>
                    <a:pt x="0" y="0"/>
                  </a:moveTo>
                  <a:lnTo>
                    <a:pt x="96982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8" name="Skupina 77"/>
            <p:cNvGrpSpPr/>
            <p:nvPr/>
          </p:nvGrpSpPr>
          <p:grpSpPr>
            <a:xfrm>
              <a:off x="782764" y="4833114"/>
              <a:ext cx="3228109" cy="390050"/>
              <a:chOff x="782764" y="4833114"/>
              <a:chExt cx="3228109" cy="390050"/>
            </a:xfrm>
          </p:grpSpPr>
          <p:sp>
            <p:nvSpPr>
              <p:cNvPr id="36" name="Volný tvar 35"/>
              <p:cNvSpPr/>
              <p:nvPr/>
            </p:nvSpPr>
            <p:spPr>
              <a:xfrm>
                <a:off x="782764" y="4833114"/>
                <a:ext cx="3228109" cy="30006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8" name="Skupina 57"/>
              <p:cNvGrpSpPr/>
              <p:nvPr/>
            </p:nvGrpSpPr>
            <p:grpSpPr>
              <a:xfrm>
                <a:off x="1925782" y="4925589"/>
                <a:ext cx="1080654" cy="297575"/>
                <a:chOff x="1925782" y="4925589"/>
                <a:chExt cx="1080654" cy="297575"/>
              </a:xfrm>
            </p:grpSpPr>
            <p:sp>
              <p:nvSpPr>
                <p:cNvPr id="53" name="Volný tvar 52"/>
                <p:cNvSpPr/>
                <p:nvPr/>
              </p:nvSpPr>
              <p:spPr>
                <a:xfrm>
                  <a:off x="1925782" y="4972810"/>
                  <a:ext cx="124803" cy="181081"/>
                </a:xfrm>
                <a:custGeom>
                  <a:avLst/>
                  <a:gdLst>
                    <a:gd name="connsiteX0" fmla="*/ 124691 w 124803"/>
                    <a:gd name="connsiteY0" fmla="*/ 42535 h 181081"/>
                    <a:gd name="connsiteX1" fmla="*/ 13854 w 124803"/>
                    <a:gd name="connsiteY1" fmla="*/ 14826 h 181081"/>
                    <a:gd name="connsiteX2" fmla="*/ 0 w 124803"/>
                    <a:gd name="connsiteY2" fmla="*/ 56390 h 181081"/>
                    <a:gd name="connsiteX3" fmla="*/ 41563 w 124803"/>
                    <a:gd name="connsiteY3" fmla="*/ 167226 h 181081"/>
                    <a:gd name="connsiteX4" fmla="*/ 83127 w 124803"/>
                    <a:gd name="connsiteY4" fmla="*/ 181081 h 181081"/>
                    <a:gd name="connsiteX5" fmla="*/ 124691 w 124803"/>
                    <a:gd name="connsiteY5" fmla="*/ 153372 h 1810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24803" h="181081">
                      <a:moveTo>
                        <a:pt x="124691" y="42535"/>
                      </a:moveTo>
                      <a:cubicBezTo>
                        <a:pt x="94457" y="24395"/>
                        <a:pt x="53001" y="-24321"/>
                        <a:pt x="13854" y="14826"/>
                      </a:cubicBezTo>
                      <a:cubicBezTo>
                        <a:pt x="3527" y="25153"/>
                        <a:pt x="4618" y="42535"/>
                        <a:pt x="0" y="56390"/>
                      </a:cubicBezTo>
                      <a:cubicBezTo>
                        <a:pt x="7510" y="93942"/>
                        <a:pt x="7586" y="140045"/>
                        <a:pt x="41563" y="167226"/>
                      </a:cubicBezTo>
                      <a:cubicBezTo>
                        <a:pt x="52967" y="176349"/>
                        <a:pt x="69272" y="176463"/>
                        <a:pt x="83127" y="181081"/>
                      </a:cubicBezTo>
                      <a:cubicBezTo>
                        <a:pt x="129072" y="165766"/>
                        <a:pt x="124691" y="181830"/>
                        <a:pt x="124691" y="153372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Volný tvar 53"/>
                <p:cNvSpPr/>
                <p:nvPr/>
              </p:nvSpPr>
              <p:spPr>
                <a:xfrm>
                  <a:off x="2189018" y="5043055"/>
                  <a:ext cx="96982" cy="0"/>
                </a:xfrm>
                <a:custGeom>
                  <a:avLst/>
                  <a:gdLst>
                    <a:gd name="connsiteX0" fmla="*/ 0 w 96982"/>
                    <a:gd name="connsiteY0" fmla="*/ 0 h 0"/>
                    <a:gd name="connsiteX1" fmla="*/ 96982 w 96982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6982">
                      <a:moveTo>
                        <a:pt x="0" y="0"/>
                      </a:moveTo>
                      <a:lnTo>
                        <a:pt x="96982" y="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6" name="Volný tvar 55"/>
                <p:cNvSpPr/>
                <p:nvPr/>
              </p:nvSpPr>
              <p:spPr>
                <a:xfrm>
                  <a:off x="2369127" y="4925589"/>
                  <a:ext cx="207818" cy="283720"/>
                </a:xfrm>
                <a:custGeom>
                  <a:avLst/>
                  <a:gdLst>
                    <a:gd name="connsiteX0" fmla="*/ 207818 w 207818"/>
                    <a:gd name="connsiteY0" fmla="*/ 48193 h 283720"/>
                    <a:gd name="connsiteX1" fmla="*/ 27709 w 207818"/>
                    <a:gd name="connsiteY1" fmla="*/ 20484 h 283720"/>
                    <a:gd name="connsiteX2" fmla="*/ 0 w 207818"/>
                    <a:gd name="connsiteY2" fmla="*/ 62047 h 283720"/>
                    <a:gd name="connsiteX3" fmla="*/ 13855 w 207818"/>
                    <a:gd name="connsiteY3" fmla="*/ 131320 h 283720"/>
                    <a:gd name="connsiteX4" fmla="*/ 138546 w 207818"/>
                    <a:gd name="connsiteY4" fmla="*/ 145175 h 283720"/>
                    <a:gd name="connsiteX5" fmla="*/ 180109 w 207818"/>
                    <a:gd name="connsiteY5" fmla="*/ 283720 h 2837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07818" h="283720">
                      <a:moveTo>
                        <a:pt x="207818" y="48193"/>
                      </a:moveTo>
                      <a:cubicBezTo>
                        <a:pt x="133977" y="3887"/>
                        <a:pt x="127439" y="-19408"/>
                        <a:pt x="27709" y="20484"/>
                      </a:cubicBezTo>
                      <a:cubicBezTo>
                        <a:pt x="12249" y="26668"/>
                        <a:pt x="9236" y="48193"/>
                        <a:pt x="0" y="62047"/>
                      </a:cubicBezTo>
                      <a:cubicBezTo>
                        <a:pt x="4618" y="85138"/>
                        <a:pt x="2172" y="110874"/>
                        <a:pt x="13855" y="131320"/>
                      </a:cubicBezTo>
                      <a:cubicBezTo>
                        <a:pt x="42088" y="180728"/>
                        <a:pt x="100915" y="151447"/>
                        <a:pt x="138546" y="145175"/>
                      </a:cubicBezTo>
                      <a:cubicBezTo>
                        <a:pt x="222561" y="61158"/>
                        <a:pt x="180109" y="84018"/>
                        <a:pt x="180109" y="283720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7" name="Volný tvar 56"/>
                <p:cNvSpPr/>
                <p:nvPr/>
              </p:nvSpPr>
              <p:spPr>
                <a:xfrm>
                  <a:off x="2618373" y="5070764"/>
                  <a:ext cx="388063" cy="152400"/>
                </a:xfrm>
                <a:custGeom>
                  <a:avLst/>
                  <a:gdLst>
                    <a:gd name="connsiteX0" fmla="*/ 83263 w 388063"/>
                    <a:gd name="connsiteY0" fmla="*/ 0 h 152400"/>
                    <a:gd name="connsiteX1" fmla="*/ 13991 w 388063"/>
                    <a:gd name="connsiteY1" fmla="*/ 13854 h 152400"/>
                    <a:gd name="connsiteX2" fmla="*/ 13991 w 388063"/>
                    <a:gd name="connsiteY2" fmla="*/ 96981 h 152400"/>
                    <a:gd name="connsiteX3" fmla="*/ 55554 w 388063"/>
                    <a:gd name="connsiteY3" fmla="*/ 110836 h 152400"/>
                    <a:gd name="connsiteX4" fmla="*/ 166391 w 388063"/>
                    <a:gd name="connsiteY4" fmla="*/ 69272 h 152400"/>
                    <a:gd name="connsiteX5" fmla="*/ 180245 w 388063"/>
                    <a:gd name="connsiteY5" fmla="*/ 27709 h 152400"/>
                    <a:gd name="connsiteX6" fmla="*/ 249518 w 388063"/>
                    <a:gd name="connsiteY6" fmla="*/ 41563 h 152400"/>
                    <a:gd name="connsiteX7" fmla="*/ 277227 w 388063"/>
                    <a:gd name="connsiteY7" fmla="*/ 83127 h 152400"/>
                    <a:gd name="connsiteX8" fmla="*/ 360354 w 388063"/>
                    <a:gd name="connsiteY8" fmla="*/ 55418 h 152400"/>
                    <a:gd name="connsiteX9" fmla="*/ 388063 w 388063"/>
                    <a:gd name="connsiteY9" fmla="*/ 152400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88063" h="152400">
                      <a:moveTo>
                        <a:pt x="83263" y="0"/>
                      </a:moveTo>
                      <a:cubicBezTo>
                        <a:pt x="60172" y="4618"/>
                        <a:pt x="33584" y="792"/>
                        <a:pt x="13991" y="13854"/>
                      </a:cubicBezTo>
                      <a:cubicBezTo>
                        <a:pt x="-8177" y="28633"/>
                        <a:pt x="-788" y="82202"/>
                        <a:pt x="13991" y="96981"/>
                      </a:cubicBezTo>
                      <a:cubicBezTo>
                        <a:pt x="24317" y="107307"/>
                        <a:pt x="41700" y="106218"/>
                        <a:pt x="55554" y="110836"/>
                      </a:cubicBezTo>
                      <a:cubicBezTo>
                        <a:pt x="93104" y="103326"/>
                        <a:pt x="139210" y="103248"/>
                        <a:pt x="166391" y="69272"/>
                      </a:cubicBezTo>
                      <a:cubicBezTo>
                        <a:pt x="175514" y="57868"/>
                        <a:pt x="175627" y="41563"/>
                        <a:pt x="180245" y="27709"/>
                      </a:cubicBezTo>
                      <a:cubicBezTo>
                        <a:pt x="217190" y="83127"/>
                        <a:pt x="194100" y="78508"/>
                        <a:pt x="249518" y="41563"/>
                      </a:cubicBezTo>
                      <a:cubicBezTo>
                        <a:pt x="258754" y="55418"/>
                        <a:pt x="260704" y="81062"/>
                        <a:pt x="277227" y="83127"/>
                      </a:cubicBezTo>
                      <a:cubicBezTo>
                        <a:pt x="306209" y="86750"/>
                        <a:pt x="360354" y="55418"/>
                        <a:pt x="360354" y="55418"/>
                      </a:cubicBezTo>
                      <a:cubicBezTo>
                        <a:pt x="375283" y="144987"/>
                        <a:pt x="354346" y="118681"/>
                        <a:pt x="388063" y="152400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76" name="Skupina 75"/>
          <p:cNvGrpSpPr/>
          <p:nvPr/>
        </p:nvGrpSpPr>
        <p:grpSpPr>
          <a:xfrm>
            <a:off x="3250722" y="2617963"/>
            <a:ext cx="919496" cy="2382355"/>
            <a:chOff x="3250722" y="2617963"/>
            <a:chExt cx="919496" cy="2382355"/>
          </a:xfrm>
        </p:grpSpPr>
        <p:sp>
          <p:nvSpPr>
            <p:cNvPr id="37" name="Volný tvar 36"/>
            <p:cNvSpPr/>
            <p:nvPr/>
          </p:nvSpPr>
          <p:spPr>
            <a:xfrm rot="3489488">
              <a:off x="2220348" y="3786281"/>
              <a:ext cx="2382355" cy="45719"/>
            </a:xfrm>
            <a:custGeom>
              <a:avLst/>
              <a:gdLst>
                <a:gd name="connsiteX0" fmla="*/ 0 w 3228109"/>
                <a:gd name="connsiteY0" fmla="*/ 30000 h 30006"/>
                <a:gd name="connsiteX1" fmla="*/ 1039091 w 3228109"/>
                <a:gd name="connsiteY1" fmla="*/ 30000 h 30006"/>
                <a:gd name="connsiteX2" fmla="*/ 2840182 w 3228109"/>
                <a:gd name="connsiteY2" fmla="*/ 16146 h 30006"/>
                <a:gd name="connsiteX3" fmla="*/ 3228109 w 3228109"/>
                <a:gd name="connsiteY3" fmla="*/ 30000 h 3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8109" h="30006">
                  <a:moveTo>
                    <a:pt x="0" y="30000"/>
                  </a:moveTo>
                  <a:cubicBezTo>
                    <a:pt x="405022" y="-37501"/>
                    <a:pt x="-30531" y="30000"/>
                    <a:pt x="1039091" y="30000"/>
                  </a:cubicBezTo>
                  <a:lnTo>
                    <a:pt x="2840182" y="16146"/>
                  </a:lnTo>
                  <a:cubicBezTo>
                    <a:pt x="3191148" y="30769"/>
                    <a:pt x="3061759" y="30000"/>
                    <a:pt x="3228109" y="30000"/>
                  </a:cubicBezTo>
                </a:path>
              </a:pathLst>
            </a:cu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8" name="Skupina 67"/>
            <p:cNvGrpSpPr/>
            <p:nvPr/>
          </p:nvGrpSpPr>
          <p:grpSpPr>
            <a:xfrm>
              <a:off x="3250722" y="3297382"/>
              <a:ext cx="919496" cy="360218"/>
              <a:chOff x="3250722" y="3297382"/>
              <a:chExt cx="919496" cy="360218"/>
            </a:xfrm>
          </p:grpSpPr>
          <p:sp>
            <p:nvSpPr>
              <p:cNvPr id="62" name="Volný tvar 61"/>
              <p:cNvSpPr/>
              <p:nvPr/>
            </p:nvSpPr>
            <p:spPr>
              <a:xfrm>
                <a:off x="3250722" y="3366174"/>
                <a:ext cx="268333" cy="222153"/>
              </a:xfrm>
              <a:custGeom>
                <a:avLst/>
                <a:gdLst>
                  <a:gd name="connsiteX0" fmla="*/ 171351 w 268333"/>
                  <a:gd name="connsiteY0" fmla="*/ 42044 h 222153"/>
                  <a:gd name="connsiteX1" fmla="*/ 102078 w 268333"/>
                  <a:gd name="connsiteY1" fmla="*/ 481 h 222153"/>
                  <a:gd name="connsiteX2" fmla="*/ 18951 w 268333"/>
                  <a:gd name="connsiteY2" fmla="*/ 42044 h 222153"/>
                  <a:gd name="connsiteX3" fmla="*/ 18951 w 268333"/>
                  <a:gd name="connsiteY3" fmla="*/ 166735 h 222153"/>
                  <a:gd name="connsiteX4" fmla="*/ 102078 w 268333"/>
                  <a:gd name="connsiteY4" fmla="*/ 194444 h 222153"/>
                  <a:gd name="connsiteX5" fmla="*/ 143642 w 268333"/>
                  <a:gd name="connsiteY5" fmla="*/ 166735 h 222153"/>
                  <a:gd name="connsiteX6" fmla="*/ 157496 w 268333"/>
                  <a:gd name="connsiteY6" fmla="*/ 55899 h 222153"/>
                  <a:gd name="connsiteX7" fmla="*/ 171351 w 268333"/>
                  <a:gd name="connsiteY7" fmla="*/ 194444 h 222153"/>
                  <a:gd name="connsiteX8" fmla="*/ 212914 w 268333"/>
                  <a:gd name="connsiteY8" fmla="*/ 222153 h 222153"/>
                  <a:gd name="connsiteX9" fmla="*/ 268333 w 268333"/>
                  <a:gd name="connsiteY9" fmla="*/ 208299 h 2221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68333" h="222153">
                    <a:moveTo>
                      <a:pt x="171351" y="42044"/>
                    </a:moveTo>
                    <a:cubicBezTo>
                      <a:pt x="148260" y="28190"/>
                      <a:pt x="128202" y="7012"/>
                      <a:pt x="102078" y="481"/>
                    </a:cubicBezTo>
                    <a:cubicBezTo>
                      <a:pt x="81218" y="-4734"/>
                      <a:pt x="31049" y="33979"/>
                      <a:pt x="18951" y="42044"/>
                    </a:cubicBezTo>
                    <a:cubicBezTo>
                      <a:pt x="6121" y="80534"/>
                      <a:pt x="-16363" y="126376"/>
                      <a:pt x="18951" y="166735"/>
                    </a:cubicBezTo>
                    <a:cubicBezTo>
                      <a:pt x="38185" y="188716"/>
                      <a:pt x="102078" y="194444"/>
                      <a:pt x="102078" y="194444"/>
                    </a:cubicBezTo>
                    <a:cubicBezTo>
                      <a:pt x="115933" y="185208"/>
                      <a:pt x="137458" y="182195"/>
                      <a:pt x="143642" y="166735"/>
                    </a:cubicBezTo>
                    <a:cubicBezTo>
                      <a:pt x="157470" y="132165"/>
                      <a:pt x="131168" y="29571"/>
                      <a:pt x="157496" y="55899"/>
                    </a:cubicBezTo>
                    <a:cubicBezTo>
                      <a:pt x="190314" y="88717"/>
                      <a:pt x="156674" y="150414"/>
                      <a:pt x="171351" y="194444"/>
                    </a:cubicBezTo>
                    <a:cubicBezTo>
                      <a:pt x="176616" y="210240"/>
                      <a:pt x="199060" y="212917"/>
                      <a:pt x="212914" y="222153"/>
                    </a:cubicBezTo>
                    <a:lnTo>
                      <a:pt x="268333" y="208299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Volný tvar 62"/>
              <p:cNvSpPr/>
              <p:nvPr/>
            </p:nvSpPr>
            <p:spPr>
              <a:xfrm>
                <a:off x="3519055" y="3449782"/>
                <a:ext cx="110836" cy="0"/>
              </a:xfrm>
              <a:custGeom>
                <a:avLst/>
                <a:gdLst>
                  <a:gd name="connsiteX0" fmla="*/ 0 w 110836"/>
                  <a:gd name="connsiteY0" fmla="*/ 0 h 0"/>
                  <a:gd name="connsiteX1" fmla="*/ 110836 w 110836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10836">
                    <a:moveTo>
                      <a:pt x="0" y="0"/>
                    </a:moveTo>
                    <a:lnTo>
                      <a:pt x="110836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Volný tvar 63"/>
              <p:cNvSpPr/>
              <p:nvPr/>
            </p:nvSpPr>
            <p:spPr>
              <a:xfrm>
                <a:off x="3519055" y="3519055"/>
                <a:ext cx="96981" cy="0"/>
              </a:xfrm>
              <a:custGeom>
                <a:avLst/>
                <a:gdLst>
                  <a:gd name="connsiteX0" fmla="*/ 0 w 96981"/>
                  <a:gd name="connsiteY0" fmla="*/ 0 h 0"/>
                  <a:gd name="connsiteX1" fmla="*/ 96981 w 96981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6981">
                    <a:moveTo>
                      <a:pt x="0" y="0"/>
                    </a:moveTo>
                    <a:lnTo>
                      <a:pt x="96981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Volný tvar 64"/>
              <p:cNvSpPr/>
              <p:nvPr/>
            </p:nvSpPr>
            <p:spPr>
              <a:xfrm>
                <a:off x="3671455" y="3297382"/>
                <a:ext cx="180109" cy="360218"/>
              </a:xfrm>
              <a:custGeom>
                <a:avLst/>
                <a:gdLst>
                  <a:gd name="connsiteX0" fmla="*/ 0 w 180109"/>
                  <a:gd name="connsiteY0" fmla="*/ 0 h 360218"/>
                  <a:gd name="connsiteX1" fmla="*/ 83127 w 180109"/>
                  <a:gd name="connsiteY1" fmla="*/ 13854 h 360218"/>
                  <a:gd name="connsiteX2" fmla="*/ 180109 w 180109"/>
                  <a:gd name="connsiteY2" fmla="*/ 41563 h 360218"/>
                  <a:gd name="connsiteX3" fmla="*/ 152400 w 180109"/>
                  <a:gd name="connsiteY3" fmla="*/ 124691 h 360218"/>
                  <a:gd name="connsiteX4" fmla="*/ 96981 w 180109"/>
                  <a:gd name="connsiteY4" fmla="*/ 193963 h 360218"/>
                  <a:gd name="connsiteX5" fmla="*/ 55418 w 180109"/>
                  <a:gd name="connsiteY5" fmla="*/ 318654 h 360218"/>
                  <a:gd name="connsiteX6" fmla="*/ 41563 w 180109"/>
                  <a:gd name="connsiteY6" fmla="*/ 360218 h 36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0109" h="360218">
                    <a:moveTo>
                      <a:pt x="0" y="0"/>
                    </a:moveTo>
                    <a:cubicBezTo>
                      <a:pt x="27709" y="4618"/>
                      <a:pt x="55581" y="8345"/>
                      <a:pt x="83127" y="13854"/>
                    </a:cubicBezTo>
                    <a:cubicBezTo>
                      <a:pt x="126610" y="22551"/>
                      <a:pt x="140501" y="28361"/>
                      <a:pt x="180109" y="41563"/>
                    </a:cubicBezTo>
                    <a:cubicBezTo>
                      <a:pt x="170873" y="69272"/>
                      <a:pt x="173054" y="104038"/>
                      <a:pt x="152400" y="124691"/>
                    </a:cubicBezTo>
                    <a:cubicBezTo>
                      <a:pt x="112916" y="164174"/>
                      <a:pt x="131936" y="141531"/>
                      <a:pt x="96981" y="193963"/>
                    </a:cubicBezTo>
                    <a:lnTo>
                      <a:pt x="55418" y="318654"/>
                    </a:lnTo>
                    <a:lnTo>
                      <a:pt x="41563" y="360218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6" name="Volný tvar 65"/>
              <p:cNvSpPr/>
              <p:nvPr/>
            </p:nvSpPr>
            <p:spPr>
              <a:xfrm>
                <a:off x="3699164" y="3505200"/>
                <a:ext cx="124691" cy="0"/>
              </a:xfrm>
              <a:custGeom>
                <a:avLst/>
                <a:gdLst>
                  <a:gd name="connsiteX0" fmla="*/ 0 w 124691"/>
                  <a:gd name="connsiteY0" fmla="*/ 0 h 0"/>
                  <a:gd name="connsiteX1" fmla="*/ 124691 w 124691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4691">
                    <a:moveTo>
                      <a:pt x="0" y="0"/>
                    </a:moveTo>
                    <a:lnTo>
                      <a:pt x="124691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7" name="Volný tvar 66"/>
              <p:cNvSpPr/>
              <p:nvPr/>
            </p:nvSpPr>
            <p:spPr>
              <a:xfrm>
                <a:off x="3837709" y="3491345"/>
                <a:ext cx="332509" cy="166255"/>
              </a:xfrm>
              <a:custGeom>
                <a:avLst/>
                <a:gdLst>
                  <a:gd name="connsiteX0" fmla="*/ 96982 w 332509"/>
                  <a:gd name="connsiteY0" fmla="*/ 0 h 166255"/>
                  <a:gd name="connsiteX1" fmla="*/ 27709 w 332509"/>
                  <a:gd name="connsiteY1" fmla="*/ 13855 h 166255"/>
                  <a:gd name="connsiteX2" fmla="*/ 0 w 332509"/>
                  <a:gd name="connsiteY2" fmla="*/ 96982 h 166255"/>
                  <a:gd name="connsiteX3" fmla="*/ 27709 w 332509"/>
                  <a:gd name="connsiteY3" fmla="*/ 138546 h 166255"/>
                  <a:gd name="connsiteX4" fmla="*/ 110836 w 332509"/>
                  <a:gd name="connsiteY4" fmla="*/ 110837 h 166255"/>
                  <a:gd name="connsiteX5" fmla="*/ 152400 w 332509"/>
                  <a:gd name="connsiteY5" fmla="*/ 27710 h 166255"/>
                  <a:gd name="connsiteX6" fmla="*/ 180109 w 332509"/>
                  <a:gd name="connsiteY6" fmla="*/ 110837 h 166255"/>
                  <a:gd name="connsiteX7" fmla="*/ 221673 w 332509"/>
                  <a:gd name="connsiteY7" fmla="*/ 27710 h 166255"/>
                  <a:gd name="connsiteX8" fmla="*/ 249382 w 332509"/>
                  <a:gd name="connsiteY8" fmla="*/ 69273 h 166255"/>
                  <a:gd name="connsiteX9" fmla="*/ 290946 w 332509"/>
                  <a:gd name="connsiteY9" fmla="*/ 41564 h 166255"/>
                  <a:gd name="connsiteX10" fmla="*/ 304800 w 332509"/>
                  <a:gd name="connsiteY10" fmla="*/ 83128 h 166255"/>
                  <a:gd name="connsiteX11" fmla="*/ 332509 w 332509"/>
                  <a:gd name="connsiteY11" fmla="*/ 166255 h 166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32509" h="166255">
                    <a:moveTo>
                      <a:pt x="96982" y="0"/>
                    </a:moveTo>
                    <a:cubicBezTo>
                      <a:pt x="73891" y="4618"/>
                      <a:pt x="44360" y="-2796"/>
                      <a:pt x="27709" y="13855"/>
                    </a:cubicBezTo>
                    <a:cubicBezTo>
                      <a:pt x="7056" y="34508"/>
                      <a:pt x="0" y="96982"/>
                      <a:pt x="0" y="96982"/>
                    </a:cubicBezTo>
                    <a:cubicBezTo>
                      <a:pt x="9236" y="110837"/>
                      <a:pt x="11186" y="136481"/>
                      <a:pt x="27709" y="138546"/>
                    </a:cubicBezTo>
                    <a:cubicBezTo>
                      <a:pt x="56691" y="142169"/>
                      <a:pt x="110836" y="110837"/>
                      <a:pt x="110836" y="110837"/>
                    </a:cubicBezTo>
                    <a:cubicBezTo>
                      <a:pt x="111111" y="110011"/>
                      <a:pt x="138076" y="16967"/>
                      <a:pt x="152400" y="27710"/>
                    </a:cubicBezTo>
                    <a:cubicBezTo>
                      <a:pt x="175766" y="45235"/>
                      <a:pt x="180109" y="110837"/>
                      <a:pt x="180109" y="110837"/>
                    </a:cubicBezTo>
                    <a:cubicBezTo>
                      <a:pt x="183525" y="100588"/>
                      <a:pt x="203768" y="27710"/>
                      <a:pt x="221673" y="27710"/>
                    </a:cubicBezTo>
                    <a:cubicBezTo>
                      <a:pt x="238324" y="27710"/>
                      <a:pt x="240146" y="55419"/>
                      <a:pt x="249382" y="69273"/>
                    </a:cubicBezTo>
                    <a:cubicBezTo>
                      <a:pt x="263237" y="60037"/>
                      <a:pt x="274792" y="37525"/>
                      <a:pt x="290946" y="41564"/>
                    </a:cubicBezTo>
                    <a:cubicBezTo>
                      <a:pt x="305114" y="45106"/>
                      <a:pt x="301258" y="68960"/>
                      <a:pt x="304800" y="83128"/>
                    </a:cubicBezTo>
                    <a:cubicBezTo>
                      <a:pt x="324980" y="163849"/>
                      <a:pt x="300606" y="134349"/>
                      <a:pt x="332509" y="166255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70" name="Volný tvar 69"/>
          <p:cNvSpPr/>
          <p:nvPr/>
        </p:nvSpPr>
        <p:spPr>
          <a:xfrm>
            <a:off x="1191491" y="34913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7" name="Skupina 76"/>
          <p:cNvGrpSpPr/>
          <p:nvPr/>
        </p:nvGrpSpPr>
        <p:grpSpPr>
          <a:xfrm>
            <a:off x="858982" y="2368643"/>
            <a:ext cx="929988" cy="2770469"/>
            <a:chOff x="858982" y="2368643"/>
            <a:chExt cx="929988" cy="2770469"/>
          </a:xfrm>
        </p:grpSpPr>
        <p:sp>
          <p:nvSpPr>
            <p:cNvPr id="38" name="Volný tvar 37"/>
            <p:cNvSpPr/>
            <p:nvPr/>
          </p:nvSpPr>
          <p:spPr>
            <a:xfrm rot="18808502">
              <a:off x="380876" y="3731018"/>
              <a:ext cx="2770469" cy="45719"/>
            </a:xfrm>
            <a:custGeom>
              <a:avLst/>
              <a:gdLst>
                <a:gd name="connsiteX0" fmla="*/ 0 w 3228109"/>
                <a:gd name="connsiteY0" fmla="*/ 30000 h 30006"/>
                <a:gd name="connsiteX1" fmla="*/ 1039091 w 3228109"/>
                <a:gd name="connsiteY1" fmla="*/ 30000 h 30006"/>
                <a:gd name="connsiteX2" fmla="*/ 2840182 w 3228109"/>
                <a:gd name="connsiteY2" fmla="*/ 16146 h 30006"/>
                <a:gd name="connsiteX3" fmla="*/ 3228109 w 3228109"/>
                <a:gd name="connsiteY3" fmla="*/ 30000 h 30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228109" h="30006">
                  <a:moveTo>
                    <a:pt x="0" y="30000"/>
                  </a:moveTo>
                  <a:cubicBezTo>
                    <a:pt x="405022" y="-37501"/>
                    <a:pt x="-30531" y="30000"/>
                    <a:pt x="1039091" y="30000"/>
                  </a:cubicBezTo>
                  <a:lnTo>
                    <a:pt x="2840182" y="16146"/>
                  </a:lnTo>
                  <a:cubicBezTo>
                    <a:pt x="3191148" y="30769"/>
                    <a:pt x="3061759" y="30000"/>
                    <a:pt x="3228109" y="30000"/>
                  </a:cubicBezTo>
                </a:path>
              </a:pathLst>
            </a:cu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5" name="Skupina 74"/>
            <p:cNvGrpSpPr/>
            <p:nvPr/>
          </p:nvGrpSpPr>
          <p:grpSpPr>
            <a:xfrm>
              <a:off x="858982" y="3255818"/>
              <a:ext cx="928254" cy="402223"/>
              <a:chOff x="858982" y="3255818"/>
              <a:chExt cx="928254" cy="402223"/>
            </a:xfrm>
          </p:grpSpPr>
          <p:sp>
            <p:nvSpPr>
              <p:cNvPr id="69" name="Volný tvar 68"/>
              <p:cNvSpPr/>
              <p:nvPr/>
            </p:nvSpPr>
            <p:spPr>
              <a:xfrm>
                <a:off x="858982" y="3255818"/>
                <a:ext cx="235527" cy="395999"/>
              </a:xfrm>
              <a:custGeom>
                <a:avLst/>
                <a:gdLst>
                  <a:gd name="connsiteX0" fmla="*/ 0 w 235527"/>
                  <a:gd name="connsiteY0" fmla="*/ 387927 h 395999"/>
                  <a:gd name="connsiteX1" fmla="*/ 110836 w 235527"/>
                  <a:gd name="connsiteY1" fmla="*/ 235527 h 395999"/>
                  <a:gd name="connsiteX2" fmla="*/ 152400 w 235527"/>
                  <a:gd name="connsiteY2" fmla="*/ 152400 h 395999"/>
                  <a:gd name="connsiteX3" fmla="*/ 166254 w 235527"/>
                  <a:gd name="connsiteY3" fmla="*/ 0 h 395999"/>
                  <a:gd name="connsiteX4" fmla="*/ 124691 w 235527"/>
                  <a:gd name="connsiteY4" fmla="*/ 13855 h 395999"/>
                  <a:gd name="connsiteX5" fmla="*/ 110836 w 235527"/>
                  <a:gd name="connsiteY5" fmla="*/ 96982 h 395999"/>
                  <a:gd name="connsiteX6" fmla="*/ 96982 w 235527"/>
                  <a:gd name="connsiteY6" fmla="*/ 138546 h 395999"/>
                  <a:gd name="connsiteX7" fmla="*/ 110836 w 235527"/>
                  <a:gd name="connsiteY7" fmla="*/ 387927 h 395999"/>
                  <a:gd name="connsiteX8" fmla="*/ 166254 w 235527"/>
                  <a:gd name="connsiteY8" fmla="*/ 374073 h 395999"/>
                  <a:gd name="connsiteX9" fmla="*/ 235527 w 235527"/>
                  <a:gd name="connsiteY9" fmla="*/ 263237 h 3959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235527" h="395999">
                    <a:moveTo>
                      <a:pt x="0" y="387927"/>
                    </a:moveTo>
                    <a:cubicBezTo>
                      <a:pt x="21561" y="360975"/>
                      <a:pt x="100574" y="266312"/>
                      <a:pt x="110836" y="235527"/>
                    </a:cubicBezTo>
                    <a:cubicBezTo>
                      <a:pt x="129957" y="178167"/>
                      <a:pt x="116590" y="206115"/>
                      <a:pt x="152400" y="152400"/>
                    </a:cubicBezTo>
                    <a:cubicBezTo>
                      <a:pt x="187556" y="46933"/>
                      <a:pt x="185837" y="97914"/>
                      <a:pt x="166254" y="0"/>
                    </a:cubicBezTo>
                    <a:cubicBezTo>
                      <a:pt x="152400" y="4618"/>
                      <a:pt x="131936" y="1175"/>
                      <a:pt x="124691" y="13855"/>
                    </a:cubicBezTo>
                    <a:cubicBezTo>
                      <a:pt x="110754" y="38245"/>
                      <a:pt x="116930" y="69560"/>
                      <a:pt x="110836" y="96982"/>
                    </a:cubicBezTo>
                    <a:cubicBezTo>
                      <a:pt x="107668" y="111238"/>
                      <a:pt x="101600" y="124691"/>
                      <a:pt x="96982" y="138546"/>
                    </a:cubicBezTo>
                    <a:cubicBezTo>
                      <a:pt x="101600" y="221673"/>
                      <a:pt x="87344" y="308055"/>
                      <a:pt x="110836" y="387927"/>
                    </a:cubicBezTo>
                    <a:cubicBezTo>
                      <a:pt x="116209" y="406194"/>
                      <a:pt x="155692" y="389916"/>
                      <a:pt x="166254" y="374073"/>
                    </a:cubicBezTo>
                    <a:cubicBezTo>
                      <a:pt x="249106" y="249796"/>
                      <a:pt x="137042" y="263237"/>
                      <a:pt x="235527" y="263237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1" name="Volný tvar 70"/>
              <p:cNvSpPr/>
              <p:nvPr/>
            </p:nvSpPr>
            <p:spPr>
              <a:xfrm>
                <a:off x="1108364" y="3560618"/>
                <a:ext cx="124691" cy="14166"/>
              </a:xfrm>
              <a:custGeom>
                <a:avLst/>
                <a:gdLst>
                  <a:gd name="connsiteX0" fmla="*/ 0 w 124691"/>
                  <a:gd name="connsiteY0" fmla="*/ 0 h 14166"/>
                  <a:gd name="connsiteX1" fmla="*/ 124691 w 124691"/>
                  <a:gd name="connsiteY1" fmla="*/ 13855 h 141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24691" h="14166">
                    <a:moveTo>
                      <a:pt x="0" y="0"/>
                    </a:moveTo>
                    <a:cubicBezTo>
                      <a:pt x="87386" y="17478"/>
                      <a:pt x="45724" y="13855"/>
                      <a:pt x="124691" y="13855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2" name="Volný tvar 71"/>
              <p:cNvSpPr/>
              <p:nvPr/>
            </p:nvSpPr>
            <p:spPr>
              <a:xfrm>
                <a:off x="1122218" y="3491345"/>
                <a:ext cx="96982" cy="0"/>
              </a:xfrm>
              <a:custGeom>
                <a:avLst/>
                <a:gdLst>
                  <a:gd name="connsiteX0" fmla="*/ 0 w 96982"/>
                  <a:gd name="connsiteY0" fmla="*/ 0 h 0"/>
                  <a:gd name="connsiteX1" fmla="*/ 96982 w 96982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6982">
                    <a:moveTo>
                      <a:pt x="0" y="0"/>
                    </a:moveTo>
                    <a:lnTo>
                      <a:pt x="96982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Volný tvar 72"/>
              <p:cNvSpPr/>
              <p:nvPr/>
            </p:nvSpPr>
            <p:spPr>
              <a:xfrm>
                <a:off x="1294193" y="3297382"/>
                <a:ext cx="160534" cy="360218"/>
              </a:xfrm>
              <a:custGeom>
                <a:avLst/>
                <a:gdLst>
                  <a:gd name="connsiteX0" fmla="*/ 160534 w 160534"/>
                  <a:gd name="connsiteY0" fmla="*/ 0 h 360218"/>
                  <a:gd name="connsiteX1" fmla="*/ 91262 w 160534"/>
                  <a:gd name="connsiteY1" fmla="*/ 13854 h 360218"/>
                  <a:gd name="connsiteX2" fmla="*/ 35843 w 160534"/>
                  <a:gd name="connsiteY2" fmla="*/ 69273 h 360218"/>
                  <a:gd name="connsiteX3" fmla="*/ 21989 w 160534"/>
                  <a:gd name="connsiteY3" fmla="*/ 332509 h 360218"/>
                  <a:gd name="connsiteX4" fmla="*/ 63552 w 160534"/>
                  <a:gd name="connsiteY4" fmla="*/ 360218 h 360218"/>
                  <a:gd name="connsiteX5" fmla="*/ 105116 w 160534"/>
                  <a:gd name="connsiteY5" fmla="*/ 346363 h 360218"/>
                  <a:gd name="connsiteX6" fmla="*/ 118971 w 160534"/>
                  <a:gd name="connsiteY6" fmla="*/ 249382 h 360218"/>
                  <a:gd name="connsiteX7" fmla="*/ 77407 w 160534"/>
                  <a:gd name="connsiteY7" fmla="*/ 235527 h 360218"/>
                  <a:gd name="connsiteX8" fmla="*/ 21989 w 160534"/>
                  <a:gd name="connsiteY8" fmla="*/ 263236 h 360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534" h="360218">
                    <a:moveTo>
                      <a:pt x="160534" y="0"/>
                    </a:moveTo>
                    <a:cubicBezTo>
                      <a:pt x="137443" y="4618"/>
                      <a:pt x="111847" y="2418"/>
                      <a:pt x="91262" y="13854"/>
                    </a:cubicBezTo>
                    <a:cubicBezTo>
                      <a:pt x="68425" y="26541"/>
                      <a:pt x="35843" y="69273"/>
                      <a:pt x="35843" y="69273"/>
                    </a:cubicBezTo>
                    <a:cubicBezTo>
                      <a:pt x="-209" y="177429"/>
                      <a:pt x="-16162" y="189444"/>
                      <a:pt x="21989" y="332509"/>
                    </a:cubicBezTo>
                    <a:cubicBezTo>
                      <a:pt x="26279" y="348598"/>
                      <a:pt x="49698" y="350982"/>
                      <a:pt x="63552" y="360218"/>
                    </a:cubicBezTo>
                    <a:cubicBezTo>
                      <a:pt x="77407" y="355600"/>
                      <a:pt x="93712" y="355486"/>
                      <a:pt x="105116" y="346363"/>
                    </a:cubicBezTo>
                    <a:cubicBezTo>
                      <a:pt x="135465" y="322084"/>
                      <a:pt x="145922" y="283072"/>
                      <a:pt x="118971" y="249382"/>
                    </a:cubicBezTo>
                    <a:cubicBezTo>
                      <a:pt x="109848" y="237978"/>
                      <a:pt x="91262" y="240145"/>
                      <a:pt x="77407" y="235527"/>
                    </a:cubicBezTo>
                    <a:cubicBezTo>
                      <a:pt x="29647" y="251447"/>
                      <a:pt x="46170" y="239055"/>
                      <a:pt x="21989" y="263236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Volný tvar 73"/>
              <p:cNvSpPr/>
              <p:nvPr/>
            </p:nvSpPr>
            <p:spPr>
              <a:xfrm>
                <a:off x="1476661" y="3505200"/>
                <a:ext cx="310575" cy="152841"/>
              </a:xfrm>
              <a:custGeom>
                <a:avLst/>
                <a:gdLst>
                  <a:gd name="connsiteX0" fmla="*/ 88903 w 310575"/>
                  <a:gd name="connsiteY0" fmla="*/ 0 h 152841"/>
                  <a:gd name="connsiteX1" fmla="*/ 19630 w 310575"/>
                  <a:gd name="connsiteY1" fmla="*/ 41564 h 152841"/>
                  <a:gd name="connsiteX2" fmla="*/ 88903 w 310575"/>
                  <a:gd name="connsiteY2" fmla="*/ 138545 h 152841"/>
                  <a:gd name="connsiteX3" fmla="*/ 130466 w 310575"/>
                  <a:gd name="connsiteY3" fmla="*/ 110836 h 152841"/>
                  <a:gd name="connsiteX4" fmla="*/ 158175 w 310575"/>
                  <a:gd name="connsiteY4" fmla="*/ 27709 h 152841"/>
                  <a:gd name="connsiteX5" fmla="*/ 158175 w 310575"/>
                  <a:gd name="connsiteY5" fmla="*/ 152400 h 152841"/>
                  <a:gd name="connsiteX6" fmla="*/ 172030 w 310575"/>
                  <a:gd name="connsiteY6" fmla="*/ 110836 h 152841"/>
                  <a:gd name="connsiteX7" fmla="*/ 213594 w 310575"/>
                  <a:gd name="connsiteY7" fmla="*/ 41564 h 152841"/>
                  <a:gd name="connsiteX8" fmla="*/ 241303 w 310575"/>
                  <a:gd name="connsiteY8" fmla="*/ 83127 h 152841"/>
                  <a:gd name="connsiteX9" fmla="*/ 282866 w 310575"/>
                  <a:gd name="connsiteY9" fmla="*/ 69273 h 152841"/>
                  <a:gd name="connsiteX10" fmla="*/ 310575 w 310575"/>
                  <a:gd name="connsiteY10" fmla="*/ 152400 h 1528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310575" h="152841">
                    <a:moveTo>
                      <a:pt x="88903" y="0"/>
                    </a:moveTo>
                    <a:cubicBezTo>
                      <a:pt x="65812" y="13855"/>
                      <a:pt x="28833" y="16257"/>
                      <a:pt x="19630" y="41564"/>
                    </a:cubicBezTo>
                    <a:cubicBezTo>
                      <a:pt x="-33885" y="188727"/>
                      <a:pt x="33024" y="152515"/>
                      <a:pt x="88903" y="138545"/>
                    </a:cubicBezTo>
                    <a:cubicBezTo>
                      <a:pt x="102757" y="129309"/>
                      <a:pt x="121641" y="124956"/>
                      <a:pt x="130466" y="110836"/>
                    </a:cubicBezTo>
                    <a:cubicBezTo>
                      <a:pt x="145946" y="86068"/>
                      <a:pt x="158175" y="27709"/>
                      <a:pt x="158175" y="27709"/>
                    </a:cubicBezTo>
                    <a:cubicBezTo>
                      <a:pt x="202086" y="93576"/>
                      <a:pt x="191149" y="53476"/>
                      <a:pt x="158175" y="152400"/>
                    </a:cubicBezTo>
                    <a:lnTo>
                      <a:pt x="172030" y="110836"/>
                    </a:lnTo>
                    <a:cubicBezTo>
                      <a:pt x="190015" y="56880"/>
                      <a:pt x="175557" y="79600"/>
                      <a:pt x="213594" y="41564"/>
                    </a:cubicBezTo>
                    <a:cubicBezTo>
                      <a:pt x="222830" y="55418"/>
                      <a:pt x="225843" y="76943"/>
                      <a:pt x="241303" y="83127"/>
                    </a:cubicBezTo>
                    <a:cubicBezTo>
                      <a:pt x="254862" y="88551"/>
                      <a:pt x="272540" y="58947"/>
                      <a:pt x="282866" y="69273"/>
                    </a:cubicBezTo>
                    <a:cubicBezTo>
                      <a:pt x="303519" y="89926"/>
                      <a:pt x="310575" y="152400"/>
                      <a:pt x="310575" y="1524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1" name="TextovéPole 50"/>
          <p:cNvSpPr txBox="1"/>
          <p:nvPr/>
        </p:nvSpPr>
        <p:spPr>
          <a:xfrm>
            <a:off x="2058078" y="1283323"/>
            <a:ext cx="5343534" cy="369332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ea typeface="Cambria Math"/>
              </a:rPr>
              <a:t>△ABC: a = 7cm, b = 6cm, </a:t>
            </a:r>
            <a:r>
              <a:rPr lang="cs-CZ" dirty="0">
                <a:ea typeface="Cambria Math"/>
              </a:rPr>
              <a:t>c = </a:t>
            </a:r>
            <a:r>
              <a:rPr lang="cs-CZ" dirty="0" smtClean="0">
                <a:ea typeface="Cambria Math"/>
              </a:rPr>
              <a:t>9cm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91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8" dur="indefinite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uiExpand="1" build="p"/>
      <p:bldP spid="21" grpId="0" animBg="1"/>
      <p:bldP spid="22" grpId="0" animBg="1"/>
      <p:bldP spid="23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NÁČRT A ROZBOR: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1600" u="sng" dirty="0" smtClean="0"/>
          </a:p>
          <a:p>
            <a:pPr marL="0" indent="0" algn="r">
              <a:buNone/>
            </a:pPr>
            <a:r>
              <a:rPr lang="cs-CZ" sz="1600" u="sng" dirty="0" smtClean="0"/>
              <a:t>CO </a:t>
            </a:r>
            <a:r>
              <a:rPr lang="cs-CZ" sz="1600" u="sng" dirty="0"/>
              <a:t>MÁME PRÁVĚ SESTROJENO: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AB;</a:t>
            </a:r>
            <a:r>
              <a:rPr lang="cs-CZ" dirty="0">
                <a:ea typeface="Cambria Math"/>
              </a:rPr>
              <a:t>|AB|= c = 9 cm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k</a:t>
            </a:r>
            <a:r>
              <a:rPr lang="cs-CZ" baseline="-25000" dirty="0">
                <a:ea typeface="Cambria Math"/>
              </a:rPr>
              <a:t>1</a:t>
            </a:r>
            <a:r>
              <a:rPr lang="cs-CZ" dirty="0">
                <a:ea typeface="Cambria Math"/>
              </a:rPr>
              <a:t>; k</a:t>
            </a:r>
            <a:r>
              <a:rPr lang="cs-CZ" baseline="-25000" dirty="0">
                <a:ea typeface="Cambria Math"/>
              </a:rPr>
              <a:t>1</a:t>
            </a:r>
            <a:r>
              <a:rPr lang="cs-CZ" dirty="0">
                <a:ea typeface="Cambria Math"/>
              </a:rPr>
              <a:t>(A; r=b=6cm)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k</a:t>
            </a:r>
            <a:r>
              <a:rPr lang="cs-CZ" baseline="-25000" dirty="0">
                <a:ea typeface="Cambria Math"/>
              </a:rPr>
              <a:t>2</a:t>
            </a:r>
            <a:r>
              <a:rPr lang="cs-CZ" dirty="0">
                <a:ea typeface="Cambria Math"/>
              </a:rPr>
              <a:t>; k</a:t>
            </a:r>
            <a:r>
              <a:rPr lang="cs-CZ" baseline="-25000" dirty="0">
                <a:ea typeface="Cambria Math"/>
              </a:rPr>
              <a:t>2</a:t>
            </a:r>
            <a:r>
              <a:rPr lang="cs-CZ" dirty="0">
                <a:ea typeface="Cambria Math"/>
              </a:rPr>
              <a:t>(B; r=a=7cm)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C; C∊ k</a:t>
            </a:r>
            <a:r>
              <a:rPr lang="cs-CZ" baseline="-25000" dirty="0">
                <a:ea typeface="Cambria Math"/>
              </a:rPr>
              <a:t>1</a:t>
            </a:r>
            <a:r>
              <a:rPr lang="cs-CZ" dirty="0">
                <a:ea typeface="Cambria Math"/>
              </a:rPr>
              <a:t>∩k</a:t>
            </a:r>
            <a:r>
              <a:rPr lang="cs-CZ" baseline="-25000" dirty="0">
                <a:ea typeface="Cambria Math"/>
              </a:rPr>
              <a:t>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ea typeface="Cambria Math"/>
              </a:rPr>
              <a:t>△ABC 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787236" y="2163302"/>
            <a:ext cx="2050473" cy="1041465"/>
            <a:chOff x="1787236" y="2163302"/>
            <a:chExt cx="2050473" cy="1041465"/>
          </a:xfrm>
        </p:grpSpPr>
        <p:sp>
          <p:nvSpPr>
            <p:cNvPr id="16" name="Volný tvar 15"/>
            <p:cNvSpPr/>
            <p:nvPr/>
          </p:nvSpPr>
          <p:spPr>
            <a:xfrm rot="20631842">
              <a:off x="1787236" y="2786175"/>
              <a:ext cx="2050473" cy="418592"/>
            </a:xfrm>
            <a:custGeom>
              <a:avLst/>
              <a:gdLst>
                <a:gd name="connsiteX0" fmla="*/ 0 w 2050473"/>
                <a:gd name="connsiteY0" fmla="*/ 418592 h 418592"/>
                <a:gd name="connsiteX1" fmla="*/ 69273 w 2050473"/>
                <a:gd name="connsiteY1" fmla="*/ 377029 h 418592"/>
                <a:gd name="connsiteX2" fmla="*/ 110837 w 2050473"/>
                <a:gd name="connsiteY2" fmla="*/ 349320 h 418592"/>
                <a:gd name="connsiteX3" fmla="*/ 180109 w 2050473"/>
                <a:gd name="connsiteY3" fmla="*/ 293902 h 418592"/>
                <a:gd name="connsiteX4" fmla="*/ 263237 w 2050473"/>
                <a:gd name="connsiteY4" fmla="*/ 252338 h 418592"/>
                <a:gd name="connsiteX5" fmla="*/ 387928 w 2050473"/>
                <a:gd name="connsiteY5" fmla="*/ 210774 h 418592"/>
                <a:gd name="connsiteX6" fmla="*/ 471055 w 2050473"/>
                <a:gd name="connsiteY6" fmla="*/ 183065 h 418592"/>
                <a:gd name="connsiteX7" fmla="*/ 512619 w 2050473"/>
                <a:gd name="connsiteY7" fmla="*/ 169211 h 418592"/>
                <a:gd name="connsiteX8" fmla="*/ 554182 w 2050473"/>
                <a:gd name="connsiteY8" fmla="*/ 141502 h 418592"/>
                <a:gd name="connsiteX9" fmla="*/ 609600 w 2050473"/>
                <a:gd name="connsiteY9" fmla="*/ 127647 h 418592"/>
                <a:gd name="connsiteX10" fmla="*/ 692728 w 2050473"/>
                <a:gd name="connsiteY10" fmla="*/ 99938 h 418592"/>
                <a:gd name="connsiteX11" fmla="*/ 748146 w 2050473"/>
                <a:gd name="connsiteY11" fmla="*/ 86083 h 418592"/>
                <a:gd name="connsiteX12" fmla="*/ 886691 w 2050473"/>
                <a:gd name="connsiteY12" fmla="*/ 44520 h 418592"/>
                <a:gd name="connsiteX13" fmla="*/ 997528 w 2050473"/>
                <a:gd name="connsiteY13" fmla="*/ 30665 h 418592"/>
                <a:gd name="connsiteX14" fmla="*/ 1039091 w 2050473"/>
                <a:gd name="connsiteY14" fmla="*/ 16811 h 418592"/>
                <a:gd name="connsiteX15" fmla="*/ 1593273 w 2050473"/>
                <a:gd name="connsiteY15" fmla="*/ 16811 h 418592"/>
                <a:gd name="connsiteX16" fmla="*/ 1634837 w 2050473"/>
                <a:gd name="connsiteY16" fmla="*/ 30665 h 418592"/>
                <a:gd name="connsiteX17" fmla="*/ 1814946 w 2050473"/>
                <a:gd name="connsiteY17" fmla="*/ 58374 h 418592"/>
                <a:gd name="connsiteX18" fmla="*/ 1884219 w 2050473"/>
                <a:gd name="connsiteY18" fmla="*/ 72229 h 418592"/>
                <a:gd name="connsiteX19" fmla="*/ 1967346 w 2050473"/>
                <a:gd name="connsiteY19" fmla="*/ 99938 h 418592"/>
                <a:gd name="connsiteX20" fmla="*/ 2008909 w 2050473"/>
                <a:gd name="connsiteY20" fmla="*/ 127647 h 418592"/>
                <a:gd name="connsiteX21" fmla="*/ 2050473 w 2050473"/>
                <a:gd name="connsiteY21" fmla="*/ 127647 h 4185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050473" h="418592">
                  <a:moveTo>
                    <a:pt x="0" y="418592"/>
                  </a:moveTo>
                  <a:cubicBezTo>
                    <a:pt x="23091" y="404738"/>
                    <a:pt x="46438" y="391301"/>
                    <a:pt x="69273" y="377029"/>
                  </a:cubicBezTo>
                  <a:cubicBezTo>
                    <a:pt x="83393" y="368204"/>
                    <a:pt x="99063" y="361094"/>
                    <a:pt x="110837" y="349320"/>
                  </a:cubicBezTo>
                  <a:cubicBezTo>
                    <a:pt x="173504" y="286653"/>
                    <a:pt x="99194" y="320873"/>
                    <a:pt x="180109" y="293902"/>
                  </a:cubicBezTo>
                  <a:cubicBezTo>
                    <a:pt x="224620" y="249391"/>
                    <a:pt x="190282" y="274224"/>
                    <a:pt x="263237" y="252338"/>
                  </a:cubicBezTo>
                  <a:cubicBezTo>
                    <a:pt x="263270" y="252328"/>
                    <a:pt x="367130" y="217707"/>
                    <a:pt x="387928" y="210774"/>
                  </a:cubicBezTo>
                  <a:lnTo>
                    <a:pt x="471055" y="183065"/>
                  </a:lnTo>
                  <a:lnTo>
                    <a:pt x="512619" y="169211"/>
                  </a:lnTo>
                  <a:cubicBezTo>
                    <a:pt x="526473" y="159975"/>
                    <a:pt x="538877" y="148061"/>
                    <a:pt x="554182" y="141502"/>
                  </a:cubicBezTo>
                  <a:cubicBezTo>
                    <a:pt x="571684" y="134001"/>
                    <a:pt x="591362" y="133118"/>
                    <a:pt x="609600" y="127647"/>
                  </a:cubicBezTo>
                  <a:cubicBezTo>
                    <a:pt x="637576" y="119254"/>
                    <a:pt x="664392" y="107022"/>
                    <a:pt x="692728" y="99938"/>
                  </a:cubicBezTo>
                  <a:cubicBezTo>
                    <a:pt x="711201" y="95320"/>
                    <a:pt x="729908" y="91555"/>
                    <a:pt x="748146" y="86083"/>
                  </a:cubicBezTo>
                  <a:cubicBezTo>
                    <a:pt x="794346" y="72223"/>
                    <a:pt x="838787" y="52504"/>
                    <a:pt x="886691" y="44520"/>
                  </a:cubicBezTo>
                  <a:cubicBezTo>
                    <a:pt x="923418" y="38399"/>
                    <a:pt x="960582" y="35283"/>
                    <a:pt x="997528" y="30665"/>
                  </a:cubicBezTo>
                  <a:cubicBezTo>
                    <a:pt x="1011382" y="26047"/>
                    <a:pt x="1024723" y="19423"/>
                    <a:pt x="1039091" y="16811"/>
                  </a:cubicBezTo>
                  <a:cubicBezTo>
                    <a:pt x="1227965" y="-17530"/>
                    <a:pt x="1385422" y="10315"/>
                    <a:pt x="1593273" y="16811"/>
                  </a:cubicBezTo>
                  <a:cubicBezTo>
                    <a:pt x="1607128" y="21429"/>
                    <a:pt x="1620581" y="27497"/>
                    <a:pt x="1634837" y="30665"/>
                  </a:cubicBezTo>
                  <a:cubicBezTo>
                    <a:pt x="1680868" y="40894"/>
                    <a:pt x="1770724" y="51004"/>
                    <a:pt x="1814946" y="58374"/>
                  </a:cubicBezTo>
                  <a:cubicBezTo>
                    <a:pt x="1838174" y="62245"/>
                    <a:pt x="1861500" y="66033"/>
                    <a:pt x="1884219" y="72229"/>
                  </a:cubicBezTo>
                  <a:cubicBezTo>
                    <a:pt x="1912398" y="79914"/>
                    <a:pt x="1943044" y="83736"/>
                    <a:pt x="1967346" y="99938"/>
                  </a:cubicBezTo>
                  <a:cubicBezTo>
                    <a:pt x="1981200" y="109174"/>
                    <a:pt x="1993113" y="122382"/>
                    <a:pt x="2008909" y="127647"/>
                  </a:cubicBezTo>
                  <a:cubicBezTo>
                    <a:pt x="2022053" y="132028"/>
                    <a:pt x="2036618" y="127647"/>
                    <a:pt x="2050473" y="127647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olný tvar 16"/>
            <p:cNvSpPr/>
            <p:nvPr/>
          </p:nvSpPr>
          <p:spPr>
            <a:xfrm>
              <a:off x="3366655" y="2163302"/>
              <a:ext cx="193963" cy="420280"/>
            </a:xfrm>
            <a:custGeom>
              <a:avLst/>
              <a:gdLst>
                <a:gd name="connsiteX0" fmla="*/ 0 w 193963"/>
                <a:gd name="connsiteY0" fmla="*/ 364862 h 420280"/>
                <a:gd name="connsiteX1" fmla="*/ 55418 w 193963"/>
                <a:gd name="connsiteY1" fmla="*/ 295589 h 420280"/>
                <a:gd name="connsiteX2" fmla="*/ 83127 w 193963"/>
                <a:gd name="connsiteY2" fmla="*/ 254026 h 420280"/>
                <a:gd name="connsiteX3" fmla="*/ 124690 w 193963"/>
                <a:gd name="connsiteY3" fmla="*/ 226317 h 420280"/>
                <a:gd name="connsiteX4" fmla="*/ 138545 w 193963"/>
                <a:gd name="connsiteY4" fmla="*/ 184753 h 420280"/>
                <a:gd name="connsiteX5" fmla="*/ 193963 w 193963"/>
                <a:gd name="connsiteY5" fmla="*/ 101626 h 420280"/>
                <a:gd name="connsiteX6" fmla="*/ 180109 w 193963"/>
                <a:gd name="connsiteY6" fmla="*/ 4644 h 420280"/>
                <a:gd name="connsiteX7" fmla="*/ 110836 w 193963"/>
                <a:gd name="connsiteY7" fmla="*/ 46208 h 420280"/>
                <a:gd name="connsiteX8" fmla="*/ 96981 w 193963"/>
                <a:gd name="connsiteY8" fmla="*/ 323298 h 420280"/>
                <a:gd name="connsiteX9" fmla="*/ 124690 w 193963"/>
                <a:gd name="connsiteY9" fmla="*/ 281735 h 420280"/>
                <a:gd name="connsiteX10" fmla="*/ 166254 w 193963"/>
                <a:gd name="connsiteY10" fmla="*/ 295589 h 420280"/>
                <a:gd name="connsiteX11" fmla="*/ 124690 w 193963"/>
                <a:gd name="connsiteY11" fmla="*/ 323298 h 420280"/>
                <a:gd name="connsiteX12" fmla="*/ 96981 w 193963"/>
                <a:gd name="connsiteY12" fmla="*/ 351008 h 420280"/>
                <a:gd name="connsiteX13" fmla="*/ 180109 w 193963"/>
                <a:gd name="connsiteY13" fmla="*/ 420280 h 420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3963" h="420280">
                  <a:moveTo>
                    <a:pt x="0" y="364862"/>
                  </a:moveTo>
                  <a:cubicBezTo>
                    <a:pt x="18473" y="341771"/>
                    <a:pt x="37676" y="319246"/>
                    <a:pt x="55418" y="295589"/>
                  </a:cubicBezTo>
                  <a:cubicBezTo>
                    <a:pt x="65409" y="282268"/>
                    <a:pt x="71353" y="265800"/>
                    <a:pt x="83127" y="254026"/>
                  </a:cubicBezTo>
                  <a:cubicBezTo>
                    <a:pt x="94901" y="242252"/>
                    <a:pt x="110836" y="235553"/>
                    <a:pt x="124690" y="226317"/>
                  </a:cubicBezTo>
                  <a:cubicBezTo>
                    <a:pt x="129308" y="212462"/>
                    <a:pt x="130444" y="196904"/>
                    <a:pt x="138545" y="184753"/>
                  </a:cubicBezTo>
                  <a:cubicBezTo>
                    <a:pt x="207731" y="80975"/>
                    <a:pt x="161022" y="200451"/>
                    <a:pt x="193963" y="101626"/>
                  </a:cubicBezTo>
                  <a:cubicBezTo>
                    <a:pt x="189345" y="69299"/>
                    <a:pt x="198223" y="31815"/>
                    <a:pt x="180109" y="4644"/>
                  </a:cubicBezTo>
                  <a:cubicBezTo>
                    <a:pt x="165720" y="-16940"/>
                    <a:pt x="113481" y="43563"/>
                    <a:pt x="110836" y="46208"/>
                  </a:cubicBezTo>
                  <a:cubicBezTo>
                    <a:pt x="79154" y="267980"/>
                    <a:pt x="72390" y="175749"/>
                    <a:pt x="96981" y="323298"/>
                  </a:cubicBezTo>
                  <a:cubicBezTo>
                    <a:pt x="106217" y="309444"/>
                    <a:pt x="109230" y="287919"/>
                    <a:pt x="124690" y="281735"/>
                  </a:cubicBezTo>
                  <a:cubicBezTo>
                    <a:pt x="138250" y="276311"/>
                    <a:pt x="166254" y="280985"/>
                    <a:pt x="166254" y="295589"/>
                  </a:cubicBezTo>
                  <a:cubicBezTo>
                    <a:pt x="166254" y="312240"/>
                    <a:pt x="137692" y="312896"/>
                    <a:pt x="124690" y="323298"/>
                  </a:cubicBezTo>
                  <a:cubicBezTo>
                    <a:pt x="114490" y="331458"/>
                    <a:pt x="106217" y="341771"/>
                    <a:pt x="96981" y="351008"/>
                  </a:cubicBezTo>
                  <a:cubicBezTo>
                    <a:pt x="183951" y="408988"/>
                    <a:pt x="180109" y="373124"/>
                    <a:pt x="180109" y="420280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3608429" y="2395006"/>
              <a:ext cx="121568" cy="149185"/>
            </a:xfrm>
            <a:custGeom>
              <a:avLst/>
              <a:gdLst>
                <a:gd name="connsiteX0" fmla="*/ 0 w 83127"/>
                <a:gd name="connsiteY0" fmla="*/ 15741 h 140485"/>
                <a:gd name="connsiteX1" fmla="*/ 69273 w 83127"/>
                <a:gd name="connsiteY1" fmla="*/ 1887 h 140485"/>
                <a:gd name="connsiteX2" fmla="*/ 83127 w 83127"/>
                <a:gd name="connsiteY2" fmla="*/ 43450 h 140485"/>
                <a:gd name="connsiteX3" fmla="*/ 27709 w 83127"/>
                <a:gd name="connsiteY3" fmla="*/ 112723 h 140485"/>
                <a:gd name="connsiteX4" fmla="*/ 83127 w 83127"/>
                <a:gd name="connsiteY4" fmla="*/ 140432 h 14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3127" h="140485">
                  <a:moveTo>
                    <a:pt x="0" y="15741"/>
                  </a:moveTo>
                  <a:cubicBezTo>
                    <a:pt x="23091" y="11123"/>
                    <a:pt x="46933" y="-5560"/>
                    <a:pt x="69273" y="1887"/>
                  </a:cubicBezTo>
                  <a:cubicBezTo>
                    <a:pt x="83127" y="6505"/>
                    <a:pt x="83127" y="28846"/>
                    <a:pt x="83127" y="43450"/>
                  </a:cubicBezTo>
                  <a:cubicBezTo>
                    <a:pt x="83127" y="88065"/>
                    <a:pt x="59625" y="91446"/>
                    <a:pt x="27709" y="112723"/>
                  </a:cubicBezTo>
                  <a:cubicBezTo>
                    <a:pt x="73115" y="142994"/>
                    <a:pt x="52622" y="140432"/>
                    <a:pt x="83127" y="14043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7" name="Volný tvar 36"/>
          <p:cNvSpPr/>
          <p:nvPr/>
        </p:nvSpPr>
        <p:spPr>
          <a:xfrm>
            <a:off x="1191491" y="349134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2" name="Skupina 51"/>
          <p:cNvGrpSpPr/>
          <p:nvPr/>
        </p:nvGrpSpPr>
        <p:grpSpPr>
          <a:xfrm>
            <a:off x="734291" y="2368643"/>
            <a:ext cx="3435927" cy="2882230"/>
            <a:chOff x="734291" y="2368643"/>
            <a:chExt cx="3435927" cy="2882230"/>
          </a:xfrm>
        </p:grpSpPr>
        <p:grpSp>
          <p:nvGrpSpPr>
            <p:cNvPr id="8" name="Skupina 7"/>
            <p:cNvGrpSpPr/>
            <p:nvPr/>
          </p:nvGrpSpPr>
          <p:grpSpPr>
            <a:xfrm>
              <a:off x="734291" y="4944319"/>
              <a:ext cx="193964" cy="251136"/>
              <a:chOff x="734291" y="4944319"/>
              <a:chExt cx="193964" cy="251136"/>
            </a:xfrm>
          </p:grpSpPr>
          <p:sp>
            <p:nvSpPr>
              <p:cNvPr id="9" name="Volný tvar 8"/>
              <p:cNvSpPr/>
              <p:nvPr/>
            </p:nvSpPr>
            <p:spPr>
              <a:xfrm>
                <a:off x="734291" y="4944319"/>
                <a:ext cx="193964" cy="251136"/>
              </a:xfrm>
              <a:custGeom>
                <a:avLst/>
                <a:gdLst>
                  <a:gd name="connsiteX0" fmla="*/ 0 w 193964"/>
                  <a:gd name="connsiteY0" fmla="*/ 237281 h 251136"/>
                  <a:gd name="connsiteX1" fmla="*/ 41564 w 193964"/>
                  <a:gd name="connsiteY1" fmla="*/ 168008 h 251136"/>
                  <a:gd name="connsiteX2" fmla="*/ 96982 w 193964"/>
                  <a:gd name="connsiteY2" fmla="*/ 43317 h 251136"/>
                  <a:gd name="connsiteX3" fmla="*/ 110836 w 193964"/>
                  <a:gd name="connsiteY3" fmla="*/ 1754 h 251136"/>
                  <a:gd name="connsiteX4" fmla="*/ 138545 w 193964"/>
                  <a:gd name="connsiteY4" fmla="*/ 84881 h 251136"/>
                  <a:gd name="connsiteX5" fmla="*/ 180109 w 193964"/>
                  <a:gd name="connsiteY5" fmla="*/ 223426 h 251136"/>
                  <a:gd name="connsiteX6" fmla="*/ 193964 w 193964"/>
                  <a:gd name="connsiteY6" fmla="*/ 251136 h 251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93964" h="251136">
                    <a:moveTo>
                      <a:pt x="0" y="237281"/>
                    </a:moveTo>
                    <a:cubicBezTo>
                      <a:pt x="13855" y="214190"/>
                      <a:pt x="30421" y="192523"/>
                      <a:pt x="41564" y="168008"/>
                    </a:cubicBezTo>
                    <a:cubicBezTo>
                      <a:pt x="112226" y="12553"/>
                      <a:pt x="31586" y="141412"/>
                      <a:pt x="96982" y="43317"/>
                    </a:cubicBezTo>
                    <a:cubicBezTo>
                      <a:pt x="101600" y="29463"/>
                      <a:pt x="100510" y="-8573"/>
                      <a:pt x="110836" y="1754"/>
                    </a:cubicBezTo>
                    <a:cubicBezTo>
                      <a:pt x="131489" y="22407"/>
                      <a:pt x="131461" y="56545"/>
                      <a:pt x="138545" y="84881"/>
                    </a:cubicBezTo>
                    <a:cubicBezTo>
                      <a:pt x="148489" y="124654"/>
                      <a:pt x="163245" y="189698"/>
                      <a:pt x="180109" y="223426"/>
                    </a:cubicBezTo>
                    <a:lnTo>
                      <a:pt x="193964" y="251136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789709" y="5098473"/>
                <a:ext cx="96982" cy="0"/>
              </a:xfrm>
              <a:custGeom>
                <a:avLst/>
                <a:gdLst>
                  <a:gd name="connsiteX0" fmla="*/ 0 w 96982"/>
                  <a:gd name="connsiteY0" fmla="*/ 0 h 0"/>
                  <a:gd name="connsiteX1" fmla="*/ 96982 w 96982"/>
                  <a:gd name="connsiteY1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96982">
                    <a:moveTo>
                      <a:pt x="0" y="0"/>
                    </a:moveTo>
                    <a:lnTo>
                      <a:pt x="96982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>
              <a:off x="3920836" y="4918364"/>
              <a:ext cx="138546" cy="332509"/>
              <a:chOff x="3920836" y="4918364"/>
              <a:chExt cx="138546" cy="332509"/>
            </a:xfrm>
          </p:grpSpPr>
          <p:sp>
            <p:nvSpPr>
              <p:cNvPr id="12" name="Volný tvar 11"/>
              <p:cNvSpPr/>
              <p:nvPr/>
            </p:nvSpPr>
            <p:spPr>
              <a:xfrm>
                <a:off x="3934691" y="4918364"/>
                <a:ext cx="0" cy="304800"/>
              </a:xfrm>
              <a:custGeom>
                <a:avLst/>
                <a:gdLst>
                  <a:gd name="connsiteX0" fmla="*/ 0 w 0"/>
                  <a:gd name="connsiteY0" fmla="*/ 0 h 304800"/>
                  <a:gd name="connsiteX1" fmla="*/ 0 w 0"/>
                  <a:gd name="connsiteY1" fmla="*/ 304800 h 304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h="304800">
                    <a:moveTo>
                      <a:pt x="0" y="0"/>
                    </a:moveTo>
                    <a:lnTo>
                      <a:pt x="0" y="30480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3920836" y="4918364"/>
                <a:ext cx="138546" cy="332509"/>
              </a:xfrm>
              <a:custGeom>
                <a:avLst/>
                <a:gdLst>
                  <a:gd name="connsiteX0" fmla="*/ 0 w 138546"/>
                  <a:gd name="connsiteY0" fmla="*/ 0 h 332509"/>
                  <a:gd name="connsiteX1" fmla="*/ 110837 w 138546"/>
                  <a:gd name="connsiteY1" fmla="*/ 41563 h 332509"/>
                  <a:gd name="connsiteX2" fmla="*/ 124691 w 138546"/>
                  <a:gd name="connsiteY2" fmla="*/ 83127 h 332509"/>
                  <a:gd name="connsiteX3" fmla="*/ 110837 w 138546"/>
                  <a:gd name="connsiteY3" fmla="*/ 124691 h 332509"/>
                  <a:gd name="connsiteX4" fmla="*/ 27709 w 138546"/>
                  <a:gd name="connsiteY4" fmla="*/ 166254 h 332509"/>
                  <a:gd name="connsiteX5" fmla="*/ 124691 w 138546"/>
                  <a:gd name="connsiteY5" fmla="*/ 207818 h 332509"/>
                  <a:gd name="connsiteX6" fmla="*/ 138546 w 138546"/>
                  <a:gd name="connsiteY6" fmla="*/ 249381 h 332509"/>
                  <a:gd name="connsiteX7" fmla="*/ 124691 w 138546"/>
                  <a:gd name="connsiteY7" fmla="*/ 304800 h 332509"/>
                  <a:gd name="connsiteX8" fmla="*/ 41564 w 138546"/>
                  <a:gd name="connsiteY8" fmla="*/ 332509 h 332509"/>
                  <a:gd name="connsiteX9" fmla="*/ 0 w 138546"/>
                  <a:gd name="connsiteY9" fmla="*/ 318654 h 3325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38546" h="332509">
                    <a:moveTo>
                      <a:pt x="0" y="0"/>
                    </a:moveTo>
                    <a:cubicBezTo>
                      <a:pt x="37551" y="7510"/>
                      <a:pt x="83656" y="7587"/>
                      <a:pt x="110837" y="41563"/>
                    </a:cubicBezTo>
                    <a:cubicBezTo>
                      <a:pt x="119960" y="52967"/>
                      <a:pt x="120073" y="69272"/>
                      <a:pt x="124691" y="83127"/>
                    </a:cubicBezTo>
                    <a:cubicBezTo>
                      <a:pt x="120073" y="96982"/>
                      <a:pt x="119960" y="113287"/>
                      <a:pt x="110837" y="124691"/>
                    </a:cubicBezTo>
                    <a:cubicBezTo>
                      <a:pt x="91304" y="149107"/>
                      <a:pt x="55090" y="157128"/>
                      <a:pt x="27709" y="166254"/>
                    </a:cubicBezTo>
                    <a:cubicBezTo>
                      <a:pt x="60987" y="174574"/>
                      <a:pt x="100771" y="177918"/>
                      <a:pt x="124691" y="207818"/>
                    </a:cubicBezTo>
                    <a:cubicBezTo>
                      <a:pt x="133814" y="219222"/>
                      <a:pt x="133928" y="235527"/>
                      <a:pt x="138546" y="249381"/>
                    </a:cubicBezTo>
                    <a:cubicBezTo>
                      <a:pt x="133928" y="267854"/>
                      <a:pt x="139148" y="292408"/>
                      <a:pt x="124691" y="304800"/>
                    </a:cubicBezTo>
                    <a:cubicBezTo>
                      <a:pt x="102515" y="323808"/>
                      <a:pt x="41564" y="332509"/>
                      <a:pt x="41564" y="332509"/>
                    </a:cubicBezTo>
                    <a:lnTo>
                      <a:pt x="0" y="318654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Volný tvar 13"/>
            <p:cNvSpPr/>
            <p:nvPr/>
          </p:nvSpPr>
          <p:spPr>
            <a:xfrm>
              <a:off x="2673448" y="2395006"/>
              <a:ext cx="124691" cy="255243"/>
            </a:xfrm>
            <a:custGeom>
              <a:avLst/>
              <a:gdLst>
                <a:gd name="connsiteX0" fmla="*/ 96982 w 124691"/>
                <a:gd name="connsiteY0" fmla="*/ 30583 h 255243"/>
                <a:gd name="connsiteX1" fmla="*/ 27709 w 124691"/>
                <a:gd name="connsiteY1" fmla="*/ 2874 h 255243"/>
                <a:gd name="connsiteX2" fmla="*/ 0 w 124691"/>
                <a:gd name="connsiteY2" fmla="*/ 86001 h 255243"/>
                <a:gd name="connsiteX3" fmla="*/ 13854 w 124691"/>
                <a:gd name="connsiteY3" fmla="*/ 224546 h 255243"/>
                <a:gd name="connsiteX4" fmla="*/ 41563 w 124691"/>
                <a:gd name="connsiteY4" fmla="*/ 252256 h 255243"/>
                <a:gd name="connsiteX5" fmla="*/ 124691 w 124691"/>
                <a:gd name="connsiteY5" fmla="*/ 252256 h 2552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691" h="255243">
                  <a:moveTo>
                    <a:pt x="96982" y="30583"/>
                  </a:moveTo>
                  <a:cubicBezTo>
                    <a:pt x="73891" y="21347"/>
                    <a:pt x="49302" y="-9465"/>
                    <a:pt x="27709" y="2874"/>
                  </a:cubicBezTo>
                  <a:cubicBezTo>
                    <a:pt x="2349" y="17365"/>
                    <a:pt x="0" y="86001"/>
                    <a:pt x="0" y="86001"/>
                  </a:cubicBezTo>
                  <a:cubicBezTo>
                    <a:pt x="4618" y="132183"/>
                    <a:pt x="2598" y="179520"/>
                    <a:pt x="13854" y="224546"/>
                  </a:cubicBezTo>
                  <a:cubicBezTo>
                    <a:pt x="17022" y="237218"/>
                    <a:pt x="28891" y="249088"/>
                    <a:pt x="41563" y="252256"/>
                  </a:cubicBezTo>
                  <a:cubicBezTo>
                    <a:pt x="68445" y="258977"/>
                    <a:pt x="96982" y="252256"/>
                    <a:pt x="124691" y="2522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1" name="Skupina 50"/>
            <p:cNvGrpSpPr/>
            <p:nvPr/>
          </p:nvGrpSpPr>
          <p:grpSpPr>
            <a:xfrm>
              <a:off x="782764" y="2368643"/>
              <a:ext cx="3387454" cy="2854521"/>
              <a:chOff x="782764" y="2368643"/>
              <a:chExt cx="3387454" cy="2854521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782764" y="4801267"/>
                <a:ext cx="3228109" cy="30006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Volný tvar 5"/>
              <p:cNvSpPr/>
              <p:nvPr/>
            </p:nvSpPr>
            <p:spPr>
              <a:xfrm rot="18808502">
                <a:off x="380876" y="3783261"/>
                <a:ext cx="2770469" cy="45719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Volný tvar 6"/>
              <p:cNvSpPr/>
              <p:nvPr/>
            </p:nvSpPr>
            <p:spPr>
              <a:xfrm rot="3489488">
                <a:off x="2178810" y="3786280"/>
                <a:ext cx="2382355" cy="45719"/>
              </a:xfrm>
              <a:custGeom>
                <a:avLst/>
                <a:gdLst>
                  <a:gd name="connsiteX0" fmla="*/ 0 w 3228109"/>
                  <a:gd name="connsiteY0" fmla="*/ 30000 h 30006"/>
                  <a:gd name="connsiteX1" fmla="*/ 1039091 w 3228109"/>
                  <a:gd name="connsiteY1" fmla="*/ 30000 h 30006"/>
                  <a:gd name="connsiteX2" fmla="*/ 2840182 w 3228109"/>
                  <a:gd name="connsiteY2" fmla="*/ 16146 h 30006"/>
                  <a:gd name="connsiteX3" fmla="*/ 3228109 w 3228109"/>
                  <a:gd name="connsiteY3" fmla="*/ 30000 h 30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228109" h="30006">
                    <a:moveTo>
                      <a:pt x="0" y="30000"/>
                    </a:moveTo>
                    <a:cubicBezTo>
                      <a:pt x="405022" y="-37501"/>
                      <a:pt x="-30531" y="30000"/>
                      <a:pt x="1039091" y="30000"/>
                    </a:cubicBezTo>
                    <a:lnTo>
                      <a:pt x="2840182" y="16146"/>
                    </a:lnTo>
                    <a:cubicBezTo>
                      <a:pt x="3191148" y="30769"/>
                      <a:pt x="3061759" y="30000"/>
                      <a:pt x="3228109" y="30000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9" name="Skupina 18"/>
              <p:cNvGrpSpPr/>
              <p:nvPr/>
            </p:nvGrpSpPr>
            <p:grpSpPr>
              <a:xfrm>
                <a:off x="782764" y="4833114"/>
                <a:ext cx="3228109" cy="390050"/>
                <a:chOff x="782764" y="4833114"/>
                <a:chExt cx="3228109" cy="390050"/>
              </a:xfrm>
            </p:grpSpPr>
            <p:sp>
              <p:nvSpPr>
                <p:cNvPr id="20" name="Volný tvar 19"/>
                <p:cNvSpPr/>
                <p:nvPr/>
              </p:nvSpPr>
              <p:spPr>
                <a:xfrm>
                  <a:off x="2202873" y="5098473"/>
                  <a:ext cx="96982" cy="0"/>
                </a:xfrm>
                <a:custGeom>
                  <a:avLst/>
                  <a:gdLst>
                    <a:gd name="connsiteX0" fmla="*/ 0 w 96982"/>
                    <a:gd name="connsiteY0" fmla="*/ 0 h 0"/>
                    <a:gd name="connsiteX1" fmla="*/ 96982 w 96982"/>
                    <a:gd name="connsiteY1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6982">
                      <a:moveTo>
                        <a:pt x="0" y="0"/>
                      </a:moveTo>
                      <a:lnTo>
                        <a:pt x="96982" y="0"/>
                      </a:lnTo>
                    </a:path>
                  </a:pathLst>
                </a:cu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1" name="Skupina 20"/>
                <p:cNvGrpSpPr/>
                <p:nvPr/>
              </p:nvGrpSpPr>
              <p:grpSpPr>
                <a:xfrm>
                  <a:off x="782764" y="4833114"/>
                  <a:ext cx="3228109" cy="390050"/>
                  <a:chOff x="782764" y="4833114"/>
                  <a:chExt cx="3228109" cy="390050"/>
                </a:xfrm>
              </p:grpSpPr>
              <p:sp>
                <p:nvSpPr>
                  <p:cNvPr id="22" name="Volný tvar 21"/>
                  <p:cNvSpPr/>
                  <p:nvPr/>
                </p:nvSpPr>
                <p:spPr>
                  <a:xfrm>
                    <a:off x="782764" y="4833114"/>
                    <a:ext cx="3228109" cy="30006"/>
                  </a:xfrm>
                  <a:custGeom>
                    <a:avLst/>
                    <a:gdLst>
                      <a:gd name="connsiteX0" fmla="*/ 0 w 3228109"/>
                      <a:gd name="connsiteY0" fmla="*/ 30000 h 30006"/>
                      <a:gd name="connsiteX1" fmla="*/ 1039091 w 3228109"/>
                      <a:gd name="connsiteY1" fmla="*/ 30000 h 30006"/>
                      <a:gd name="connsiteX2" fmla="*/ 2840182 w 3228109"/>
                      <a:gd name="connsiteY2" fmla="*/ 16146 h 30006"/>
                      <a:gd name="connsiteX3" fmla="*/ 3228109 w 3228109"/>
                      <a:gd name="connsiteY3" fmla="*/ 30000 h 3000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3228109" h="30006">
                        <a:moveTo>
                          <a:pt x="0" y="30000"/>
                        </a:moveTo>
                        <a:cubicBezTo>
                          <a:pt x="405022" y="-37501"/>
                          <a:pt x="-30531" y="30000"/>
                          <a:pt x="1039091" y="30000"/>
                        </a:cubicBezTo>
                        <a:lnTo>
                          <a:pt x="2840182" y="16146"/>
                        </a:lnTo>
                        <a:cubicBezTo>
                          <a:pt x="3191148" y="30769"/>
                          <a:pt x="3061759" y="30000"/>
                          <a:pt x="3228109" y="30000"/>
                        </a:cubicBezTo>
                      </a:path>
                    </a:pathLst>
                  </a:custGeom>
                  <a:noFill/>
                  <a:ln>
                    <a:solidFill>
                      <a:srgbClr val="00B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grpSp>
                <p:nvGrpSpPr>
                  <p:cNvPr id="23" name="Skupina 22"/>
                  <p:cNvGrpSpPr/>
                  <p:nvPr/>
                </p:nvGrpSpPr>
                <p:grpSpPr>
                  <a:xfrm>
                    <a:off x="1925782" y="4925589"/>
                    <a:ext cx="1080654" cy="297575"/>
                    <a:chOff x="1925782" y="4925589"/>
                    <a:chExt cx="1080654" cy="297575"/>
                  </a:xfrm>
                </p:grpSpPr>
                <p:sp>
                  <p:nvSpPr>
                    <p:cNvPr id="24" name="Volný tvar 23"/>
                    <p:cNvSpPr/>
                    <p:nvPr/>
                  </p:nvSpPr>
                  <p:spPr>
                    <a:xfrm>
                      <a:off x="1925782" y="4972810"/>
                      <a:ext cx="124803" cy="181081"/>
                    </a:xfrm>
                    <a:custGeom>
                      <a:avLst/>
                      <a:gdLst>
                        <a:gd name="connsiteX0" fmla="*/ 124691 w 124803"/>
                        <a:gd name="connsiteY0" fmla="*/ 42535 h 181081"/>
                        <a:gd name="connsiteX1" fmla="*/ 13854 w 124803"/>
                        <a:gd name="connsiteY1" fmla="*/ 14826 h 181081"/>
                        <a:gd name="connsiteX2" fmla="*/ 0 w 124803"/>
                        <a:gd name="connsiteY2" fmla="*/ 56390 h 181081"/>
                        <a:gd name="connsiteX3" fmla="*/ 41563 w 124803"/>
                        <a:gd name="connsiteY3" fmla="*/ 167226 h 181081"/>
                        <a:gd name="connsiteX4" fmla="*/ 83127 w 124803"/>
                        <a:gd name="connsiteY4" fmla="*/ 181081 h 181081"/>
                        <a:gd name="connsiteX5" fmla="*/ 124691 w 124803"/>
                        <a:gd name="connsiteY5" fmla="*/ 153372 h 18108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</a:cxnLst>
                      <a:rect l="l" t="t" r="r" b="b"/>
                      <a:pathLst>
                        <a:path w="124803" h="181081">
                          <a:moveTo>
                            <a:pt x="124691" y="42535"/>
                          </a:moveTo>
                          <a:cubicBezTo>
                            <a:pt x="94457" y="24395"/>
                            <a:pt x="53001" y="-24321"/>
                            <a:pt x="13854" y="14826"/>
                          </a:cubicBezTo>
                          <a:cubicBezTo>
                            <a:pt x="3527" y="25153"/>
                            <a:pt x="4618" y="42535"/>
                            <a:pt x="0" y="56390"/>
                          </a:cubicBezTo>
                          <a:cubicBezTo>
                            <a:pt x="7510" y="93942"/>
                            <a:pt x="7586" y="140045"/>
                            <a:pt x="41563" y="167226"/>
                          </a:cubicBezTo>
                          <a:cubicBezTo>
                            <a:pt x="52967" y="176349"/>
                            <a:pt x="69272" y="176463"/>
                            <a:pt x="83127" y="181081"/>
                          </a:cubicBezTo>
                          <a:cubicBezTo>
                            <a:pt x="129072" y="165766"/>
                            <a:pt x="124691" y="181830"/>
                            <a:pt x="124691" y="153372"/>
                          </a:cubicBezTo>
                        </a:path>
                      </a:pathLst>
                    </a:custGeom>
                    <a:noFill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5" name="Volný tvar 24"/>
                    <p:cNvSpPr/>
                    <p:nvPr/>
                  </p:nvSpPr>
                  <p:spPr>
                    <a:xfrm>
                      <a:off x="2189018" y="5043055"/>
                      <a:ext cx="96982" cy="0"/>
                    </a:xfrm>
                    <a:custGeom>
                      <a:avLst/>
                      <a:gdLst>
                        <a:gd name="connsiteX0" fmla="*/ 0 w 96982"/>
                        <a:gd name="connsiteY0" fmla="*/ 0 h 0"/>
                        <a:gd name="connsiteX1" fmla="*/ 96982 w 96982"/>
                        <a:gd name="connsiteY1" fmla="*/ 0 h 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</a:cxnLst>
                      <a:rect l="l" t="t" r="r" b="b"/>
                      <a:pathLst>
                        <a:path w="96982">
                          <a:moveTo>
                            <a:pt x="0" y="0"/>
                          </a:moveTo>
                          <a:lnTo>
                            <a:pt x="96982" y="0"/>
                          </a:lnTo>
                        </a:path>
                      </a:pathLst>
                    </a:custGeom>
                    <a:noFill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6" name="Volný tvar 25"/>
                    <p:cNvSpPr/>
                    <p:nvPr/>
                  </p:nvSpPr>
                  <p:spPr>
                    <a:xfrm>
                      <a:off x="2369127" y="4925589"/>
                      <a:ext cx="207818" cy="283720"/>
                    </a:xfrm>
                    <a:custGeom>
                      <a:avLst/>
                      <a:gdLst>
                        <a:gd name="connsiteX0" fmla="*/ 207818 w 207818"/>
                        <a:gd name="connsiteY0" fmla="*/ 48193 h 283720"/>
                        <a:gd name="connsiteX1" fmla="*/ 27709 w 207818"/>
                        <a:gd name="connsiteY1" fmla="*/ 20484 h 283720"/>
                        <a:gd name="connsiteX2" fmla="*/ 0 w 207818"/>
                        <a:gd name="connsiteY2" fmla="*/ 62047 h 283720"/>
                        <a:gd name="connsiteX3" fmla="*/ 13855 w 207818"/>
                        <a:gd name="connsiteY3" fmla="*/ 131320 h 283720"/>
                        <a:gd name="connsiteX4" fmla="*/ 138546 w 207818"/>
                        <a:gd name="connsiteY4" fmla="*/ 145175 h 283720"/>
                        <a:gd name="connsiteX5" fmla="*/ 180109 w 207818"/>
                        <a:gd name="connsiteY5" fmla="*/ 283720 h 2837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</a:cxnLst>
                      <a:rect l="l" t="t" r="r" b="b"/>
                      <a:pathLst>
                        <a:path w="207818" h="283720">
                          <a:moveTo>
                            <a:pt x="207818" y="48193"/>
                          </a:moveTo>
                          <a:cubicBezTo>
                            <a:pt x="133977" y="3887"/>
                            <a:pt x="127439" y="-19408"/>
                            <a:pt x="27709" y="20484"/>
                          </a:cubicBezTo>
                          <a:cubicBezTo>
                            <a:pt x="12249" y="26668"/>
                            <a:pt x="9236" y="48193"/>
                            <a:pt x="0" y="62047"/>
                          </a:cubicBezTo>
                          <a:cubicBezTo>
                            <a:pt x="4618" y="85138"/>
                            <a:pt x="2172" y="110874"/>
                            <a:pt x="13855" y="131320"/>
                          </a:cubicBezTo>
                          <a:cubicBezTo>
                            <a:pt x="42088" y="180728"/>
                            <a:pt x="100915" y="151447"/>
                            <a:pt x="138546" y="145175"/>
                          </a:cubicBezTo>
                          <a:cubicBezTo>
                            <a:pt x="222561" y="61158"/>
                            <a:pt x="180109" y="84018"/>
                            <a:pt x="180109" y="283720"/>
                          </a:cubicBezTo>
                        </a:path>
                      </a:pathLst>
                    </a:custGeom>
                    <a:noFill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27" name="Volný tvar 26"/>
                    <p:cNvSpPr/>
                    <p:nvPr/>
                  </p:nvSpPr>
                  <p:spPr>
                    <a:xfrm>
                      <a:off x="2618373" y="5070764"/>
                      <a:ext cx="388063" cy="152400"/>
                    </a:xfrm>
                    <a:custGeom>
                      <a:avLst/>
                      <a:gdLst>
                        <a:gd name="connsiteX0" fmla="*/ 83263 w 388063"/>
                        <a:gd name="connsiteY0" fmla="*/ 0 h 152400"/>
                        <a:gd name="connsiteX1" fmla="*/ 13991 w 388063"/>
                        <a:gd name="connsiteY1" fmla="*/ 13854 h 152400"/>
                        <a:gd name="connsiteX2" fmla="*/ 13991 w 388063"/>
                        <a:gd name="connsiteY2" fmla="*/ 96981 h 152400"/>
                        <a:gd name="connsiteX3" fmla="*/ 55554 w 388063"/>
                        <a:gd name="connsiteY3" fmla="*/ 110836 h 152400"/>
                        <a:gd name="connsiteX4" fmla="*/ 166391 w 388063"/>
                        <a:gd name="connsiteY4" fmla="*/ 69272 h 152400"/>
                        <a:gd name="connsiteX5" fmla="*/ 180245 w 388063"/>
                        <a:gd name="connsiteY5" fmla="*/ 27709 h 152400"/>
                        <a:gd name="connsiteX6" fmla="*/ 249518 w 388063"/>
                        <a:gd name="connsiteY6" fmla="*/ 41563 h 152400"/>
                        <a:gd name="connsiteX7" fmla="*/ 277227 w 388063"/>
                        <a:gd name="connsiteY7" fmla="*/ 83127 h 152400"/>
                        <a:gd name="connsiteX8" fmla="*/ 360354 w 388063"/>
                        <a:gd name="connsiteY8" fmla="*/ 55418 h 152400"/>
                        <a:gd name="connsiteX9" fmla="*/ 388063 w 388063"/>
                        <a:gd name="connsiteY9" fmla="*/ 152400 h 15240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388063" h="152400">
                          <a:moveTo>
                            <a:pt x="83263" y="0"/>
                          </a:moveTo>
                          <a:cubicBezTo>
                            <a:pt x="60172" y="4618"/>
                            <a:pt x="33584" y="792"/>
                            <a:pt x="13991" y="13854"/>
                          </a:cubicBezTo>
                          <a:cubicBezTo>
                            <a:pt x="-8177" y="28633"/>
                            <a:pt x="-788" y="82202"/>
                            <a:pt x="13991" y="96981"/>
                          </a:cubicBezTo>
                          <a:cubicBezTo>
                            <a:pt x="24317" y="107307"/>
                            <a:pt x="41700" y="106218"/>
                            <a:pt x="55554" y="110836"/>
                          </a:cubicBezTo>
                          <a:cubicBezTo>
                            <a:pt x="93104" y="103326"/>
                            <a:pt x="139210" y="103248"/>
                            <a:pt x="166391" y="69272"/>
                          </a:cubicBezTo>
                          <a:cubicBezTo>
                            <a:pt x="175514" y="57868"/>
                            <a:pt x="175627" y="41563"/>
                            <a:pt x="180245" y="27709"/>
                          </a:cubicBezTo>
                          <a:cubicBezTo>
                            <a:pt x="217190" y="83127"/>
                            <a:pt x="194100" y="78508"/>
                            <a:pt x="249518" y="41563"/>
                          </a:cubicBezTo>
                          <a:cubicBezTo>
                            <a:pt x="258754" y="55418"/>
                            <a:pt x="260704" y="81062"/>
                            <a:pt x="277227" y="83127"/>
                          </a:cubicBezTo>
                          <a:cubicBezTo>
                            <a:pt x="306209" y="86750"/>
                            <a:pt x="360354" y="55418"/>
                            <a:pt x="360354" y="55418"/>
                          </a:cubicBezTo>
                          <a:cubicBezTo>
                            <a:pt x="375283" y="144987"/>
                            <a:pt x="354346" y="118681"/>
                            <a:pt x="388063" y="152400"/>
                          </a:cubicBezTo>
                        </a:path>
                      </a:pathLst>
                    </a:custGeom>
                    <a:noFill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</p:grpSp>
          <p:grpSp>
            <p:nvGrpSpPr>
              <p:cNvPr id="28" name="Skupina 27"/>
              <p:cNvGrpSpPr/>
              <p:nvPr/>
            </p:nvGrpSpPr>
            <p:grpSpPr>
              <a:xfrm>
                <a:off x="3250722" y="2617963"/>
                <a:ext cx="919496" cy="2382355"/>
                <a:chOff x="3250722" y="2617963"/>
                <a:chExt cx="919496" cy="2382355"/>
              </a:xfrm>
            </p:grpSpPr>
            <p:sp>
              <p:nvSpPr>
                <p:cNvPr id="29" name="Volný tvar 28"/>
                <p:cNvSpPr/>
                <p:nvPr/>
              </p:nvSpPr>
              <p:spPr>
                <a:xfrm rot="3489488">
                  <a:off x="2220348" y="3786281"/>
                  <a:ext cx="2382355" cy="45719"/>
                </a:xfrm>
                <a:custGeom>
                  <a:avLst/>
                  <a:gdLst>
                    <a:gd name="connsiteX0" fmla="*/ 0 w 3228109"/>
                    <a:gd name="connsiteY0" fmla="*/ 30000 h 30006"/>
                    <a:gd name="connsiteX1" fmla="*/ 1039091 w 3228109"/>
                    <a:gd name="connsiteY1" fmla="*/ 30000 h 30006"/>
                    <a:gd name="connsiteX2" fmla="*/ 2840182 w 3228109"/>
                    <a:gd name="connsiteY2" fmla="*/ 16146 h 30006"/>
                    <a:gd name="connsiteX3" fmla="*/ 3228109 w 3228109"/>
                    <a:gd name="connsiteY3" fmla="*/ 30000 h 300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228109" h="30006">
                      <a:moveTo>
                        <a:pt x="0" y="30000"/>
                      </a:moveTo>
                      <a:cubicBezTo>
                        <a:pt x="405022" y="-37501"/>
                        <a:pt x="-30531" y="30000"/>
                        <a:pt x="1039091" y="30000"/>
                      </a:cubicBezTo>
                      <a:lnTo>
                        <a:pt x="2840182" y="16146"/>
                      </a:lnTo>
                      <a:cubicBezTo>
                        <a:pt x="3191148" y="30769"/>
                        <a:pt x="3061759" y="30000"/>
                        <a:pt x="3228109" y="30000"/>
                      </a:cubicBezTo>
                    </a:path>
                  </a:pathLst>
                </a:custGeom>
                <a:noFill/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30" name="Skupina 29"/>
                <p:cNvGrpSpPr/>
                <p:nvPr/>
              </p:nvGrpSpPr>
              <p:grpSpPr>
                <a:xfrm>
                  <a:off x="3250722" y="3297382"/>
                  <a:ext cx="919496" cy="360218"/>
                  <a:chOff x="3250722" y="3297382"/>
                  <a:chExt cx="919496" cy="360218"/>
                </a:xfrm>
              </p:grpSpPr>
              <p:sp>
                <p:nvSpPr>
                  <p:cNvPr id="31" name="Volný tvar 30"/>
                  <p:cNvSpPr/>
                  <p:nvPr/>
                </p:nvSpPr>
                <p:spPr>
                  <a:xfrm>
                    <a:off x="3250722" y="3366174"/>
                    <a:ext cx="268333" cy="222153"/>
                  </a:xfrm>
                  <a:custGeom>
                    <a:avLst/>
                    <a:gdLst>
                      <a:gd name="connsiteX0" fmla="*/ 171351 w 268333"/>
                      <a:gd name="connsiteY0" fmla="*/ 42044 h 222153"/>
                      <a:gd name="connsiteX1" fmla="*/ 102078 w 268333"/>
                      <a:gd name="connsiteY1" fmla="*/ 481 h 222153"/>
                      <a:gd name="connsiteX2" fmla="*/ 18951 w 268333"/>
                      <a:gd name="connsiteY2" fmla="*/ 42044 h 222153"/>
                      <a:gd name="connsiteX3" fmla="*/ 18951 w 268333"/>
                      <a:gd name="connsiteY3" fmla="*/ 166735 h 222153"/>
                      <a:gd name="connsiteX4" fmla="*/ 102078 w 268333"/>
                      <a:gd name="connsiteY4" fmla="*/ 194444 h 222153"/>
                      <a:gd name="connsiteX5" fmla="*/ 143642 w 268333"/>
                      <a:gd name="connsiteY5" fmla="*/ 166735 h 222153"/>
                      <a:gd name="connsiteX6" fmla="*/ 157496 w 268333"/>
                      <a:gd name="connsiteY6" fmla="*/ 55899 h 222153"/>
                      <a:gd name="connsiteX7" fmla="*/ 171351 w 268333"/>
                      <a:gd name="connsiteY7" fmla="*/ 194444 h 222153"/>
                      <a:gd name="connsiteX8" fmla="*/ 212914 w 268333"/>
                      <a:gd name="connsiteY8" fmla="*/ 222153 h 222153"/>
                      <a:gd name="connsiteX9" fmla="*/ 268333 w 268333"/>
                      <a:gd name="connsiteY9" fmla="*/ 208299 h 2221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68333" h="222153">
                        <a:moveTo>
                          <a:pt x="171351" y="42044"/>
                        </a:moveTo>
                        <a:cubicBezTo>
                          <a:pt x="148260" y="28190"/>
                          <a:pt x="128202" y="7012"/>
                          <a:pt x="102078" y="481"/>
                        </a:cubicBezTo>
                        <a:cubicBezTo>
                          <a:pt x="81218" y="-4734"/>
                          <a:pt x="31049" y="33979"/>
                          <a:pt x="18951" y="42044"/>
                        </a:cubicBezTo>
                        <a:cubicBezTo>
                          <a:pt x="6121" y="80534"/>
                          <a:pt x="-16363" y="126376"/>
                          <a:pt x="18951" y="166735"/>
                        </a:cubicBezTo>
                        <a:cubicBezTo>
                          <a:pt x="38185" y="188716"/>
                          <a:pt x="102078" y="194444"/>
                          <a:pt x="102078" y="194444"/>
                        </a:cubicBezTo>
                        <a:cubicBezTo>
                          <a:pt x="115933" y="185208"/>
                          <a:pt x="137458" y="182195"/>
                          <a:pt x="143642" y="166735"/>
                        </a:cubicBezTo>
                        <a:cubicBezTo>
                          <a:pt x="157470" y="132165"/>
                          <a:pt x="131168" y="29571"/>
                          <a:pt x="157496" y="55899"/>
                        </a:cubicBezTo>
                        <a:cubicBezTo>
                          <a:pt x="190314" y="88717"/>
                          <a:pt x="156674" y="150414"/>
                          <a:pt x="171351" y="194444"/>
                        </a:cubicBezTo>
                        <a:cubicBezTo>
                          <a:pt x="176616" y="210240"/>
                          <a:pt x="199060" y="212917"/>
                          <a:pt x="212914" y="222153"/>
                        </a:cubicBezTo>
                        <a:lnTo>
                          <a:pt x="268333" y="208299"/>
                        </a:ln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2" name="Volný tvar 31"/>
                  <p:cNvSpPr/>
                  <p:nvPr/>
                </p:nvSpPr>
                <p:spPr>
                  <a:xfrm>
                    <a:off x="3519055" y="3449782"/>
                    <a:ext cx="110836" cy="0"/>
                  </a:xfrm>
                  <a:custGeom>
                    <a:avLst/>
                    <a:gdLst>
                      <a:gd name="connsiteX0" fmla="*/ 0 w 110836"/>
                      <a:gd name="connsiteY0" fmla="*/ 0 h 0"/>
                      <a:gd name="connsiteX1" fmla="*/ 110836 w 110836"/>
                      <a:gd name="connsiteY1" fmla="*/ 0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10836">
                        <a:moveTo>
                          <a:pt x="0" y="0"/>
                        </a:moveTo>
                        <a:lnTo>
                          <a:pt x="110836" y="0"/>
                        </a:ln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3" name="Volný tvar 32"/>
                  <p:cNvSpPr/>
                  <p:nvPr/>
                </p:nvSpPr>
                <p:spPr>
                  <a:xfrm>
                    <a:off x="3519055" y="3519055"/>
                    <a:ext cx="96981" cy="0"/>
                  </a:xfrm>
                  <a:custGeom>
                    <a:avLst/>
                    <a:gdLst>
                      <a:gd name="connsiteX0" fmla="*/ 0 w 96981"/>
                      <a:gd name="connsiteY0" fmla="*/ 0 h 0"/>
                      <a:gd name="connsiteX1" fmla="*/ 96981 w 96981"/>
                      <a:gd name="connsiteY1" fmla="*/ 0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6981">
                        <a:moveTo>
                          <a:pt x="0" y="0"/>
                        </a:moveTo>
                        <a:lnTo>
                          <a:pt x="96981" y="0"/>
                        </a:ln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4" name="Volný tvar 33"/>
                  <p:cNvSpPr/>
                  <p:nvPr/>
                </p:nvSpPr>
                <p:spPr>
                  <a:xfrm>
                    <a:off x="3671455" y="3297382"/>
                    <a:ext cx="180109" cy="360218"/>
                  </a:xfrm>
                  <a:custGeom>
                    <a:avLst/>
                    <a:gdLst>
                      <a:gd name="connsiteX0" fmla="*/ 0 w 180109"/>
                      <a:gd name="connsiteY0" fmla="*/ 0 h 360218"/>
                      <a:gd name="connsiteX1" fmla="*/ 83127 w 180109"/>
                      <a:gd name="connsiteY1" fmla="*/ 13854 h 360218"/>
                      <a:gd name="connsiteX2" fmla="*/ 180109 w 180109"/>
                      <a:gd name="connsiteY2" fmla="*/ 41563 h 360218"/>
                      <a:gd name="connsiteX3" fmla="*/ 152400 w 180109"/>
                      <a:gd name="connsiteY3" fmla="*/ 124691 h 360218"/>
                      <a:gd name="connsiteX4" fmla="*/ 96981 w 180109"/>
                      <a:gd name="connsiteY4" fmla="*/ 193963 h 360218"/>
                      <a:gd name="connsiteX5" fmla="*/ 55418 w 180109"/>
                      <a:gd name="connsiteY5" fmla="*/ 318654 h 360218"/>
                      <a:gd name="connsiteX6" fmla="*/ 41563 w 180109"/>
                      <a:gd name="connsiteY6" fmla="*/ 360218 h 3602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80109" h="360218">
                        <a:moveTo>
                          <a:pt x="0" y="0"/>
                        </a:moveTo>
                        <a:cubicBezTo>
                          <a:pt x="27709" y="4618"/>
                          <a:pt x="55581" y="8345"/>
                          <a:pt x="83127" y="13854"/>
                        </a:cubicBezTo>
                        <a:cubicBezTo>
                          <a:pt x="126610" y="22551"/>
                          <a:pt x="140501" y="28361"/>
                          <a:pt x="180109" y="41563"/>
                        </a:cubicBezTo>
                        <a:cubicBezTo>
                          <a:pt x="170873" y="69272"/>
                          <a:pt x="173054" y="104038"/>
                          <a:pt x="152400" y="124691"/>
                        </a:cubicBezTo>
                        <a:cubicBezTo>
                          <a:pt x="112916" y="164174"/>
                          <a:pt x="131936" y="141531"/>
                          <a:pt x="96981" y="193963"/>
                        </a:cubicBezTo>
                        <a:lnTo>
                          <a:pt x="55418" y="318654"/>
                        </a:lnTo>
                        <a:lnTo>
                          <a:pt x="41563" y="360218"/>
                        </a:ln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5" name="Volný tvar 34"/>
                  <p:cNvSpPr/>
                  <p:nvPr/>
                </p:nvSpPr>
                <p:spPr>
                  <a:xfrm>
                    <a:off x="3699164" y="3505200"/>
                    <a:ext cx="124691" cy="0"/>
                  </a:xfrm>
                  <a:custGeom>
                    <a:avLst/>
                    <a:gdLst>
                      <a:gd name="connsiteX0" fmla="*/ 0 w 124691"/>
                      <a:gd name="connsiteY0" fmla="*/ 0 h 0"/>
                      <a:gd name="connsiteX1" fmla="*/ 124691 w 124691"/>
                      <a:gd name="connsiteY1" fmla="*/ 0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4691">
                        <a:moveTo>
                          <a:pt x="0" y="0"/>
                        </a:moveTo>
                        <a:lnTo>
                          <a:pt x="124691" y="0"/>
                        </a:ln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6" name="Volný tvar 35"/>
                  <p:cNvSpPr/>
                  <p:nvPr/>
                </p:nvSpPr>
                <p:spPr>
                  <a:xfrm>
                    <a:off x="3837709" y="3491345"/>
                    <a:ext cx="332509" cy="166255"/>
                  </a:xfrm>
                  <a:custGeom>
                    <a:avLst/>
                    <a:gdLst>
                      <a:gd name="connsiteX0" fmla="*/ 96982 w 332509"/>
                      <a:gd name="connsiteY0" fmla="*/ 0 h 166255"/>
                      <a:gd name="connsiteX1" fmla="*/ 27709 w 332509"/>
                      <a:gd name="connsiteY1" fmla="*/ 13855 h 166255"/>
                      <a:gd name="connsiteX2" fmla="*/ 0 w 332509"/>
                      <a:gd name="connsiteY2" fmla="*/ 96982 h 166255"/>
                      <a:gd name="connsiteX3" fmla="*/ 27709 w 332509"/>
                      <a:gd name="connsiteY3" fmla="*/ 138546 h 166255"/>
                      <a:gd name="connsiteX4" fmla="*/ 110836 w 332509"/>
                      <a:gd name="connsiteY4" fmla="*/ 110837 h 166255"/>
                      <a:gd name="connsiteX5" fmla="*/ 152400 w 332509"/>
                      <a:gd name="connsiteY5" fmla="*/ 27710 h 166255"/>
                      <a:gd name="connsiteX6" fmla="*/ 180109 w 332509"/>
                      <a:gd name="connsiteY6" fmla="*/ 110837 h 166255"/>
                      <a:gd name="connsiteX7" fmla="*/ 221673 w 332509"/>
                      <a:gd name="connsiteY7" fmla="*/ 27710 h 166255"/>
                      <a:gd name="connsiteX8" fmla="*/ 249382 w 332509"/>
                      <a:gd name="connsiteY8" fmla="*/ 69273 h 166255"/>
                      <a:gd name="connsiteX9" fmla="*/ 290946 w 332509"/>
                      <a:gd name="connsiteY9" fmla="*/ 41564 h 166255"/>
                      <a:gd name="connsiteX10" fmla="*/ 304800 w 332509"/>
                      <a:gd name="connsiteY10" fmla="*/ 83128 h 166255"/>
                      <a:gd name="connsiteX11" fmla="*/ 332509 w 332509"/>
                      <a:gd name="connsiteY11" fmla="*/ 166255 h 1662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332509" h="166255">
                        <a:moveTo>
                          <a:pt x="96982" y="0"/>
                        </a:moveTo>
                        <a:cubicBezTo>
                          <a:pt x="73891" y="4618"/>
                          <a:pt x="44360" y="-2796"/>
                          <a:pt x="27709" y="13855"/>
                        </a:cubicBezTo>
                        <a:cubicBezTo>
                          <a:pt x="7056" y="34508"/>
                          <a:pt x="0" y="96982"/>
                          <a:pt x="0" y="96982"/>
                        </a:cubicBezTo>
                        <a:cubicBezTo>
                          <a:pt x="9236" y="110837"/>
                          <a:pt x="11186" y="136481"/>
                          <a:pt x="27709" y="138546"/>
                        </a:cubicBezTo>
                        <a:cubicBezTo>
                          <a:pt x="56691" y="142169"/>
                          <a:pt x="110836" y="110837"/>
                          <a:pt x="110836" y="110837"/>
                        </a:cubicBezTo>
                        <a:cubicBezTo>
                          <a:pt x="111111" y="110011"/>
                          <a:pt x="138076" y="16967"/>
                          <a:pt x="152400" y="27710"/>
                        </a:cubicBezTo>
                        <a:cubicBezTo>
                          <a:pt x="175766" y="45235"/>
                          <a:pt x="180109" y="110837"/>
                          <a:pt x="180109" y="110837"/>
                        </a:cubicBezTo>
                        <a:cubicBezTo>
                          <a:pt x="183525" y="100588"/>
                          <a:pt x="203768" y="27710"/>
                          <a:pt x="221673" y="27710"/>
                        </a:cubicBezTo>
                        <a:cubicBezTo>
                          <a:pt x="238324" y="27710"/>
                          <a:pt x="240146" y="55419"/>
                          <a:pt x="249382" y="69273"/>
                        </a:cubicBezTo>
                        <a:cubicBezTo>
                          <a:pt x="263237" y="60037"/>
                          <a:pt x="274792" y="37525"/>
                          <a:pt x="290946" y="41564"/>
                        </a:cubicBezTo>
                        <a:cubicBezTo>
                          <a:pt x="305114" y="45106"/>
                          <a:pt x="301258" y="68960"/>
                          <a:pt x="304800" y="83128"/>
                        </a:cubicBezTo>
                        <a:cubicBezTo>
                          <a:pt x="324980" y="163849"/>
                          <a:pt x="300606" y="134349"/>
                          <a:pt x="332509" y="166255"/>
                        </a:cubicBez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grpSp>
            <p:nvGrpSpPr>
              <p:cNvPr id="38" name="Skupina 37"/>
              <p:cNvGrpSpPr/>
              <p:nvPr/>
            </p:nvGrpSpPr>
            <p:grpSpPr>
              <a:xfrm>
                <a:off x="858982" y="2368643"/>
                <a:ext cx="929988" cy="2770469"/>
                <a:chOff x="858982" y="2368643"/>
                <a:chExt cx="929988" cy="2770469"/>
              </a:xfrm>
            </p:grpSpPr>
            <p:sp>
              <p:nvSpPr>
                <p:cNvPr id="39" name="Volný tvar 38"/>
                <p:cNvSpPr/>
                <p:nvPr/>
              </p:nvSpPr>
              <p:spPr>
                <a:xfrm rot="18808502">
                  <a:off x="380876" y="3731018"/>
                  <a:ext cx="2770469" cy="45719"/>
                </a:xfrm>
                <a:custGeom>
                  <a:avLst/>
                  <a:gdLst>
                    <a:gd name="connsiteX0" fmla="*/ 0 w 3228109"/>
                    <a:gd name="connsiteY0" fmla="*/ 30000 h 30006"/>
                    <a:gd name="connsiteX1" fmla="*/ 1039091 w 3228109"/>
                    <a:gd name="connsiteY1" fmla="*/ 30000 h 30006"/>
                    <a:gd name="connsiteX2" fmla="*/ 2840182 w 3228109"/>
                    <a:gd name="connsiteY2" fmla="*/ 16146 h 30006"/>
                    <a:gd name="connsiteX3" fmla="*/ 3228109 w 3228109"/>
                    <a:gd name="connsiteY3" fmla="*/ 30000 h 3000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228109" h="30006">
                      <a:moveTo>
                        <a:pt x="0" y="30000"/>
                      </a:moveTo>
                      <a:cubicBezTo>
                        <a:pt x="405022" y="-37501"/>
                        <a:pt x="-30531" y="30000"/>
                        <a:pt x="1039091" y="30000"/>
                      </a:cubicBezTo>
                      <a:lnTo>
                        <a:pt x="2840182" y="16146"/>
                      </a:lnTo>
                      <a:cubicBezTo>
                        <a:pt x="3191148" y="30769"/>
                        <a:pt x="3061759" y="30000"/>
                        <a:pt x="3228109" y="30000"/>
                      </a:cubicBezTo>
                    </a:path>
                  </a:pathLst>
                </a:custGeom>
                <a:noFill/>
                <a:ln>
                  <a:solidFill>
                    <a:srgbClr val="00B05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40" name="Skupina 39"/>
                <p:cNvGrpSpPr/>
                <p:nvPr/>
              </p:nvGrpSpPr>
              <p:grpSpPr>
                <a:xfrm>
                  <a:off x="858982" y="3255818"/>
                  <a:ext cx="928254" cy="402223"/>
                  <a:chOff x="858982" y="3255818"/>
                  <a:chExt cx="928254" cy="402223"/>
                </a:xfrm>
              </p:grpSpPr>
              <p:sp>
                <p:nvSpPr>
                  <p:cNvPr id="41" name="Volný tvar 40"/>
                  <p:cNvSpPr/>
                  <p:nvPr/>
                </p:nvSpPr>
                <p:spPr>
                  <a:xfrm>
                    <a:off x="858982" y="3255818"/>
                    <a:ext cx="235527" cy="395999"/>
                  </a:xfrm>
                  <a:custGeom>
                    <a:avLst/>
                    <a:gdLst>
                      <a:gd name="connsiteX0" fmla="*/ 0 w 235527"/>
                      <a:gd name="connsiteY0" fmla="*/ 387927 h 395999"/>
                      <a:gd name="connsiteX1" fmla="*/ 110836 w 235527"/>
                      <a:gd name="connsiteY1" fmla="*/ 235527 h 395999"/>
                      <a:gd name="connsiteX2" fmla="*/ 152400 w 235527"/>
                      <a:gd name="connsiteY2" fmla="*/ 152400 h 395999"/>
                      <a:gd name="connsiteX3" fmla="*/ 166254 w 235527"/>
                      <a:gd name="connsiteY3" fmla="*/ 0 h 395999"/>
                      <a:gd name="connsiteX4" fmla="*/ 124691 w 235527"/>
                      <a:gd name="connsiteY4" fmla="*/ 13855 h 395999"/>
                      <a:gd name="connsiteX5" fmla="*/ 110836 w 235527"/>
                      <a:gd name="connsiteY5" fmla="*/ 96982 h 395999"/>
                      <a:gd name="connsiteX6" fmla="*/ 96982 w 235527"/>
                      <a:gd name="connsiteY6" fmla="*/ 138546 h 395999"/>
                      <a:gd name="connsiteX7" fmla="*/ 110836 w 235527"/>
                      <a:gd name="connsiteY7" fmla="*/ 387927 h 395999"/>
                      <a:gd name="connsiteX8" fmla="*/ 166254 w 235527"/>
                      <a:gd name="connsiteY8" fmla="*/ 374073 h 395999"/>
                      <a:gd name="connsiteX9" fmla="*/ 235527 w 235527"/>
                      <a:gd name="connsiteY9" fmla="*/ 263237 h 3959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35527" h="395999">
                        <a:moveTo>
                          <a:pt x="0" y="387927"/>
                        </a:moveTo>
                        <a:cubicBezTo>
                          <a:pt x="21561" y="360975"/>
                          <a:pt x="100574" y="266312"/>
                          <a:pt x="110836" y="235527"/>
                        </a:cubicBezTo>
                        <a:cubicBezTo>
                          <a:pt x="129957" y="178167"/>
                          <a:pt x="116590" y="206115"/>
                          <a:pt x="152400" y="152400"/>
                        </a:cubicBezTo>
                        <a:cubicBezTo>
                          <a:pt x="187556" y="46933"/>
                          <a:pt x="185837" y="97914"/>
                          <a:pt x="166254" y="0"/>
                        </a:cubicBezTo>
                        <a:cubicBezTo>
                          <a:pt x="152400" y="4618"/>
                          <a:pt x="131936" y="1175"/>
                          <a:pt x="124691" y="13855"/>
                        </a:cubicBezTo>
                        <a:cubicBezTo>
                          <a:pt x="110754" y="38245"/>
                          <a:pt x="116930" y="69560"/>
                          <a:pt x="110836" y="96982"/>
                        </a:cubicBezTo>
                        <a:cubicBezTo>
                          <a:pt x="107668" y="111238"/>
                          <a:pt x="101600" y="124691"/>
                          <a:pt x="96982" y="138546"/>
                        </a:cubicBezTo>
                        <a:cubicBezTo>
                          <a:pt x="101600" y="221673"/>
                          <a:pt x="87344" y="308055"/>
                          <a:pt x="110836" y="387927"/>
                        </a:cubicBezTo>
                        <a:cubicBezTo>
                          <a:pt x="116209" y="406194"/>
                          <a:pt x="155692" y="389916"/>
                          <a:pt x="166254" y="374073"/>
                        </a:cubicBezTo>
                        <a:cubicBezTo>
                          <a:pt x="249106" y="249796"/>
                          <a:pt x="137042" y="263237"/>
                          <a:pt x="235527" y="263237"/>
                        </a:cubicBez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2" name="Volný tvar 41"/>
                  <p:cNvSpPr/>
                  <p:nvPr/>
                </p:nvSpPr>
                <p:spPr>
                  <a:xfrm>
                    <a:off x="1108364" y="3560618"/>
                    <a:ext cx="124691" cy="14166"/>
                  </a:xfrm>
                  <a:custGeom>
                    <a:avLst/>
                    <a:gdLst>
                      <a:gd name="connsiteX0" fmla="*/ 0 w 124691"/>
                      <a:gd name="connsiteY0" fmla="*/ 0 h 14166"/>
                      <a:gd name="connsiteX1" fmla="*/ 124691 w 124691"/>
                      <a:gd name="connsiteY1" fmla="*/ 13855 h 141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124691" h="14166">
                        <a:moveTo>
                          <a:pt x="0" y="0"/>
                        </a:moveTo>
                        <a:cubicBezTo>
                          <a:pt x="87386" y="17478"/>
                          <a:pt x="45724" y="13855"/>
                          <a:pt x="124691" y="13855"/>
                        </a:cubicBez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3" name="Volný tvar 42"/>
                  <p:cNvSpPr/>
                  <p:nvPr/>
                </p:nvSpPr>
                <p:spPr>
                  <a:xfrm>
                    <a:off x="1122218" y="3491345"/>
                    <a:ext cx="96982" cy="0"/>
                  </a:xfrm>
                  <a:custGeom>
                    <a:avLst/>
                    <a:gdLst>
                      <a:gd name="connsiteX0" fmla="*/ 0 w 96982"/>
                      <a:gd name="connsiteY0" fmla="*/ 0 h 0"/>
                      <a:gd name="connsiteX1" fmla="*/ 96982 w 96982"/>
                      <a:gd name="connsiteY1" fmla="*/ 0 h 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</a:cxnLst>
                    <a:rect l="l" t="t" r="r" b="b"/>
                    <a:pathLst>
                      <a:path w="96982">
                        <a:moveTo>
                          <a:pt x="0" y="0"/>
                        </a:moveTo>
                        <a:lnTo>
                          <a:pt x="96982" y="0"/>
                        </a:ln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4" name="Volný tvar 43"/>
                  <p:cNvSpPr/>
                  <p:nvPr/>
                </p:nvSpPr>
                <p:spPr>
                  <a:xfrm>
                    <a:off x="1294193" y="3297382"/>
                    <a:ext cx="160534" cy="360218"/>
                  </a:xfrm>
                  <a:custGeom>
                    <a:avLst/>
                    <a:gdLst>
                      <a:gd name="connsiteX0" fmla="*/ 160534 w 160534"/>
                      <a:gd name="connsiteY0" fmla="*/ 0 h 360218"/>
                      <a:gd name="connsiteX1" fmla="*/ 91262 w 160534"/>
                      <a:gd name="connsiteY1" fmla="*/ 13854 h 360218"/>
                      <a:gd name="connsiteX2" fmla="*/ 35843 w 160534"/>
                      <a:gd name="connsiteY2" fmla="*/ 69273 h 360218"/>
                      <a:gd name="connsiteX3" fmla="*/ 21989 w 160534"/>
                      <a:gd name="connsiteY3" fmla="*/ 332509 h 360218"/>
                      <a:gd name="connsiteX4" fmla="*/ 63552 w 160534"/>
                      <a:gd name="connsiteY4" fmla="*/ 360218 h 360218"/>
                      <a:gd name="connsiteX5" fmla="*/ 105116 w 160534"/>
                      <a:gd name="connsiteY5" fmla="*/ 346363 h 360218"/>
                      <a:gd name="connsiteX6" fmla="*/ 118971 w 160534"/>
                      <a:gd name="connsiteY6" fmla="*/ 249382 h 360218"/>
                      <a:gd name="connsiteX7" fmla="*/ 77407 w 160534"/>
                      <a:gd name="connsiteY7" fmla="*/ 235527 h 360218"/>
                      <a:gd name="connsiteX8" fmla="*/ 21989 w 160534"/>
                      <a:gd name="connsiteY8" fmla="*/ 263236 h 3602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160534" h="360218">
                        <a:moveTo>
                          <a:pt x="160534" y="0"/>
                        </a:moveTo>
                        <a:cubicBezTo>
                          <a:pt x="137443" y="4618"/>
                          <a:pt x="111847" y="2418"/>
                          <a:pt x="91262" y="13854"/>
                        </a:cubicBezTo>
                        <a:cubicBezTo>
                          <a:pt x="68425" y="26541"/>
                          <a:pt x="35843" y="69273"/>
                          <a:pt x="35843" y="69273"/>
                        </a:cubicBezTo>
                        <a:cubicBezTo>
                          <a:pt x="-209" y="177429"/>
                          <a:pt x="-16162" y="189444"/>
                          <a:pt x="21989" y="332509"/>
                        </a:cubicBezTo>
                        <a:cubicBezTo>
                          <a:pt x="26279" y="348598"/>
                          <a:pt x="49698" y="350982"/>
                          <a:pt x="63552" y="360218"/>
                        </a:cubicBezTo>
                        <a:cubicBezTo>
                          <a:pt x="77407" y="355600"/>
                          <a:pt x="93712" y="355486"/>
                          <a:pt x="105116" y="346363"/>
                        </a:cubicBezTo>
                        <a:cubicBezTo>
                          <a:pt x="135465" y="322084"/>
                          <a:pt x="145922" y="283072"/>
                          <a:pt x="118971" y="249382"/>
                        </a:cubicBezTo>
                        <a:cubicBezTo>
                          <a:pt x="109848" y="237978"/>
                          <a:pt x="91262" y="240145"/>
                          <a:pt x="77407" y="235527"/>
                        </a:cubicBezTo>
                        <a:cubicBezTo>
                          <a:pt x="29647" y="251447"/>
                          <a:pt x="46170" y="239055"/>
                          <a:pt x="21989" y="263236"/>
                        </a:cubicBez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5" name="Volný tvar 44"/>
                  <p:cNvSpPr/>
                  <p:nvPr/>
                </p:nvSpPr>
                <p:spPr>
                  <a:xfrm>
                    <a:off x="1476661" y="3505200"/>
                    <a:ext cx="310575" cy="152841"/>
                  </a:xfrm>
                  <a:custGeom>
                    <a:avLst/>
                    <a:gdLst>
                      <a:gd name="connsiteX0" fmla="*/ 88903 w 310575"/>
                      <a:gd name="connsiteY0" fmla="*/ 0 h 152841"/>
                      <a:gd name="connsiteX1" fmla="*/ 19630 w 310575"/>
                      <a:gd name="connsiteY1" fmla="*/ 41564 h 152841"/>
                      <a:gd name="connsiteX2" fmla="*/ 88903 w 310575"/>
                      <a:gd name="connsiteY2" fmla="*/ 138545 h 152841"/>
                      <a:gd name="connsiteX3" fmla="*/ 130466 w 310575"/>
                      <a:gd name="connsiteY3" fmla="*/ 110836 h 152841"/>
                      <a:gd name="connsiteX4" fmla="*/ 158175 w 310575"/>
                      <a:gd name="connsiteY4" fmla="*/ 27709 h 152841"/>
                      <a:gd name="connsiteX5" fmla="*/ 158175 w 310575"/>
                      <a:gd name="connsiteY5" fmla="*/ 152400 h 152841"/>
                      <a:gd name="connsiteX6" fmla="*/ 172030 w 310575"/>
                      <a:gd name="connsiteY6" fmla="*/ 110836 h 152841"/>
                      <a:gd name="connsiteX7" fmla="*/ 213594 w 310575"/>
                      <a:gd name="connsiteY7" fmla="*/ 41564 h 152841"/>
                      <a:gd name="connsiteX8" fmla="*/ 241303 w 310575"/>
                      <a:gd name="connsiteY8" fmla="*/ 83127 h 152841"/>
                      <a:gd name="connsiteX9" fmla="*/ 282866 w 310575"/>
                      <a:gd name="connsiteY9" fmla="*/ 69273 h 152841"/>
                      <a:gd name="connsiteX10" fmla="*/ 310575 w 310575"/>
                      <a:gd name="connsiteY10" fmla="*/ 152400 h 15284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310575" h="152841">
                        <a:moveTo>
                          <a:pt x="88903" y="0"/>
                        </a:moveTo>
                        <a:cubicBezTo>
                          <a:pt x="65812" y="13855"/>
                          <a:pt x="28833" y="16257"/>
                          <a:pt x="19630" y="41564"/>
                        </a:cubicBezTo>
                        <a:cubicBezTo>
                          <a:pt x="-33885" y="188727"/>
                          <a:pt x="33024" y="152515"/>
                          <a:pt x="88903" y="138545"/>
                        </a:cubicBezTo>
                        <a:cubicBezTo>
                          <a:pt x="102757" y="129309"/>
                          <a:pt x="121641" y="124956"/>
                          <a:pt x="130466" y="110836"/>
                        </a:cubicBezTo>
                        <a:cubicBezTo>
                          <a:pt x="145946" y="86068"/>
                          <a:pt x="158175" y="27709"/>
                          <a:pt x="158175" y="27709"/>
                        </a:cubicBezTo>
                        <a:cubicBezTo>
                          <a:pt x="202086" y="93576"/>
                          <a:pt x="191149" y="53476"/>
                          <a:pt x="158175" y="152400"/>
                        </a:cubicBezTo>
                        <a:lnTo>
                          <a:pt x="172030" y="110836"/>
                        </a:lnTo>
                        <a:cubicBezTo>
                          <a:pt x="190015" y="56880"/>
                          <a:pt x="175557" y="79600"/>
                          <a:pt x="213594" y="41564"/>
                        </a:cubicBezTo>
                        <a:cubicBezTo>
                          <a:pt x="222830" y="55418"/>
                          <a:pt x="225843" y="76943"/>
                          <a:pt x="241303" y="83127"/>
                        </a:cubicBezTo>
                        <a:cubicBezTo>
                          <a:pt x="254862" y="88551"/>
                          <a:pt x="272540" y="58947"/>
                          <a:pt x="282866" y="69273"/>
                        </a:cubicBezTo>
                        <a:cubicBezTo>
                          <a:pt x="303519" y="89926"/>
                          <a:pt x="310575" y="152400"/>
                          <a:pt x="310575" y="152400"/>
                        </a:cubicBezTo>
                      </a:path>
                    </a:pathLst>
                  </a:custGeom>
                  <a:noFill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</p:grpSp>
      </p:grpSp>
      <p:sp>
        <p:nvSpPr>
          <p:cNvPr id="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TROJÚHELNÍK sss</a:t>
            </a:r>
            <a:endParaRPr lang="cs-CZ" b="1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1953491" y="2063140"/>
            <a:ext cx="998887" cy="1442060"/>
            <a:chOff x="1953491" y="2063140"/>
            <a:chExt cx="998887" cy="1442060"/>
          </a:xfrm>
        </p:grpSpPr>
        <p:sp>
          <p:nvSpPr>
            <p:cNvPr id="48" name="Volný tvar 47"/>
            <p:cNvSpPr/>
            <p:nvPr/>
          </p:nvSpPr>
          <p:spPr>
            <a:xfrm>
              <a:off x="2286000" y="2347557"/>
              <a:ext cx="110837" cy="181656"/>
            </a:xfrm>
            <a:custGeom>
              <a:avLst/>
              <a:gdLst>
                <a:gd name="connsiteX0" fmla="*/ 0 w 96982"/>
                <a:gd name="connsiteY0" fmla="*/ 58360 h 113778"/>
                <a:gd name="connsiteX1" fmla="*/ 69272 w 96982"/>
                <a:gd name="connsiteY1" fmla="*/ 30650 h 113778"/>
                <a:gd name="connsiteX2" fmla="*/ 96982 w 96982"/>
                <a:gd name="connsiteY2" fmla="*/ 2941 h 113778"/>
                <a:gd name="connsiteX3" fmla="*/ 55418 w 96982"/>
                <a:gd name="connsiteY3" fmla="*/ 113778 h 1137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6982" h="113778">
                  <a:moveTo>
                    <a:pt x="0" y="58360"/>
                  </a:moveTo>
                  <a:cubicBezTo>
                    <a:pt x="23091" y="49123"/>
                    <a:pt x="47679" y="42989"/>
                    <a:pt x="69272" y="30650"/>
                  </a:cubicBezTo>
                  <a:cubicBezTo>
                    <a:pt x="80613" y="24169"/>
                    <a:pt x="96982" y="-10121"/>
                    <a:pt x="96982" y="2941"/>
                  </a:cubicBezTo>
                  <a:cubicBezTo>
                    <a:pt x="96982" y="33912"/>
                    <a:pt x="71383" y="81848"/>
                    <a:pt x="55418" y="113778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49" name="Volný tvar 48"/>
            <p:cNvSpPr/>
            <p:nvPr/>
          </p:nvSpPr>
          <p:spPr>
            <a:xfrm>
              <a:off x="1995055" y="2507673"/>
              <a:ext cx="957323" cy="997527"/>
            </a:xfrm>
            <a:custGeom>
              <a:avLst/>
              <a:gdLst>
                <a:gd name="connsiteX0" fmla="*/ 0 w 957323"/>
                <a:gd name="connsiteY0" fmla="*/ 0 h 997527"/>
                <a:gd name="connsiteX1" fmla="*/ 166254 w 957323"/>
                <a:gd name="connsiteY1" fmla="*/ 13854 h 997527"/>
                <a:gd name="connsiteX2" fmla="*/ 263236 w 957323"/>
                <a:gd name="connsiteY2" fmla="*/ 41563 h 997527"/>
                <a:gd name="connsiteX3" fmla="*/ 318654 w 957323"/>
                <a:gd name="connsiteY3" fmla="*/ 55418 h 997527"/>
                <a:gd name="connsiteX4" fmla="*/ 401781 w 957323"/>
                <a:gd name="connsiteY4" fmla="*/ 96982 h 997527"/>
                <a:gd name="connsiteX5" fmla="*/ 443345 w 957323"/>
                <a:gd name="connsiteY5" fmla="*/ 124691 h 997527"/>
                <a:gd name="connsiteX6" fmla="*/ 526472 w 957323"/>
                <a:gd name="connsiteY6" fmla="*/ 152400 h 997527"/>
                <a:gd name="connsiteX7" fmla="*/ 568036 w 957323"/>
                <a:gd name="connsiteY7" fmla="*/ 193963 h 997527"/>
                <a:gd name="connsiteX8" fmla="*/ 609600 w 957323"/>
                <a:gd name="connsiteY8" fmla="*/ 207818 h 997527"/>
                <a:gd name="connsiteX9" fmla="*/ 637309 w 957323"/>
                <a:gd name="connsiteY9" fmla="*/ 249382 h 997527"/>
                <a:gd name="connsiteX10" fmla="*/ 720436 w 957323"/>
                <a:gd name="connsiteY10" fmla="*/ 304800 h 997527"/>
                <a:gd name="connsiteX11" fmla="*/ 734290 w 957323"/>
                <a:gd name="connsiteY11" fmla="*/ 346363 h 997527"/>
                <a:gd name="connsiteX12" fmla="*/ 789709 w 957323"/>
                <a:gd name="connsiteY12" fmla="*/ 401782 h 997527"/>
                <a:gd name="connsiteX13" fmla="*/ 817418 w 957323"/>
                <a:gd name="connsiteY13" fmla="*/ 484909 h 997527"/>
                <a:gd name="connsiteX14" fmla="*/ 831272 w 957323"/>
                <a:gd name="connsiteY14" fmla="*/ 526472 h 997527"/>
                <a:gd name="connsiteX15" fmla="*/ 858981 w 957323"/>
                <a:gd name="connsiteY15" fmla="*/ 568036 h 997527"/>
                <a:gd name="connsiteX16" fmla="*/ 914400 w 957323"/>
                <a:gd name="connsiteY16" fmla="*/ 762000 h 997527"/>
                <a:gd name="connsiteX17" fmla="*/ 942109 w 957323"/>
                <a:gd name="connsiteY17" fmla="*/ 872836 h 997527"/>
                <a:gd name="connsiteX18" fmla="*/ 955963 w 957323"/>
                <a:gd name="connsiteY18" fmla="*/ 914400 h 997527"/>
                <a:gd name="connsiteX19" fmla="*/ 955963 w 957323"/>
                <a:gd name="connsiteY19" fmla="*/ 997527 h 9975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957323" h="997527">
                  <a:moveTo>
                    <a:pt x="0" y="0"/>
                  </a:moveTo>
                  <a:cubicBezTo>
                    <a:pt x="55418" y="4618"/>
                    <a:pt x="111073" y="6956"/>
                    <a:pt x="166254" y="13854"/>
                  </a:cubicBezTo>
                  <a:cubicBezTo>
                    <a:pt x="204742" y="18665"/>
                    <a:pt x="227459" y="31341"/>
                    <a:pt x="263236" y="41563"/>
                  </a:cubicBezTo>
                  <a:cubicBezTo>
                    <a:pt x="281545" y="46794"/>
                    <a:pt x="300181" y="50800"/>
                    <a:pt x="318654" y="55418"/>
                  </a:cubicBezTo>
                  <a:cubicBezTo>
                    <a:pt x="437772" y="134829"/>
                    <a:pt x="287060" y="39621"/>
                    <a:pt x="401781" y="96982"/>
                  </a:cubicBezTo>
                  <a:cubicBezTo>
                    <a:pt x="416674" y="104429"/>
                    <a:pt x="428129" y="117928"/>
                    <a:pt x="443345" y="124691"/>
                  </a:cubicBezTo>
                  <a:cubicBezTo>
                    <a:pt x="470035" y="136553"/>
                    <a:pt x="526472" y="152400"/>
                    <a:pt x="526472" y="152400"/>
                  </a:cubicBezTo>
                  <a:cubicBezTo>
                    <a:pt x="540327" y="166254"/>
                    <a:pt x="551733" y="183095"/>
                    <a:pt x="568036" y="193963"/>
                  </a:cubicBezTo>
                  <a:cubicBezTo>
                    <a:pt x="580187" y="202064"/>
                    <a:pt x="598196" y="198695"/>
                    <a:pt x="609600" y="207818"/>
                  </a:cubicBezTo>
                  <a:cubicBezTo>
                    <a:pt x="622602" y="218220"/>
                    <a:pt x="624778" y="238417"/>
                    <a:pt x="637309" y="249382"/>
                  </a:cubicBezTo>
                  <a:cubicBezTo>
                    <a:pt x="662371" y="271312"/>
                    <a:pt x="720436" y="304800"/>
                    <a:pt x="720436" y="304800"/>
                  </a:cubicBezTo>
                  <a:cubicBezTo>
                    <a:pt x="725054" y="318654"/>
                    <a:pt x="725802" y="334479"/>
                    <a:pt x="734290" y="346363"/>
                  </a:cubicBezTo>
                  <a:cubicBezTo>
                    <a:pt x="749475" y="367622"/>
                    <a:pt x="789709" y="401782"/>
                    <a:pt x="789709" y="401782"/>
                  </a:cubicBezTo>
                  <a:lnTo>
                    <a:pt x="817418" y="484909"/>
                  </a:lnTo>
                  <a:cubicBezTo>
                    <a:pt x="822036" y="498763"/>
                    <a:pt x="823171" y="514321"/>
                    <a:pt x="831272" y="526472"/>
                  </a:cubicBezTo>
                  <a:cubicBezTo>
                    <a:pt x="840508" y="540327"/>
                    <a:pt x="852218" y="552820"/>
                    <a:pt x="858981" y="568036"/>
                  </a:cubicBezTo>
                  <a:cubicBezTo>
                    <a:pt x="881695" y="619143"/>
                    <a:pt x="901821" y="711684"/>
                    <a:pt x="914400" y="762000"/>
                  </a:cubicBezTo>
                  <a:lnTo>
                    <a:pt x="942109" y="872836"/>
                  </a:lnTo>
                  <a:cubicBezTo>
                    <a:pt x="946727" y="886691"/>
                    <a:pt x="954350" y="899885"/>
                    <a:pt x="955963" y="914400"/>
                  </a:cubicBezTo>
                  <a:cubicBezTo>
                    <a:pt x="959023" y="941940"/>
                    <a:pt x="955963" y="969818"/>
                    <a:pt x="955963" y="997527"/>
                  </a:cubicBezTo>
                </a:path>
              </a:pathLst>
            </a:cu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olný tvar 49"/>
            <p:cNvSpPr/>
            <p:nvPr/>
          </p:nvSpPr>
          <p:spPr>
            <a:xfrm>
              <a:off x="1953491" y="2063140"/>
              <a:ext cx="264017" cy="430678"/>
            </a:xfrm>
            <a:custGeom>
              <a:avLst/>
              <a:gdLst>
                <a:gd name="connsiteX0" fmla="*/ 0 w 264017"/>
                <a:gd name="connsiteY0" fmla="*/ 389115 h 430678"/>
                <a:gd name="connsiteX1" fmla="*/ 69273 w 264017"/>
                <a:gd name="connsiteY1" fmla="*/ 347551 h 430678"/>
                <a:gd name="connsiteX2" fmla="*/ 83127 w 264017"/>
                <a:gd name="connsiteY2" fmla="*/ 305987 h 430678"/>
                <a:gd name="connsiteX3" fmla="*/ 124691 w 264017"/>
                <a:gd name="connsiteY3" fmla="*/ 278278 h 430678"/>
                <a:gd name="connsiteX4" fmla="*/ 138545 w 264017"/>
                <a:gd name="connsiteY4" fmla="*/ 236715 h 430678"/>
                <a:gd name="connsiteX5" fmla="*/ 193964 w 264017"/>
                <a:gd name="connsiteY5" fmla="*/ 181296 h 430678"/>
                <a:gd name="connsiteX6" fmla="*/ 207818 w 264017"/>
                <a:gd name="connsiteY6" fmla="*/ 139733 h 430678"/>
                <a:gd name="connsiteX7" fmla="*/ 235527 w 264017"/>
                <a:gd name="connsiteY7" fmla="*/ 98169 h 430678"/>
                <a:gd name="connsiteX8" fmla="*/ 263236 w 264017"/>
                <a:gd name="connsiteY8" fmla="*/ 15042 h 430678"/>
                <a:gd name="connsiteX9" fmla="*/ 221673 w 264017"/>
                <a:gd name="connsiteY9" fmla="*/ 1187 h 430678"/>
                <a:gd name="connsiteX10" fmla="*/ 180109 w 264017"/>
                <a:gd name="connsiteY10" fmla="*/ 84315 h 430678"/>
                <a:gd name="connsiteX11" fmla="*/ 166254 w 264017"/>
                <a:gd name="connsiteY11" fmla="*/ 292133 h 430678"/>
                <a:gd name="connsiteX12" fmla="*/ 166254 w 264017"/>
                <a:gd name="connsiteY12" fmla="*/ 389115 h 430678"/>
                <a:gd name="connsiteX13" fmla="*/ 235527 w 264017"/>
                <a:gd name="connsiteY13" fmla="*/ 250569 h 430678"/>
                <a:gd name="connsiteX14" fmla="*/ 263236 w 264017"/>
                <a:gd name="connsiteY14" fmla="*/ 292133 h 430678"/>
                <a:gd name="connsiteX15" fmla="*/ 207818 w 264017"/>
                <a:gd name="connsiteY15" fmla="*/ 361405 h 430678"/>
                <a:gd name="connsiteX16" fmla="*/ 249382 w 264017"/>
                <a:gd name="connsiteY16" fmla="*/ 430678 h 430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64017" h="430678">
                  <a:moveTo>
                    <a:pt x="0" y="389115"/>
                  </a:moveTo>
                  <a:cubicBezTo>
                    <a:pt x="23091" y="375260"/>
                    <a:pt x="50232" y="366592"/>
                    <a:pt x="69273" y="347551"/>
                  </a:cubicBezTo>
                  <a:cubicBezTo>
                    <a:pt x="79600" y="337224"/>
                    <a:pt x="74004" y="317391"/>
                    <a:pt x="83127" y="305987"/>
                  </a:cubicBezTo>
                  <a:cubicBezTo>
                    <a:pt x="93529" y="292985"/>
                    <a:pt x="110836" y="287514"/>
                    <a:pt x="124691" y="278278"/>
                  </a:cubicBezTo>
                  <a:cubicBezTo>
                    <a:pt x="129309" y="264424"/>
                    <a:pt x="130057" y="248599"/>
                    <a:pt x="138545" y="236715"/>
                  </a:cubicBezTo>
                  <a:cubicBezTo>
                    <a:pt x="153730" y="215456"/>
                    <a:pt x="193964" y="181296"/>
                    <a:pt x="193964" y="181296"/>
                  </a:cubicBezTo>
                  <a:cubicBezTo>
                    <a:pt x="198582" y="167442"/>
                    <a:pt x="201287" y="152795"/>
                    <a:pt x="207818" y="139733"/>
                  </a:cubicBezTo>
                  <a:cubicBezTo>
                    <a:pt x="215265" y="124840"/>
                    <a:pt x="228764" y="113385"/>
                    <a:pt x="235527" y="98169"/>
                  </a:cubicBezTo>
                  <a:cubicBezTo>
                    <a:pt x="247389" y="71479"/>
                    <a:pt x="263236" y="15042"/>
                    <a:pt x="263236" y="15042"/>
                  </a:cubicBezTo>
                  <a:cubicBezTo>
                    <a:pt x="249382" y="10424"/>
                    <a:pt x="235232" y="-4237"/>
                    <a:pt x="221673" y="1187"/>
                  </a:cubicBezTo>
                  <a:cubicBezTo>
                    <a:pt x="201014" y="9451"/>
                    <a:pt x="185941" y="66818"/>
                    <a:pt x="180109" y="84315"/>
                  </a:cubicBezTo>
                  <a:cubicBezTo>
                    <a:pt x="175491" y="153588"/>
                    <a:pt x="173921" y="223131"/>
                    <a:pt x="166254" y="292133"/>
                  </a:cubicBezTo>
                  <a:cubicBezTo>
                    <a:pt x="155552" y="388454"/>
                    <a:pt x="136898" y="271684"/>
                    <a:pt x="166254" y="389115"/>
                  </a:cubicBezTo>
                  <a:cubicBezTo>
                    <a:pt x="198003" y="262124"/>
                    <a:pt x="162277" y="299403"/>
                    <a:pt x="235527" y="250569"/>
                  </a:cubicBezTo>
                  <a:cubicBezTo>
                    <a:pt x="244763" y="264424"/>
                    <a:pt x="260498" y="275708"/>
                    <a:pt x="263236" y="292133"/>
                  </a:cubicBezTo>
                  <a:cubicBezTo>
                    <a:pt x="269928" y="332285"/>
                    <a:pt x="232103" y="345216"/>
                    <a:pt x="207818" y="361405"/>
                  </a:cubicBezTo>
                  <a:cubicBezTo>
                    <a:pt x="225804" y="415361"/>
                    <a:pt x="211346" y="392642"/>
                    <a:pt x="249382" y="430678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5468003" y="4581128"/>
            <a:ext cx="2168433" cy="1803040"/>
            <a:chOff x="5468003" y="4581128"/>
            <a:chExt cx="2168433" cy="1803040"/>
          </a:xfrm>
        </p:grpSpPr>
        <p:cxnSp>
          <p:nvCxnSpPr>
            <p:cNvPr id="62" name="Přímá spojnice 61"/>
            <p:cNvCxnSpPr/>
            <p:nvPr/>
          </p:nvCxnSpPr>
          <p:spPr>
            <a:xfrm flipV="1">
              <a:off x="5468003" y="4581128"/>
              <a:ext cx="1084216" cy="180304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 flipV="1">
              <a:off x="5652120" y="4863120"/>
              <a:ext cx="1984316" cy="151820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6" name="TextovéPole 65"/>
          <p:cNvSpPr txBox="1"/>
          <p:nvPr/>
        </p:nvSpPr>
        <p:spPr>
          <a:xfrm>
            <a:off x="5990668" y="4759653"/>
            <a:ext cx="347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grpSp>
        <p:nvGrpSpPr>
          <p:cNvPr id="70" name="Skupina 69"/>
          <p:cNvGrpSpPr/>
          <p:nvPr/>
        </p:nvGrpSpPr>
        <p:grpSpPr>
          <a:xfrm>
            <a:off x="4135855" y="5054861"/>
            <a:ext cx="2664296" cy="2664296"/>
            <a:chOff x="4135855" y="5054861"/>
            <a:chExt cx="2664296" cy="2664296"/>
          </a:xfrm>
        </p:grpSpPr>
        <p:sp>
          <p:nvSpPr>
            <p:cNvPr id="58" name="Oblouk 57"/>
            <p:cNvSpPr/>
            <p:nvPr/>
          </p:nvSpPr>
          <p:spPr>
            <a:xfrm>
              <a:off x="4135855" y="5054861"/>
              <a:ext cx="2664296" cy="2664296"/>
            </a:xfrm>
            <a:prstGeom prst="arc">
              <a:avLst>
                <a:gd name="adj1" fmla="val 16200000"/>
                <a:gd name="adj2" fmla="val 19969924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5304333" y="5098473"/>
              <a:ext cx="5114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5815790" y="4442001"/>
            <a:ext cx="3641292" cy="3890016"/>
            <a:chOff x="5815790" y="4442001"/>
            <a:chExt cx="3641292" cy="3890016"/>
          </a:xfrm>
        </p:grpSpPr>
        <p:sp>
          <p:nvSpPr>
            <p:cNvPr id="59" name="Oblouk 58"/>
            <p:cNvSpPr/>
            <p:nvPr/>
          </p:nvSpPr>
          <p:spPr>
            <a:xfrm>
              <a:off x="5815790" y="4442001"/>
              <a:ext cx="3641292" cy="3890016"/>
            </a:xfrm>
            <a:prstGeom prst="arc">
              <a:avLst>
                <a:gd name="adj1" fmla="val 11935433"/>
                <a:gd name="adj2" fmla="val 15127376"/>
              </a:avLst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6800151" y="4678454"/>
              <a:ext cx="5081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5304333" y="6381328"/>
            <a:ext cx="2505996" cy="397159"/>
            <a:chOff x="5304333" y="6381328"/>
            <a:chExt cx="2505996" cy="397159"/>
          </a:xfrm>
        </p:grpSpPr>
        <p:sp>
          <p:nvSpPr>
            <p:cNvPr id="65" name="TextovéPole 64"/>
            <p:cNvSpPr txBox="1"/>
            <p:nvPr/>
          </p:nvSpPr>
          <p:spPr>
            <a:xfrm>
              <a:off x="5304333" y="6409155"/>
              <a:ext cx="3477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7462542" y="6381328"/>
              <a:ext cx="34778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  <p:cxnSp>
          <p:nvCxnSpPr>
            <p:cNvPr id="54" name="Přímá spojnice 53"/>
            <p:cNvCxnSpPr/>
            <p:nvPr/>
          </p:nvCxnSpPr>
          <p:spPr>
            <a:xfrm>
              <a:off x="5468003" y="6387009"/>
              <a:ext cx="2168433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>
            <a:off x="5468003" y="5250873"/>
            <a:ext cx="2169921" cy="1139687"/>
            <a:chOff x="5466023" y="5236900"/>
            <a:chExt cx="2169921" cy="1139687"/>
          </a:xfrm>
        </p:grpSpPr>
        <p:cxnSp>
          <p:nvCxnSpPr>
            <p:cNvPr id="55" name="Přímá spojnice 54"/>
            <p:cNvCxnSpPr>
              <a:endCxn id="67" idx="0"/>
            </p:cNvCxnSpPr>
            <p:nvPr/>
          </p:nvCxnSpPr>
          <p:spPr>
            <a:xfrm>
              <a:off x="5466023" y="6367355"/>
              <a:ext cx="216843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6164069" y="5246132"/>
              <a:ext cx="1471875" cy="113045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 flipV="1">
              <a:off x="5467511" y="5236900"/>
              <a:ext cx="696558" cy="1130455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77014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1"/>
            <a:ext cx="4038600" cy="3526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AB;</a:t>
            </a:r>
            <a:r>
              <a:rPr lang="cs-CZ" dirty="0" smtClean="0">
                <a:ea typeface="Cambria Math"/>
              </a:rPr>
              <a:t>|AB|= c = 9 cm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;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(A; r=b=6cm)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2</a:t>
            </a:r>
            <a:r>
              <a:rPr lang="cs-CZ" dirty="0" smtClean="0">
                <a:ea typeface="Cambria Math"/>
              </a:rPr>
              <a:t>;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2</a:t>
            </a:r>
            <a:r>
              <a:rPr lang="cs-CZ" dirty="0" smtClean="0">
                <a:ea typeface="Cambria Math"/>
              </a:rPr>
              <a:t>(B; r=a=7cm)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C; C∊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∩k</a:t>
            </a:r>
            <a:r>
              <a:rPr lang="cs-CZ" baseline="-25000" dirty="0" smtClean="0">
                <a:ea typeface="Cambria Math"/>
              </a:rPr>
              <a:t>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△ABC </a:t>
            </a:r>
          </a:p>
          <a:p>
            <a:pPr marL="0" indent="0">
              <a:buNone/>
            </a:pPr>
            <a:endParaRPr lang="cs-CZ" dirty="0">
              <a:ea typeface="Cambria Math"/>
            </a:endParaRPr>
          </a:p>
          <a:p>
            <a:pPr marL="0" indent="0">
              <a:buNone/>
            </a:pPr>
            <a:endParaRPr lang="cs-CZ" dirty="0" smtClean="0">
              <a:ea typeface="Cambria Math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1"/>
            <a:ext cx="4038600" cy="4104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KONSTRUKCE: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/>
          <a:lstStyle/>
          <a:p>
            <a:r>
              <a:rPr lang="cs-CZ" b="1" dirty="0" smtClean="0"/>
              <a:t>TROJÚHELNÍK sss</a:t>
            </a:r>
            <a:endParaRPr lang="cs-CZ" b="1" dirty="0"/>
          </a:p>
        </p:txBody>
      </p:sp>
      <p:cxnSp>
        <p:nvCxnSpPr>
          <p:cNvPr id="39" name="Přímá spojnice 38"/>
          <p:cNvCxnSpPr/>
          <p:nvPr/>
        </p:nvCxnSpPr>
        <p:spPr>
          <a:xfrm>
            <a:off x="4621057" y="4800034"/>
            <a:ext cx="37444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Oblouk 41"/>
          <p:cNvSpPr/>
          <p:nvPr/>
        </p:nvSpPr>
        <p:spPr>
          <a:xfrm>
            <a:off x="2774688" y="2676930"/>
            <a:ext cx="4246208" cy="4246208"/>
          </a:xfrm>
          <a:prstGeom prst="arc">
            <a:avLst>
              <a:gd name="adj1" fmla="val 16200000"/>
              <a:gd name="adj2" fmla="val 2046726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>
            <a:off x="5448993" y="2371557"/>
            <a:ext cx="4856953" cy="4856953"/>
          </a:xfrm>
          <a:prstGeom prst="arc">
            <a:avLst>
              <a:gd name="adj1" fmla="val 11836090"/>
              <a:gd name="adj2" fmla="val 1617808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nice 62"/>
          <p:cNvCxnSpPr/>
          <p:nvPr/>
        </p:nvCxnSpPr>
        <p:spPr>
          <a:xfrm flipV="1">
            <a:off x="4897792" y="1916832"/>
            <a:ext cx="2111128" cy="28738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448993" y="2371557"/>
            <a:ext cx="2428477" cy="24191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Skupina 76"/>
          <p:cNvGrpSpPr/>
          <p:nvPr/>
        </p:nvGrpSpPr>
        <p:grpSpPr>
          <a:xfrm>
            <a:off x="4717772" y="4682658"/>
            <a:ext cx="360040" cy="585356"/>
            <a:chOff x="4717772" y="4682658"/>
            <a:chExt cx="360040" cy="585356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4897792" y="4682658"/>
              <a:ext cx="0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TextovéPole 71"/>
            <p:cNvSpPr txBox="1"/>
            <p:nvPr/>
          </p:nvSpPr>
          <p:spPr>
            <a:xfrm>
              <a:off x="4717772" y="489868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</a:t>
              </a:r>
              <a:endParaRPr lang="cs-CZ" dirty="0"/>
            </a:p>
          </p:txBody>
        </p:sp>
      </p:grpSp>
      <p:sp>
        <p:nvSpPr>
          <p:cNvPr id="73" name="TextovéPole 72"/>
          <p:cNvSpPr txBox="1"/>
          <p:nvPr/>
        </p:nvSpPr>
        <p:spPr>
          <a:xfrm>
            <a:off x="7517430" y="2414599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ea typeface="Cambria Math"/>
              </a:rPr>
              <a:t>k</a:t>
            </a:r>
            <a:r>
              <a:rPr lang="cs-CZ" baseline="-25000" dirty="0">
                <a:ea typeface="Cambria Math"/>
              </a:rPr>
              <a:t>2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908932" y="2676930"/>
            <a:ext cx="540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ea typeface="Cambria Math"/>
              </a:rPr>
              <a:t>k</a:t>
            </a:r>
            <a:r>
              <a:rPr lang="cs-CZ" baseline="-25000" dirty="0">
                <a:ea typeface="Cambria Math"/>
              </a:rPr>
              <a:t>1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966696" y="26682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grpSp>
        <p:nvGrpSpPr>
          <p:cNvPr id="78" name="Skupina 77"/>
          <p:cNvGrpSpPr/>
          <p:nvPr/>
        </p:nvGrpSpPr>
        <p:grpSpPr>
          <a:xfrm>
            <a:off x="7697450" y="4682658"/>
            <a:ext cx="360040" cy="585356"/>
            <a:chOff x="7697450" y="4682658"/>
            <a:chExt cx="360040" cy="585356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7877470" y="4682658"/>
              <a:ext cx="0" cy="21602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ovéPole 75"/>
            <p:cNvSpPr txBox="1"/>
            <p:nvPr/>
          </p:nvSpPr>
          <p:spPr>
            <a:xfrm>
              <a:off x="7697450" y="489868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</a:t>
              </a:r>
              <a:endParaRPr lang="cs-CZ" dirty="0"/>
            </a:p>
          </p:txBody>
        </p:sp>
      </p:grpSp>
      <p:cxnSp>
        <p:nvCxnSpPr>
          <p:cNvPr id="80" name="Přímá spojnice 79"/>
          <p:cNvCxnSpPr/>
          <p:nvPr/>
        </p:nvCxnSpPr>
        <p:spPr>
          <a:xfrm>
            <a:off x="4908932" y="4790670"/>
            <a:ext cx="2968538" cy="93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140371" y="3046262"/>
            <a:ext cx="1737099" cy="17490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4915278" y="3077167"/>
            <a:ext cx="1231438" cy="17444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114116" y="5595098"/>
            <a:ext cx="70138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ZKOUŠKA: strany a, b, c mají zadanou </a:t>
            </a:r>
            <a:r>
              <a:rPr lang="cs-CZ" sz="2800" dirty="0" smtClean="0"/>
              <a:t>velikost - kontrola měřením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347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51" grpId="0" animBg="1"/>
      <p:bldP spid="73" grpId="0"/>
      <p:bldP spid="74" grpId="0"/>
      <p:bldP spid="75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NÁČRT A ROZBOR: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</a:t>
            </a:r>
            <a:r>
              <a:rPr lang="cs-CZ" b="1" dirty="0" smtClean="0"/>
              <a:t>SPRÁVNÝ POSTUP </a:t>
            </a:r>
            <a:r>
              <a:rPr lang="cs-CZ" sz="1800" dirty="0" smtClean="0"/>
              <a:t>tisk pro žáka nebo IA tabule </a:t>
            </a:r>
            <a:endParaRPr lang="cs-CZ" sz="1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098657"/>
            <a:ext cx="8208912" cy="369332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ea typeface="Cambria Math"/>
              </a:rPr>
              <a:t>Najdi chyby v náčrtu a postupu konstrukce △ABC: a = 8cm, b = 5cm, </a:t>
            </a:r>
            <a:r>
              <a:rPr lang="cs-CZ" dirty="0">
                <a:ea typeface="Cambria Math"/>
              </a:rPr>
              <a:t>c = </a:t>
            </a:r>
            <a:r>
              <a:rPr lang="cs-CZ" dirty="0" smtClean="0">
                <a:ea typeface="Cambria Math"/>
              </a:rPr>
              <a:t>10cm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AB;</a:t>
            </a:r>
            <a:r>
              <a:rPr lang="cs-CZ" dirty="0" smtClean="0">
                <a:ea typeface="Cambria Math"/>
              </a:rPr>
              <a:t>|AB|= c = 10 cm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;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(B; r=b=8cm)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2</a:t>
            </a:r>
            <a:r>
              <a:rPr lang="cs-CZ" dirty="0" smtClean="0">
                <a:ea typeface="Cambria Math"/>
              </a:rPr>
              <a:t>;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2</a:t>
            </a:r>
            <a:r>
              <a:rPr lang="cs-CZ" dirty="0" smtClean="0">
                <a:ea typeface="Cambria Math"/>
              </a:rPr>
              <a:t>(A; r=a=5cm)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C; C∊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∩k</a:t>
            </a:r>
            <a:r>
              <a:rPr lang="cs-CZ" baseline="-25000" dirty="0" smtClean="0">
                <a:ea typeface="Cambria Math"/>
              </a:rPr>
              <a:t>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△ABC </a:t>
            </a:r>
          </a:p>
          <a:p>
            <a:pPr marL="0" indent="0">
              <a:buNone/>
            </a:pPr>
            <a:endParaRPr lang="cs-CZ" dirty="0">
              <a:ea typeface="Cambria Math"/>
            </a:endParaRPr>
          </a:p>
          <a:p>
            <a:pPr marL="0" indent="0">
              <a:buNone/>
            </a:pPr>
            <a:endParaRPr lang="cs-CZ" dirty="0" smtClean="0">
              <a:ea typeface="Cambria Math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835889" y="2304595"/>
            <a:ext cx="3464012" cy="2932239"/>
            <a:chOff x="835889" y="2304595"/>
            <a:chExt cx="3464012" cy="2932239"/>
          </a:xfrm>
        </p:grpSpPr>
        <p:grpSp>
          <p:nvGrpSpPr>
            <p:cNvPr id="22" name="Skupina 21"/>
            <p:cNvGrpSpPr/>
            <p:nvPr/>
          </p:nvGrpSpPr>
          <p:grpSpPr>
            <a:xfrm>
              <a:off x="955964" y="2660073"/>
              <a:ext cx="2705861" cy="2230582"/>
              <a:chOff x="955964" y="2660073"/>
              <a:chExt cx="2705861" cy="2230582"/>
            </a:xfrm>
          </p:grpSpPr>
          <p:sp>
            <p:nvSpPr>
              <p:cNvPr id="8" name="Volný tvar 7"/>
              <p:cNvSpPr/>
              <p:nvPr/>
            </p:nvSpPr>
            <p:spPr>
              <a:xfrm>
                <a:off x="955964" y="4516582"/>
                <a:ext cx="2687781" cy="0"/>
              </a:xfrm>
              <a:custGeom>
                <a:avLst/>
                <a:gdLst>
                  <a:gd name="connsiteX0" fmla="*/ 0 w 2687781"/>
                  <a:gd name="connsiteY0" fmla="*/ 0 h 0"/>
                  <a:gd name="connsiteX1" fmla="*/ 2687781 w 2687781"/>
                  <a:gd name="connsiteY1" fmla="*/ 0 h 0"/>
                  <a:gd name="connsiteX2" fmla="*/ 2687781 w 2687781"/>
                  <a:gd name="connsiteY2" fmla="*/ 0 h 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687781">
                    <a:moveTo>
                      <a:pt x="0" y="0"/>
                    </a:moveTo>
                    <a:lnTo>
                      <a:pt x="2687781" y="0"/>
                    </a:lnTo>
                    <a:lnTo>
                      <a:pt x="2687781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>
                <a:off x="960189" y="3158836"/>
                <a:ext cx="1981200" cy="1343891"/>
              </a:xfrm>
              <a:custGeom>
                <a:avLst/>
                <a:gdLst>
                  <a:gd name="connsiteX0" fmla="*/ 0 w 1981200"/>
                  <a:gd name="connsiteY0" fmla="*/ 1343891 h 1343891"/>
                  <a:gd name="connsiteX1" fmla="*/ 1981200 w 1981200"/>
                  <a:gd name="connsiteY1" fmla="*/ 0 h 13438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981200" h="1343891">
                    <a:moveTo>
                      <a:pt x="0" y="1343891"/>
                    </a:moveTo>
                    <a:lnTo>
                      <a:pt x="1981200" y="0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Volný tvar 9"/>
              <p:cNvSpPr/>
              <p:nvPr/>
            </p:nvSpPr>
            <p:spPr>
              <a:xfrm>
                <a:off x="2927534" y="3144982"/>
                <a:ext cx="734291" cy="1385454"/>
              </a:xfrm>
              <a:custGeom>
                <a:avLst/>
                <a:gdLst>
                  <a:gd name="connsiteX0" fmla="*/ 0 w 734291"/>
                  <a:gd name="connsiteY0" fmla="*/ 0 h 1385454"/>
                  <a:gd name="connsiteX1" fmla="*/ 734291 w 734291"/>
                  <a:gd name="connsiteY1" fmla="*/ 1385454 h 13854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34291" h="1385454">
                    <a:moveTo>
                      <a:pt x="0" y="0"/>
                    </a:moveTo>
                    <a:lnTo>
                      <a:pt x="734291" y="1385454"/>
                    </a:ln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Volný tvar 10"/>
              <p:cNvSpPr/>
              <p:nvPr/>
            </p:nvSpPr>
            <p:spPr>
              <a:xfrm>
                <a:off x="2387207" y="2660073"/>
                <a:ext cx="568288" cy="1149927"/>
              </a:xfrm>
              <a:custGeom>
                <a:avLst/>
                <a:gdLst>
                  <a:gd name="connsiteX0" fmla="*/ 0 w 568288"/>
                  <a:gd name="connsiteY0" fmla="*/ 0 h 1149927"/>
                  <a:gd name="connsiteX1" fmla="*/ 304800 w 568288"/>
                  <a:gd name="connsiteY1" fmla="*/ 180109 h 1149927"/>
                  <a:gd name="connsiteX2" fmla="*/ 471054 w 568288"/>
                  <a:gd name="connsiteY2" fmla="*/ 387927 h 1149927"/>
                  <a:gd name="connsiteX3" fmla="*/ 540327 w 568288"/>
                  <a:gd name="connsiteY3" fmla="*/ 498763 h 1149927"/>
                  <a:gd name="connsiteX4" fmla="*/ 568036 w 568288"/>
                  <a:gd name="connsiteY4" fmla="*/ 734291 h 1149927"/>
                  <a:gd name="connsiteX5" fmla="*/ 526472 w 568288"/>
                  <a:gd name="connsiteY5" fmla="*/ 1149927 h 11499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68288" h="1149927">
                    <a:moveTo>
                      <a:pt x="0" y="0"/>
                    </a:moveTo>
                    <a:cubicBezTo>
                      <a:pt x="113145" y="57727"/>
                      <a:pt x="226291" y="115455"/>
                      <a:pt x="304800" y="180109"/>
                    </a:cubicBezTo>
                    <a:cubicBezTo>
                      <a:pt x="383309" y="244763"/>
                      <a:pt x="431800" y="334818"/>
                      <a:pt x="471054" y="387927"/>
                    </a:cubicBezTo>
                    <a:cubicBezTo>
                      <a:pt x="510308" y="441036"/>
                      <a:pt x="524163" y="441036"/>
                      <a:pt x="540327" y="498763"/>
                    </a:cubicBezTo>
                    <a:cubicBezTo>
                      <a:pt x="556491" y="556490"/>
                      <a:pt x="570345" y="625764"/>
                      <a:pt x="568036" y="734291"/>
                    </a:cubicBezTo>
                    <a:cubicBezTo>
                      <a:pt x="565727" y="842818"/>
                      <a:pt x="546099" y="996372"/>
                      <a:pt x="526472" y="1149927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3283527" y="3879273"/>
                <a:ext cx="378298" cy="1011382"/>
              </a:xfrm>
              <a:custGeom>
                <a:avLst/>
                <a:gdLst>
                  <a:gd name="connsiteX0" fmla="*/ 318655 w 378298"/>
                  <a:gd name="connsiteY0" fmla="*/ 0 h 1011382"/>
                  <a:gd name="connsiteX1" fmla="*/ 374073 w 378298"/>
                  <a:gd name="connsiteY1" fmla="*/ 360218 h 1011382"/>
                  <a:gd name="connsiteX2" fmla="*/ 346364 w 378298"/>
                  <a:gd name="connsiteY2" fmla="*/ 651163 h 1011382"/>
                  <a:gd name="connsiteX3" fmla="*/ 124691 w 378298"/>
                  <a:gd name="connsiteY3" fmla="*/ 942109 h 1011382"/>
                  <a:gd name="connsiteX4" fmla="*/ 0 w 378298"/>
                  <a:gd name="connsiteY4" fmla="*/ 1011382 h 10113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8298" h="1011382">
                    <a:moveTo>
                      <a:pt x="318655" y="0"/>
                    </a:moveTo>
                    <a:cubicBezTo>
                      <a:pt x="344055" y="125845"/>
                      <a:pt x="369455" y="251691"/>
                      <a:pt x="374073" y="360218"/>
                    </a:cubicBezTo>
                    <a:cubicBezTo>
                      <a:pt x="378691" y="468745"/>
                      <a:pt x="387928" y="554181"/>
                      <a:pt x="346364" y="651163"/>
                    </a:cubicBezTo>
                    <a:cubicBezTo>
                      <a:pt x="304800" y="748145"/>
                      <a:pt x="182418" y="882073"/>
                      <a:pt x="124691" y="942109"/>
                    </a:cubicBezTo>
                    <a:cubicBezTo>
                      <a:pt x="66964" y="1002146"/>
                      <a:pt x="33482" y="1006764"/>
                      <a:pt x="0" y="1011382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TextovéPole 13"/>
            <p:cNvSpPr txBox="1"/>
            <p:nvPr/>
          </p:nvSpPr>
          <p:spPr>
            <a:xfrm>
              <a:off x="835889" y="4530436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909455" y="2761795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627111" y="4544290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227171" y="3426813"/>
              <a:ext cx="1072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 = 10 cm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759997" y="4571999"/>
              <a:ext cx="9685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 = 8 cm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153605" y="3440668"/>
              <a:ext cx="97975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 = 5 cm</a:t>
              </a:r>
              <a:endParaRPr lang="cs-CZ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227171" y="4867502"/>
              <a:ext cx="3674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96415" y="2304595"/>
              <a:ext cx="3674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229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NÁČRT A ROZBOR: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</a:t>
            </a:r>
            <a:r>
              <a:rPr lang="cs-CZ" b="1" dirty="0" smtClean="0"/>
              <a:t>SPRÁVNÝ POSTUP - řešení</a:t>
            </a:r>
            <a:r>
              <a:rPr lang="cs-CZ" dirty="0"/>
              <a:t> </a:t>
            </a:r>
            <a:r>
              <a:rPr lang="cs-CZ" sz="1800" dirty="0" smtClean="0"/>
              <a:t>IA </a:t>
            </a:r>
            <a:r>
              <a:rPr lang="cs-CZ" sz="1800" dirty="0"/>
              <a:t>tabule</a:t>
            </a:r>
            <a:r>
              <a:rPr lang="cs-CZ" dirty="0"/>
              <a:t> 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098657"/>
            <a:ext cx="8208912" cy="369332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ea typeface="Cambria Math"/>
              </a:rPr>
              <a:t>Najdi chyby v náčrtu a postupu konstrukce △ABC: a = 8cm, b = 5cm, </a:t>
            </a:r>
            <a:r>
              <a:rPr lang="cs-CZ" dirty="0">
                <a:ea typeface="Cambria Math"/>
              </a:rPr>
              <a:t>c = </a:t>
            </a:r>
            <a:r>
              <a:rPr lang="cs-CZ" dirty="0" smtClean="0">
                <a:ea typeface="Cambria Math"/>
              </a:rPr>
              <a:t>10cm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AB;</a:t>
            </a:r>
            <a:r>
              <a:rPr lang="cs-CZ" dirty="0" smtClean="0">
                <a:ea typeface="Cambria Math"/>
              </a:rPr>
              <a:t>|AB|= c = 10 cm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;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(B; r=</a:t>
            </a:r>
            <a:r>
              <a:rPr lang="cs-CZ" strike="sngStrike" dirty="0" smtClean="0">
                <a:solidFill>
                  <a:srgbClr val="FF0000"/>
                </a:solidFill>
                <a:ea typeface="Cambria Math"/>
              </a:rPr>
              <a:t>b</a:t>
            </a:r>
            <a:r>
              <a:rPr lang="cs-CZ" dirty="0" smtClean="0">
                <a:ea typeface="Cambria Math"/>
              </a:rPr>
              <a:t> a=8cm)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2</a:t>
            </a:r>
            <a:r>
              <a:rPr lang="cs-CZ" dirty="0" smtClean="0">
                <a:ea typeface="Cambria Math"/>
              </a:rPr>
              <a:t>;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2</a:t>
            </a:r>
            <a:r>
              <a:rPr lang="cs-CZ" dirty="0" smtClean="0">
                <a:ea typeface="Cambria Math"/>
              </a:rPr>
              <a:t>(A; r=</a:t>
            </a:r>
            <a:r>
              <a:rPr lang="cs-CZ" strike="sngStrike" dirty="0" smtClean="0">
                <a:solidFill>
                  <a:srgbClr val="FF0000"/>
                </a:solidFill>
                <a:ea typeface="Cambria Math"/>
              </a:rPr>
              <a:t>a</a:t>
            </a:r>
            <a:r>
              <a:rPr lang="cs-CZ" dirty="0" smtClean="0">
                <a:ea typeface="Cambria Math"/>
              </a:rPr>
              <a:t> b=5cm)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C; C∊</a:t>
            </a:r>
            <a:r>
              <a:rPr lang="cs-CZ" dirty="0">
                <a:ea typeface="Cambria Math"/>
              </a:rPr>
              <a:t> </a:t>
            </a:r>
            <a:r>
              <a:rPr lang="cs-CZ" dirty="0" smtClean="0">
                <a:ea typeface="Cambria Math"/>
              </a:rPr>
              <a:t>k</a:t>
            </a:r>
            <a:r>
              <a:rPr lang="cs-CZ" baseline="-25000" dirty="0" smtClean="0">
                <a:ea typeface="Cambria Math"/>
              </a:rPr>
              <a:t>1</a:t>
            </a:r>
            <a:r>
              <a:rPr lang="cs-CZ" dirty="0" smtClean="0">
                <a:ea typeface="Cambria Math"/>
              </a:rPr>
              <a:t>∩k</a:t>
            </a:r>
            <a:r>
              <a:rPr lang="cs-CZ" baseline="-25000" dirty="0" smtClean="0">
                <a:ea typeface="Cambria Math"/>
              </a:rPr>
              <a:t>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ea typeface="Cambria Math"/>
              </a:rPr>
              <a:t>△ABC </a:t>
            </a:r>
          </a:p>
          <a:p>
            <a:pPr marL="0" indent="0">
              <a:buNone/>
            </a:pPr>
            <a:endParaRPr lang="cs-CZ" dirty="0">
              <a:ea typeface="Cambria Math"/>
            </a:endParaRPr>
          </a:p>
          <a:p>
            <a:pPr marL="0" indent="0">
              <a:buNone/>
            </a:pPr>
            <a:endParaRPr lang="cs-CZ" dirty="0" smtClean="0">
              <a:ea typeface="Cambria Math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835889" y="2304595"/>
            <a:ext cx="3464012" cy="2932239"/>
            <a:chOff x="835889" y="2304595"/>
            <a:chExt cx="3464012" cy="2932239"/>
          </a:xfrm>
        </p:grpSpPr>
        <p:sp>
          <p:nvSpPr>
            <p:cNvPr id="20" name="TextovéPole 19"/>
            <p:cNvSpPr txBox="1"/>
            <p:nvPr/>
          </p:nvSpPr>
          <p:spPr>
            <a:xfrm>
              <a:off x="3227171" y="4867502"/>
              <a:ext cx="36740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FF0000"/>
                  </a:solidFill>
                </a:rPr>
                <a:t>k</a:t>
              </a:r>
              <a:r>
                <a:rPr lang="cs-CZ" baseline="-25000" dirty="0" smtClean="0">
                  <a:solidFill>
                    <a:srgbClr val="FF0000"/>
                  </a:solidFill>
                </a:rPr>
                <a:t>1</a:t>
              </a:r>
              <a:endParaRPr lang="cs-CZ" baseline="-25000" dirty="0">
                <a:solidFill>
                  <a:srgbClr val="FF0000"/>
                </a:solidFill>
              </a:endParaRPr>
            </a:p>
          </p:txBody>
        </p:sp>
        <p:grpSp>
          <p:nvGrpSpPr>
            <p:cNvPr id="2" name="Skupina 1"/>
            <p:cNvGrpSpPr/>
            <p:nvPr/>
          </p:nvGrpSpPr>
          <p:grpSpPr>
            <a:xfrm>
              <a:off x="835889" y="2304595"/>
              <a:ext cx="3464012" cy="2830515"/>
              <a:chOff x="835889" y="2304595"/>
              <a:chExt cx="3464012" cy="2830515"/>
            </a:xfrm>
          </p:grpSpPr>
          <p:grpSp>
            <p:nvGrpSpPr>
              <p:cNvPr id="22" name="Skupina 21"/>
              <p:cNvGrpSpPr/>
              <p:nvPr/>
            </p:nvGrpSpPr>
            <p:grpSpPr>
              <a:xfrm>
                <a:off x="955964" y="2660073"/>
                <a:ext cx="2705861" cy="2230582"/>
                <a:chOff x="955964" y="2660073"/>
                <a:chExt cx="2705861" cy="2230582"/>
              </a:xfrm>
            </p:grpSpPr>
            <p:sp>
              <p:nvSpPr>
                <p:cNvPr id="8" name="Volný tvar 7"/>
                <p:cNvSpPr/>
                <p:nvPr/>
              </p:nvSpPr>
              <p:spPr>
                <a:xfrm>
                  <a:off x="955964" y="4516582"/>
                  <a:ext cx="2687781" cy="0"/>
                </a:xfrm>
                <a:custGeom>
                  <a:avLst/>
                  <a:gdLst>
                    <a:gd name="connsiteX0" fmla="*/ 0 w 2687781"/>
                    <a:gd name="connsiteY0" fmla="*/ 0 h 0"/>
                    <a:gd name="connsiteX1" fmla="*/ 2687781 w 2687781"/>
                    <a:gd name="connsiteY1" fmla="*/ 0 h 0"/>
                    <a:gd name="connsiteX2" fmla="*/ 2687781 w 2687781"/>
                    <a:gd name="connsiteY2" fmla="*/ 0 h 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687781">
                      <a:moveTo>
                        <a:pt x="0" y="0"/>
                      </a:moveTo>
                      <a:lnTo>
                        <a:pt x="2687781" y="0"/>
                      </a:lnTo>
                      <a:lnTo>
                        <a:pt x="2687781" y="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Volný tvar 8"/>
                <p:cNvSpPr/>
                <p:nvPr/>
              </p:nvSpPr>
              <p:spPr>
                <a:xfrm>
                  <a:off x="960189" y="3158836"/>
                  <a:ext cx="1981200" cy="1343891"/>
                </a:xfrm>
                <a:custGeom>
                  <a:avLst/>
                  <a:gdLst>
                    <a:gd name="connsiteX0" fmla="*/ 0 w 1981200"/>
                    <a:gd name="connsiteY0" fmla="*/ 1343891 h 1343891"/>
                    <a:gd name="connsiteX1" fmla="*/ 1981200 w 1981200"/>
                    <a:gd name="connsiteY1" fmla="*/ 0 h 13438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981200" h="1343891">
                      <a:moveTo>
                        <a:pt x="0" y="1343891"/>
                      </a:moveTo>
                      <a:lnTo>
                        <a:pt x="1981200" y="0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Volný tvar 9"/>
                <p:cNvSpPr/>
                <p:nvPr/>
              </p:nvSpPr>
              <p:spPr>
                <a:xfrm>
                  <a:off x="2927534" y="3144982"/>
                  <a:ext cx="734291" cy="1385454"/>
                </a:xfrm>
                <a:custGeom>
                  <a:avLst/>
                  <a:gdLst>
                    <a:gd name="connsiteX0" fmla="*/ 0 w 734291"/>
                    <a:gd name="connsiteY0" fmla="*/ 0 h 1385454"/>
                    <a:gd name="connsiteX1" fmla="*/ 734291 w 734291"/>
                    <a:gd name="connsiteY1" fmla="*/ 1385454 h 13854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734291" h="1385454">
                      <a:moveTo>
                        <a:pt x="0" y="0"/>
                      </a:moveTo>
                      <a:lnTo>
                        <a:pt x="734291" y="1385454"/>
                      </a:ln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Volný tvar 10"/>
                <p:cNvSpPr/>
                <p:nvPr/>
              </p:nvSpPr>
              <p:spPr>
                <a:xfrm>
                  <a:off x="2387207" y="2660073"/>
                  <a:ext cx="568288" cy="1149927"/>
                </a:xfrm>
                <a:custGeom>
                  <a:avLst/>
                  <a:gdLst>
                    <a:gd name="connsiteX0" fmla="*/ 0 w 568288"/>
                    <a:gd name="connsiteY0" fmla="*/ 0 h 1149927"/>
                    <a:gd name="connsiteX1" fmla="*/ 304800 w 568288"/>
                    <a:gd name="connsiteY1" fmla="*/ 180109 h 1149927"/>
                    <a:gd name="connsiteX2" fmla="*/ 471054 w 568288"/>
                    <a:gd name="connsiteY2" fmla="*/ 387927 h 1149927"/>
                    <a:gd name="connsiteX3" fmla="*/ 540327 w 568288"/>
                    <a:gd name="connsiteY3" fmla="*/ 498763 h 1149927"/>
                    <a:gd name="connsiteX4" fmla="*/ 568036 w 568288"/>
                    <a:gd name="connsiteY4" fmla="*/ 734291 h 1149927"/>
                    <a:gd name="connsiteX5" fmla="*/ 526472 w 568288"/>
                    <a:gd name="connsiteY5" fmla="*/ 1149927 h 11499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8288" h="1149927">
                      <a:moveTo>
                        <a:pt x="0" y="0"/>
                      </a:moveTo>
                      <a:cubicBezTo>
                        <a:pt x="113145" y="57727"/>
                        <a:pt x="226291" y="115455"/>
                        <a:pt x="304800" y="180109"/>
                      </a:cubicBezTo>
                      <a:cubicBezTo>
                        <a:pt x="383309" y="244763"/>
                        <a:pt x="431800" y="334818"/>
                        <a:pt x="471054" y="387927"/>
                      </a:cubicBezTo>
                      <a:cubicBezTo>
                        <a:pt x="510308" y="441036"/>
                        <a:pt x="524163" y="441036"/>
                        <a:pt x="540327" y="498763"/>
                      </a:cubicBezTo>
                      <a:cubicBezTo>
                        <a:pt x="556491" y="556490"/>
                        <a:pt x="570345" y="625764"/>
                        <a:pt x="568036" y="734291"/>
                      </a:cubicBezTo>
                      <a:cubicBezTo>
                        <a:pt x="565727" y="842818"/>
                        <a:pt x="546099" y="996372"/>
                        <a:pt x="526472" y="1149927"/>
                      </a:cubicBezTo>
                    </a:path>
                  </a:pathLst>
                </a:cu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Volný tvar 12"/>
                <p:cNvSpPr/>
                <p:nvPr/>
              </p:nvSpPr>
              <p:spPr>
                <a:xfrm>
                  <a:off x="3283527" y="3879273"/>
                  <a:ext cx="378298" cy="1011382"/>
                </a:xfrm>
                <a:custGeom>
                  <a:avLst/>
                  <a:gdLst>
                    <a:gd name="connsiteX0" fmla="*/ 318655 w 378298"/>
                    <a:gd name="connsiteY0" fmla="*/ 0 h 1011382"/>
                    <a:gd name="connsiteX1" fmla="*/ 374073 w 378298"/>
                    <a:gd name="connsiteY1" fmla="*/ 360218 h 1011382"/>
                    <a:gd name="connsiteX2" fmla="*/ 346364 w 378298"/>
                    <a:gd name="connsiteY2" fmla="*/ 651163 h 1011382"/>
                    <a:gd name="connsiteX3" fmla="*/ 124691 w 378298"/>
                    <a:gd name="connsiteY3" fmla="*/ 942109 h 1011382"/>
                    <a:gd name="connsiteX4" fmla="*/ 0 w 378298"/>
                    <a:gd name="connsiteY4" fmla="*/ 1011382 h 10113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8298" h="1011382">
                      <a:moveTo>
                        <a:pt x="318655" y="0"/>
                      </a:moveTo>
                      <a:cubicBezTo>
                        <a:pt x="344055" y="125845"/>
                        <a:pt x="369455" y="251691"/>
                        <a:pt x="374073" y="360218"/>
                      </a:cubicBezTo>
                      <a:cubicBezTo>
                        <a:pt x="378691" y="468745"/>
                        <a:pt x="387928" y="554181"/>
                        <a:pt x="346364" y="651163"/>
                      </a:cubicBezTo>
                      <a:cubicBezTo>
                        <a:pt x="304800" y="748145"/>
                        <a:pt x="182418" y="882073"/>
                        <a:pt x="124691" y="942109"/>
                      </a:cubicBezTo>
                      <a:cubicBezTo>
                        <a:pt x="66964" y="1002146"/>
                        <a:pt x="33482" y="1006764"/>
                        <a:pt x="0" y="1011382"/>
                      </a:cubicBezTo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prstDash val="dash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rgbClr val="FF0000"/>
                    </a:solidFill>
                  </a:endParaRPr>
                </a:p>
              </p:txBody>
            </p:sp>
          </p:grpSp>
          <p:sp>
            <p:nvSpPr>
              <p:cNvPr id="14" name="TextovéPole 13"/>
              <p:cNvSpPr txBox="1"/>
              <p:nvPr/>
            </p:nvSpPr>
            <p:spPr>
              <a:xfrm>
                <a:off x="835889" y="4530436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2909455" y="2761795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3627111" y="4544290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3227171" y="3426813"/>
                <a:ext cx="1072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trike="sngStrike" dirty="0" smtClean="0">
                    <a:solidFill>
                      <a:srgbClr val="FF0000"/>
                    </a:solidFill>
                  </a:rPr>
                  <a:t>c = 10 cm</a:t>
                </a:r>
                <a:endParaRPr lang="cs-CZ" strike="sngStrike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759997" y="4571999"/>
                <a:ext cx="9685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trike="sngStrike" dirty="0" smtClean="0">
                    <a:solidFill>
                      <a:srgbClr val="FF0000"/>
                    </a:solidFill>
                  </a:rPr>
                  <a:t>a = 8 cm</a:t>
                </a:r>
                <a:endParaRPr lang="cs-CZ" strike="sngStrike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153605" y="3440668"/>
                <a:ext cx="9797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 = 5 cm</a:t>
                </a:r>
                <a:endParaRPr lang="cs-CZ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2196415" y="2304595"/>
                <a:ext cx="367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</a:t>
                </a:r>
                <a:r>
                  <a:rPr lang="cs-CZ" baseline="-25000" dirty="0" smtClean="0"/>
                  <a:t>2</a:t>
                </a:r>
                <a:endParaRPr lang="cs-CZ" baseline="-25000" dirty="0"/>
              </a:p>
            </p:txBody>
          </p:sp>
          <p:sp>
            <p:nvSpPr>
              <p:cNvPr id="24" name="Volný tvar 23"/>
              <p:cNvSpPr/>
              <p:nvPr/>
            </p:nvSpPr>
            <p:spPr>
              <a:xfrm rot="12558706">
                <a:off x="2871028" y="2798470"/>
                <a:ext cx="378298" cy="1011382"/>
              </a:xfrm>
              <a:custGeom>
                <a:avLst/>
                <a:gdLst>
                  <a:gd name="connsiteX0" fmla="*/ 318655 w 378298"/>
                  <a:gd name="connsiteY0" fmla="*/ 0 h 1011382"/>
                  <a:gd name="connsiteX1" fmla="*/ 374073 w 378298"/>
                  <a:gd name="connsiteY1" fmla="*/ 360218 h 1011382"/>
                  <a:gd name="connsiteX2" fmla="*/ 346364 w 378298"/>
                  <a:gd name="connsiteY2" fmla="*/ 651163 h 1011382"/>
                  <a:gd name="connsiteX3" fmla="*/ 124691 w 378298"/>
                  <a:gd name="connsiteY3" fmla="*/ 942109 h 1011382"/>
                  <a:gd name="connsiteX4" fmla="*/ 0 w 378298"/>
                  <a:gd name="connsiteY4" fmla="*/ 1011382 h 10113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78298" h="1011382">
                    <a:moveTo>
                      <a:pt x="318655" y="0"/>
                    </a:moveTo>
                    <a:cubicBezTo>
                      <a:pt x="344055" y="125845"/>
                      <a:pt x="369455" y="251691"/>
                      <a:pt x="374073" y="360218"/>
                    </a:cubicBezTo>
                    <a:cubicBezTo>
                      <a:pt x="378691" y="468745"/>
                      <a:pt x="387928" y="554181"/>
                      <a:pt x="346364" y="651163"/>
                    </a:cubicBezTo>
                    <a:cubicBezTo>
                      <a:pt x="304800" y="748145"/>
                      <a:pt x="182418" y="882073"/>
                      <a:pt x="124691" y="942109"/>
                    </a:cubicBezTo>
                    <a:cubicBezTo>
                      <a:pt x="66964" y="1002146"/>
                      <a:pt x="33482" y="1006764"/>
                      <a:pt x="0" y="1011382"/>
                    </a:cubicBezTo>
                  </a:path>
                </a:pathLst>
              </a:custGeom>
              <a:noFill/>
              <a:ln w="28575">
                <a:solidFill>
                  <a:schemeClr val="tx1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3418561" y="2577129"/>
                <a:ext cx="367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k</a:t>
                </a:r>
                <a:r>
                  <a:rPr lang="cs-CZ" baseline="-25000" dirty="0" smtClean="0"/>
                  <a:t>1</a:t>
                </a:r>
                <a:endParaRPr lang="cs-CZ" baseline="-25000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655802" y="4765778"/>
                <a:ext cx="1072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 = 10 cm</a:t>
                </a:r>
                <a:endParaRPr lang="cs-CZ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331366" y="3694607"/>
                <a:ext cx="9685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 = 8 cm</a:t>
                </a:r>
                <a:endParaRPr lang="cs-CZ" dirty="0"/>
              </a:p>
            </p:txBody>
          </p:sp>
        </p:grpSp>
      </p:grpSp>
      <p:sp>
        <p:nvSpPr>
          <p:cNvPr id="12" name="Volný tvar 11"/>
          <p:cNvSpPr/>
          <p:nvPr/>
        </p:nvSpPr>
        <p:spPr>
          <a:xfrm>
            <a:off x="960189" y="3144982"/>
            <a:ext cx="1935411" cy="1302327"/>
          </a:xfrm>
          <a:custGeom>
            <a:avLst/>
            <a:gdLst>
              <a:gd name="connsiteX0" fmla="*/ 0 w 1953491"/>
              <a:gd name="connsiteY0" fmla="*/ 1302327 h 1302327"/>
              <a:gd name="connsiteX1" fmla="*/ 1953491 w 1953491"/>
              <a:gd name="connsiteY1" fmla="*/ 0 h 1302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53491" h="1302327">
                <a:moveTo>
                  <a:pt x="0" y="1302327"/>
                </a:moveTo>
                <a:lnTo>
                  <a:pt x="1953491" y="0"/>
                </a:ln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969818" y="4544291"/>
            <a:ext cx="2660073" cy="13854"/>
          </a:xfrm>
          <a:custGeom>
            <a:avLst/>
            <a:gdLst>
              <a:gd name="connsiteX0" fmla="*/ 0 w 2660073"/>
              <a:gd name="connsiteY0" fmla="*/ 0 h 13854"/>
              <a:gd name="connsiteX1" fmla="*/ 2660073 w 2660073"/>
              <a:gd name="connsiteY1" fmla="*/ 13854 h 13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660073" h="13854">
                <a:moveTo>
                  <a:pt x="0" y="0"/>
                </a:moveTo>
                <a:lnTo>
                  <a:pt x="2660073" y="13854"/>
                </a:ln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2951018" y="3144982"/>
            <a:ext cx="720437" cy="1343891"/>
          </a:xfrm>
          <a:custGeom>
            <a:avLst/>
            <a:gdLst>
              <a:gd name="connsiteX0" fmla="*/ 0 w 720437"/>
              <a:gd name="connsiteY0" fmla="*/ 0 h 1343891"/>
              <a:gd name="connsiteX1" fmla="*/ 720437 w 720437"/>
              <a:gd name="connsiteY1" fmla="*/ 1343891 h 134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20437" h="1343891">
                <a:moveTo>
                  <a:pt x="0" y="0"/>
                </a:moveTo>
                <a:lnTo>
                  <a:pt x="720437" y="1343891"/>
                </a:ln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54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99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rgbClr val="FFCC00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60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1077</TotalTime>
  <Words>521</Words>
  <Application>Microsoft Office PowerPoint</Application>
  <PresentationFormat>Předvádění na obrazovce (4:3)</PresentationFormat>
  <Paragraphs>139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PILOTÁŽ  (doporučení – upozornění – zpětná vazba)</vt:lpstr>
      <vt:lpstr>KONSTRUKCE TROJÚHELNÍKU</vt:lpstr>
      <vt:lpstr>TROJÚHELNÍK sss</vt:lpstr>
      <vt:lpstr>TROJÚHELNÍK sss</vt:lpstr>
      <vt:lpstr>TROJÚHELNÍK sss</vt:lpstr>
      <vt:lpstr>TROJÚHELNÍK sss</vt:lpstr>
      <vt:lpstr>Pracovní list: SPRÁVNÝ POSTUP tisk pro žáka nebo IA tabule </vt:lpstr>
      <vt:lpstr>Pracovní list: SPRÁVNÝ POSTUP - řešení IA tabule 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41</cp:revision>
  <dcterms:created xsi:type="dcterms:W3CDTF">2013-02-22T15:38:19Z</dcterms:created>
  <dcterms:modified xsi:type="dcterms:W3CDTF">2013-04-09T18:27:06Z</dcterms:modified>
</cp:coreProperties>
</file>