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7"/>
  </p:sldMasterIdLst>
  <p:sldIdLst>
    <p:sldId id="256" r:id="rId8"/>
    <p:sldId id="267" r:id="rId9"/>
    <p:sldId id="268" r:id="rId10"/>
    <p:sldId id="259" r:id="rId11"/>
    <p:sldId id="279" r:id="rId12"/>
    <p:sldId id="275" r:id="rId13"/>
    <p:sldId id="276" r:id="rId14"/>
    <p:sldId id="277" r:id="rId15"/>
    <p:sldId id="260" r:id="rId16"/>
    <p:sldId id="272" r:id="rId17"/>
    <p:sldId id="273" r:id="rId18"/>
    <p:sldId id="280" r:id="rId19"/>
    <p:sldId id="281" r:id="rId20"/>
    <p:sldId id="282" r:id="rId21"/>
    <p:sldId id="283" r:id="rId22"/>
    <p:sldId id="284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FF99"/>
    <a:srgbClr val="66FF33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1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slide" Target="../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E0CED4-2C67-41C6-B8F5-B40B987B651B}" type="doc">
      <dgm:prSet loTypeId="urn:microsoft.com/office/officeart/2005/8/layout/radial5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3A0F5F89-5E83-4671-97B6-CA38D4AAD7E0}">
      <dgm:prSet phldrT="[Text]"/>
      <dgm:spPr/>
      <dgm:t>
        <a:bodyPr/>
        <a:lstStyle/>
        <a:p>
          <a:r>
            <a:rPr lang="cs-CZ" dirty="0" smtClean="0"/>
            <a:t>JÁ</a:t>
          </a:r>
          <a:endParaRPr lang="cs-CZ" dirty="0"/>
        </a:p>
      </dgm:t>
    </dgm:pt>
    <dgm:pt modelId="{5718DECC-5FE4-48D9-99A1-D4011726883A}" type="parTrans" cxnId="{53193104-D581-4301-A50F-DB013D8611E9}">
      <dgm:prSet/>
      <dgm:spPr/>
      <dgm:t>
        <a:bodyPr/>
        <a:lstStyle/>
        <a:p>
          <a:endParaRPr lang="cs-CZ"/>
        </a:p>
      </dgm:t>
    </dgm:pt>
    <dgm:pt modelId="{2CAF9C3F-937F-448D-B957-2A957F2974F5}" type="sibTrans" cxnId="{53193104-D581-4301-A50F-DB013D8611E9}">
      <dgm:prSet/>
      <dgm:spPr/>
      <dgm:t>
        <a:bodyPr/>
        <a:lstStyle/>
        <a:p>
          <a:endParaRPr lang="cs-CZ"/>
        </a:p>
      </dgm:t>
    </dgm:pt>
    <dgm:pt modelId="{820777AB-F686-42B9-9F13-3D27F8881D33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cs-CZ" sz="1800" b="1" dirty="0" smtClean="0">
              <a:hlinkClick xmlns:r="http://schemas.openxmlformats.org/officeDocument/2006/relationships" r:id="rId1" action="ppaction://hlinksldjump"/>
            </a:rPr>
            <a:t>VLASTNOSTI</a:t>
          </a:r>
          <a:endParaRPr lang="cs-CZ" sz="1800" b="1" dirty="0"/>
        </a:p>
      </dgm:t>
    </dgm:pt>
    <dgm:pt modelId="{42FA95BF-D5DC-4203-B3E0-263B1F12B3A8}" type="parTrans" cxnId="{9B521C18-53F0-4D38-B571-A9B2A9D6EF23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cs-CZ"/>
        </a:p>
      </dgm:t>
    </dgm:pt>
    <dgm:pt modelId="{4664E8CE-DE41-4BCC-9AF7-44D3D9664E7A}" type="sibTrans" cxnId="{9B521C18-53F0-4D38-B571-A9B2A9D6EF23}">
      <dgm:prSet/>
      <dgm:spPr/>
      <dgm:t>
        <a:bodyPr/>
        <a:lstStyle/>
        <a:p>
          <a:endParaRPr lang="cs-CZ"/>
        </a:p>
      </dgm:t>
    </dgm:pt>
    <dgm:pt modelId="{28C2D21B-0571-4D25-A006-F60D72AB47F0}">
      <dgm:prSet phldrT="[Text]" custT="1"/>
      <dgm:spPr/>
      <dgm:t>
        <a:bodyPr/>
        <a:lstStyle/>
        <a:p>
          <a:r>
            <a:rPr lang="cs-CZ" sz="1800" b="1" dirty="0" smtClean="0"/>
            <a:t>ZÁJMY</a:t>
          </a:r>
          <a:endParaRPr lang="cs-CZ" sz="1800" b="1" dirty="0"/>
        </a:p>
      </dgm:t>
    </dgm:pt>
    <dgm:pt modelId="{AED9A213-B61E-41C7-9A9F-7E60E274D9C4}" type="parTrans" cxnId="{04AE2712-1423-492B-A7E7-540FCA6E5F73}">
      <dgm:prSet/>
      <dgm:spPr/>
      <dgm:t>
        <a:bodyPr/>
        <a:lstStyle/>
        <a:p>
          <a:endParaRPr lang="cs-CZ"/>
        </a:p>
      </dgm:t>
    </dgm:pt>
    <dgm:pt modelId="{442EFA0A-65DD-41D6-AAAA-76E37BB620A3}" type="sibTrans" cxnId="{04AE2712-1423-492B-A7E7-540FCA6E5F73}">
      <dgm:prSet/>
      <dgm:spPr/>
      <dgm:t>
        <a:bodyPr/>
        <a:lstStyle/>
        <a:p>
          <a:endParaRPr lang="cs-CZ"/>
        </a:p>
      </dgm:t>
    </dgm:pt>
    <dgm:pt modelId="{28596B45-F872-4FD1-B54E-3F81491A66FD}">
      <dgm:prSet phldrT="[Text]" custT="1"/>
      <dgm:spPr/>
      <dgm:t>
        <a:bodyPr/>
        <a:lstStyle/>
        <a:p>
          <a:r>
            <a:rPr lang="cs-CZ" sz="1800" b="1" dirty="0" smtClean="0"/>
            <a:t>TĚLESNÝ A ZDRAVOTNÍ STAV</a:t>
          </a:r>
          <a:endParaRPr lang="cs-CZ" sz="1800" b="1" dirty="0"/>
        </a:p>
      </dgm:t>
    </dgm:pt>
    <dgm:pt modelId="{EEC202C9-C56F-4CE8-B2F4-BCCBCE9E8693}" type="parTrans" cxnId="{6ED45700-4E68-4C8F-A247-14D9E3844AE1}">
      <dgm:prSet/>
      <dgm:spPr/>
      <dgm:t>
        <a:bodyPr/>
        <a:lstStyle/>
        <a:p>
          <a:endParaRPr lang="cs-CZ"/>
        </a:p>
      </dgm:t>
    </dgm:pt>
    <dgm:pt modelId="{2E8FF366-7D87-4B64-AAEA-6A0D304AF55F}" type="sibTrans" cxnId="{6ED45700-4E68-4C8F-A247-14D9E3844AE1}">
      <dgm:prSet/>
      <dgm:spPr/>
      <dgm:t>
        <a:bodyPr/>
        <a:lstStyle/>
        <a:p>
          <a:endParaRPr lang="cs-CZ"/>
        </a:p>
      </dgm:t>
    </dgm:pt>
    <dgm:pt modelId="{A2A6FAB3-D903-436C-8D94-40867FF76BA6}">
      <dgm:prSet phldrT="[Text]" custT="1"/>
      <dgm:spPr>
        <a:solidFill>
          <a:schemeClr val="accent6"/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  <a:hlinkClick xmlns:r="http://schemas.openxmlformats.org/officeDocument/2006/relationships" r:id="rId2" action="ppaction://hlinksldjump"/>
            </a:rPr>
            <a:t>SCHOPNOSTI</a:t>
          </a:r>
          <a:endParaRPr lang="cs-CZ" sz="1800" b="1" dirty="0">
            <a:solidFill>
              <a:schemeClr val="tx1"/>
            </a:solidFill>
          </a:endParaRPr>
        </a:p>
      </dgm:t>
    </dgm:pt>
    <dgm:pt modelId="{74260BA0-1B90-4446-B6F0-CC05AE05BC8E}" type="parTrans" cxnId="{585FBAAD-F932-4A3D-B81A-48CB654D6C5A}">
      <dgm:prSet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D18CC86F-8DA4-4EA2-8FCD-D6CAE21F8D49}" type="sibTrans" cxnId="{585FBAAD-F932-4A3D-B81A-48CB654D6C5A}">
      <dgm:prSet/>
      <dgm:spPr/>
      <dgm:t>
        <a:bodyPr/>
        <a:lstStyle/>
        <a:p>
          <a:endParaRPr lang="cs-CZ"/>
        </a:p>
      </dgm:t>
    </dgm:pt>
    <dgm:pt modelId="{1EDCBFB9-EECF-43F8-BAEE-CC6E74B24E63}" type="pres">
      <dgm:prSet presAssocID="{54E0CED4-2C67-41C6-B8F5-B40B987B651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CBC8631-9814-4FC2-9316-A0187E2092D8}" type="pres">
      <dgm:prSet presAssocID="{3A0F5F89-5E83-4671-97B6-CA38D4AAD7E0}" presName="centerShape" presStyleLbl="node0" presStyleIdx="0" presStyleCnt="1" custLinFactNeighborX="-4089" custLinFactNeighborY="-341"/>
      <dgm:spPr/>
      <dgm:t>
        <a:bodyPr/>
        <a:lstStyle/>
        <a:p>
          <a:endParaRPr lang="cs-CZ"/>
        </a:p>
      </dgm:t>
    </dgm:pt>
    <dgm:pt modelId="{36211329-F42C-4F92-B673-16BB540D9205}" type="pres">
      <dgm:prSet presAssocID="{42FA95BF-D5DC-4203-B3E0-263B1F12B3A8}" presName="parTrans" presStyleLbl="sibTrans2D1" presStyleIdx="0" presStyleCnt="4"/>
      <dgm:spPr/>
      <dgm:t>
        <a:bodyPr/>
        <a:lstStyle/>
        <a:p>
          <a:endParaRPr lang="cs-CZ"/>
        </a:p>
      </dgm:t>
    </dgm:pt>
    <dgm:pt modelId="{0913EE07-77A9-4F60-8476-7BC756B01856}" type="pres">
      <dgm:prSet presAssocID="{42FA95BF-D5DC-4203-B3E0-263B1F12B3A8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F4FF1607-114C-4E7F-928D-CA5D76A23E8E}" type="pres">
      <dgm:prSet presAssocID="{820777AB-F686-42B9-9F13-3D27F8881D33}" presName="node" presStyleLbl="node1" presStyleIdx="0" presStyleCnt="4" custScaleX="162738" custScaleY="57469" custRadScaleRad="99236" custRadScaleInc="-125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9B1159-D8AE-40DB-9D0A-C89BF5CFCA71}" type="pres">
      <dgm:prSet presAssocID="{AED9A213-B61E-41C7-9A9F-7E60E274D9C4}" presName="parTrans" presStyleLbl="sibTrans2D1" presStyleIdx="1" presStyleCnt="4"/>
      <dgm:spPr/>
      <dgm:t>
        <a:bodyPr/>
        <a:lstStyle/>
        <a:p>
          <a:endParaRPr lang="cs-CZ"/>
        </a:p>
      </dgm:t>
    </dgm:pt>
    <dgm:pt modelId="{47824800-1AD1-40AD-86FD-4E88ED85FBE1}" type="pres">
      <dgm:prSet presAssocID="{AED9A213-B61E-41C7-9A9F-7E60E274D9C4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0FD6CD40-06B3-46D7-9326-56CDDCCC04C4}" type="pres">
      <dgm:prSet presAssocID="{28C2D21B-0571-4D25-A006-F60D72AB47F0}" presName="node" presStyleLbl="node1" presStyleIdx="1" presStyleCnt="4" custScaleX="120573" custScaleY="61891" custRadScaleRad="123222" custRadScaleInc="-15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ADB1F7-90F7-484E-809B-2630537C2A48}" type="pres">
      <dgm:prSet presAssocID="{EEC202C9-C56F-4CE8-B2F4-BCCBCE9E8693}" presName="parTrans" presStyleLbl="sibTrans2D1" presStyleIdx="2" presStyleCnt="4" custLinFactNeighborX="-2432" custLinFactNeighborY="-360"/>
      <dgm:spPr/>
      <dgm:t>
        <a:bodyPr/>
        <a:lstStyle/>
        <a:p>
          <a:endParaRPr lang="cs-CZ"/>
        </a:p>
      </dgm:t>
    </dgm:pt>
    <dgm:pt modelId="{56AEF3F9-088E-45A8-A515-4E0E3851B0B3}" type="pres">
      <dgm:prSet presAssocID="{EEC202C9-C56F-4CE8-B2F4-BCCBCE9E8693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3F0138C4-ABC4-4D3F-9B0F-742F41E49537}" type="pres">
      <dgm:prSet presAssocID="{28596B45-F872-4FD1-B54E-3F81491A66FD}" presName="node" presStyleLbl="node1" presStyleIdx="2" presStyleCnt="4" custScaleX="229812" custScaleY="83255" custRadScaleRad="103386" custRadScaleInc="73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4ADA7A-1B17-4D47-893E-253750FAF168}" type="pres">
      <dgm:prSet presAssocID="{74260BA0-1B90-4446-B6F0-CC05AE05BC8E}" presName="parTrans" presStyleLbl="sibTrans2D1" presStyleIdx="3" presStyleCnt="4"/>
      <dgm:spPr/>
      <dgm:t>
        <a:bodyPr/>
        <a:lstStyle/>
        <a:p>
          <a:endParaRPr lang="cs-CZ"/>
        </a:p>
      </dgm:t>
    </dgm:pt>
    <dgm:pt modelId="{D7D84358-C017-46F4-8792-8D45C330CE83}" type="pres">
      <dgm:prSet presAssocID="{74260BA0-1B90-4446-B6F0-CC05AE05BC8E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FFB720B1-104C-45DF-A1A0-30D846B566FE}" type="pres">
      <dgm:prSet presAssocID="{A2A6FAB3-D903-436C-8D94-40867FF76BA6}" presName="node" presStyleLbl="node1" presStyleIdx="3" presStyleCnt="4" custScaleX="142416" custScaleY="72174" custRadScaleRad="1570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521C18-53F0-4D38-B571-A9B2A9D6EF23}" srcId="{3A0F5F89-5E83-4671-97B6-CA38D4AAD7E0}" destId="{820777AB-F686-42B9-9F13-3D27F8881D33}" srcOrd="0" destOrd="0" parTransId="{42FA95BF-D5DC-4203-B3E0-263B1F12B3A8}" sibTransId="{4664E8CE-DE41-4BCC-9AF7-44D3D9664E7A}"/>
    <dgm:cxn modelId="{76A8C8B1-EA1A-464D-99C6-8E54B30BFCB8}" type="presOf" srcId="{AED9A213-B61E-41C7-9A9F-7E60E274D9C4}" destId="{47824800-1AD1-40AD-86FD-4E88ED85FBE1}" srcOrd="1" destOrd="0" presId="urn:microsoft.com/office/officeart/2005/8/layout/radial5"/>
    <dgm:cxn modelId="{7DEAC2FE-2369-48D5-ADB2-FC2161EEAB15}" type="presOf" srcId="{54E0CED4-2C67-41C6-B8F5-B40B987B651B}" destId="{1EDCBFB9-EECF-43F8-BAEE-CC6E74B24E63}" srcOrd="0" destOrd="0" presId="urn:microsoft.com/office/officeart/2005/8/layout/radial5"/>
    <dgm:cxn modelId="{6C826FCB-A731-4D69-916C-97181DA13346}" type="presOf" srcId="{74260BA0-1B90-4446-B6F0-CC05AE05BC8E}" destId="{934ADA7A-1B17-4D47-893E-253750FAF168}" srcOrd="0" destOrd="0" presId="urn:microsoft.com/office/officeart/2005/8/layout/radial5"/>
    <dgm:cxn modelId="{6ED45700-4E68-4C8F-A247-14D9E3844AE1}" srcId="{3A0F5F89-5E83-4671-97B6-CA38D4AAD7E0}" destId="{28596B45-F872-4FD1-B54E-3F81491A66FD}" srcOrd="2" destOrd="0" parTransId="{EEC202C9-C56F-4CE8-B2F4-BCCBCE9E8693}" sibTransId="{2E8FF366-7D87-4B64-AAEA-6A0D304AF55F}"/>
    <dgm:cxn modelId="{511F24DC-83AA-43C5-A920-8BA81ABB0277}" type="presOf" srcId="{74260BA0-1B90-4446-B6F0-CC05AE05BC8E}" destId="{D7D84358-C017-46F4-8792-8D45C330CE83}" srcOrd="1" destOrd="0" presId="urn:microsoft.com/office/officeart/2005/8/layout/radial5"/>
    <dgm:cxn modelId="{5221F051-C077-47B0-BF12-67C9D1DD2236}" type="presOf" srcId="{AED9A213-B61E-41C7-9A9F-7E60E274D9C4}" destId="{1A9B1159-D8AE-40DB-9D0A-C89BF5CFCA71}" srcOrd="0" destOrd="0" presId="urn:microsoft.com/office/officeart/2005/8/layout/radial5"/>
    <dgm:cxn modelId="{53193104-D581-4301-A50F-DB013D8611E9}" srcId="{54E0CED4-2C67-41C6-B8F5-B40B987B651B}" destId="{3A0F5F89-5E83-4671-97B6-CA38D4AAD7E0}" srcOrd="0" destOrd="0" parTransId="{5718DECC-5FE4-48D9-99A1-D4011726883A}" sibTransId="{2CAF9C3F-937F-448D-B957-2A957F2974F5}"/>
    <dgm:cxn modelId="{78003C3E-902C-43EB-87A9-7CB251C313B8}" type="presOf" srcId="{EEC202C9-C56F-4CE8-B2F4-BCCBCE9E8693}" destId="{35ADB1F7-90F7-484E-809B-2630537C2A48}" srcOrd="0" destOrd="0" presId="urn:microsoft.com/office/officeart/2005/8/layout/radial5"/>
    <dgm:cxn modelId="{585FBAAD-F932-4A3D-B81A-48CB654D6C5A}" srcId="{3A0F5F89-5E83-4671-97B6-CA38D4AAD7E0}" destId="{A2A6FAB3-D903-436C-8D94-40867FF76BA6}" srcOrd="3" destOrd="0" parTransId="{74260BA0-1B90-4446-B6F0-CC05AE05BC8E}" sibTransId="{D18CC86F-8DA4-4EA2-8FCD-D6CAE21F8D49}"/>
    <dgm:cxn modelId="{3EDCB810-DC37-41BD-9F8F-091D30D26DC8}" type="presOf" srcId="{820777AB-F686-42B9-9F13-3D27F8881D33}" destId="{F4FF1607-114C-4E7F-928D-CA5D76A23E8E}" srcOrd="0" destOrd="0" presId="urn:microsoft.com/office/officeart/2005/8/layout/radial5"/>
    <dgm:cxn modelId="{9CB6961D-8939-4BB2-A8E9-BE45ADF28284}" type="presOf" srcId="{28C2D21B-0571-4D25-A006-F60D72AB47F0}" destId="{0FD6CD40-06B3-46D7-9326-56CDDCCC04C4}" srcOrd="0" destOrd="0" presId="urn:microsoft.com/office/officeart/2005/8/layout/radial5"/>
    <dgm:cxn modelId="{182D46FE-8F57-4581-91BF-FA7F4F035E30}" type="presOf" srcId="{3A0F5F89-5E83-4671-97B6-CA38D4AAD7E0}" destId="{6CBC8631-9814-4FC2-9316-A0187E2092D8}" srcOrd="0" destOrd="0" presId="urn:microsoft.com/office/officeart/2005/8/layout/radial5"/>
    <dgm:cxn modelId="{04AE2712-1423-492B-A7E7-540FCA6E5F73}" srcId="{3A0F5F89-5E83-4671-97B6-CA38D4AAD7E0}" destId="{28C2D21B-0571-4D25-A006-F60D72AB47F0}" srcOrd="1" destOrd="0" parTransId="{AED9A213-B61E-41C7-9A9F-7E60E274D9C4}" sibTransId="{442EFA0A-65DD-41D6-AAAA-76E37BB620A3}"/>
    <dgm:cxn modelId="{D7384573-A6C3-41AA-B72F-94729DF25284}" type="presOf" srcId="{42FA95BF-D5DC-4203-B3E0-263B1F12B3A8}" destId="{0913EE07-77A9-4F60-8476-7BC756B01856}" srcOrd="1" destOrd="0" presId="urn:microsoft.com/office/officeart/2005/8/layout/radial5"/>
    <dgm:cxn modelId="{95CDE849-4DE8-4F33-B8C3-5F82D58F7BF5}" type="presOf" srcId="{A2A6FAB3-D903-436C-8D94-40867FF76BA6}" destId="{FFB720B1-104C-45DF-A1A0-30D846B566FE}" srcOrd="0" destOrd="0" presId="urn:microsoft.com/office/officeart/2005/8/layout/radial5"/>
    <dgm:cxn modelId="{ED051842-C2FD-4F3D-9BBD-D19A4F74A16C}" type="presOf" srcId="{42FA95BF-D5DC-4203-B3E0-263B1F12B3A8}" destId="{36211329-F42C-4F92-B673-16BB540D9205}" srcOrd="0" destOrd="0" presId="urn:microsoft.com/office/officeart/2005/8/layout/radial5"/>
    <dgm:cxn modelId="{FB7569B5-B02E-44F2-8F20-F9CB5CE011F3}" type="presOf" srcId="{28596B45-F872-4FD1-B54E-3F81491A66FD}" destId="{3F0138C4-ABC4-4D3F-9B0F-742F41E49537}" srcOrd="0" destOrd="0" presId="urn:microsoft.com/office/officeart/2005/8/layout/radial5"/>
    <dgm:cxn modelId="{283B1090-F4E1-4F5F-B618-8FC60ACF48DE}" type="presOf" srcId="{EEC202C9-C56F-4CE8-B2F4-BCCBCE9E8693}" destId="{56AEF3F9-088E-45A8-A515-4E0E3851B0B3}" srcOrd="1" destOrd="0" presId="urn:microsoft.com/office/officeart/2005/8/layout/radial5"/>
    <dgm:cxn modelId="{DCE3DF1B-1BA3-431E-BD11-7EA93EC77619}" type="presParOf" srcId="{1EDCBFB9-EECF-43F8-BAEE-CC6E74B24E63}" destId="{6CBC8631-9814-4FC2-9316-A0187E2092D8}" srcOrd="0" destOrd="0" presId="urn:microsoft.com/office/officeart/2005/8/layout/radial5"/>
    <dgm:cxn modelId="{35E97263-0356-4F3B-BA9A-5EE0B81DB2C7}" type="presParOf" srcId="{1EDCBFB9-EECF-43F8-BAEE-CC6E74B24E63}" destId="{36211329-F42C-4F92-B673-16BB540D9205}" srcOrd="1" destOrd="0" presId="urn:microsoft.com/office/officeart/2005/8/layout/radial5"/>
    <dgm:cxn modelId="{1A663C5C-7547-4851-8242-AE3933F2A183}" type="presParOf" srcId="{36211329-F42C-4F92-B673-16BB540D9205}" destId="{0913EE07-77A9-4F60-8476-7BC756B01856}" srcOrd="0" destOrd="0" presId="urn:microsoft.com/office/officeart/2005/8/layout/radial5"/>
    <dgm:cxn modelId="{AA4057B7-A580-4AE9-893A-235BAEEB08D7}" type="presParOf" srcId="{1EDCBFB9-EECF-43F8-BAEE-CC6E74B24E63}" destId="{F4FF1607-114C-4E7F-928D-CA5D76A23E8E}" srcOrd="2" destOrd="0" presId="urn:microsoft.com/office/officeart/2005/8/layout/radial5"/>
    <dgm:cxn modelId="{FA67558E-616C-4488-9273-624E7BFC2FE8}" type="presParOf" srcId="{1EDCBFB9-EECF-43F8-BAEE-CC6E74B24E63}" destId="{1A9B1159-D8AE-40DB-9D0A-C89BF5CFCA71}" srcOrd="3" destOrd="0" presId="urn:microsoft.com/office/officeart/2005/8/layout/radial5"/>
    <dgm:cxn modelId="{9A1C1CB4-995B-4A60-B83F-7F8E5CF95511}" type="presParOf" srcId="{1A9B1159-D8AE-40DB-9D0A-C89BF5CFCA71}" destId="{47824800-1AD1-40AD-86FD-4E88ED85FBE1}" srcOrd="0" destOrd="0" presId="urn:microsoft.com/office/officeart/2005/8/layout/radial5"/>
    <dgm:cxn modelId="{E5B90E07-FE55-43B2-8653-286E98162A8E}" type="presParOf" srcId="{1EDCBFB9-EECF-43F8-BAEE-CC6E74B24E63}" destId="{0FD6CD40-06B3-46D7-9326-56CDDCCC04C4}" srcOrd="4" destOrd="0" presId="urn:microsoft.com/office/officeart/2005/8/layout/radial5"/>
    <dgm:cxn modelId="{531B0F74-8880-4A53-99A1-E0C94053F526}" type="presParOf" srcId="{1EDCBFB9-EECF-43F8-BAEE-CC6E74B24E63}" destId="{35ADB1F7-90F7-484E-809B-2630537C2A48}" srcOrd="5" destOrd="0" presId="urn:microsoft.com/office/officeart/2005/8/layout/radial5"/>
    <dgm:cxn modelId="{313C2AC3-D0B0-4A39-A826-F51FAF8F68F7}" type="presParOf" srcId="{35ADB1F7-90F7-484E-809B-2630537C2A48}" destId="{56AEF3F9-088E-45A8-A515-4E0E3851B0B3}" srcOrd="0" destOrd="0" presId="urn:microsoft.com/office/officeart/2005/8/layout/radial5"/>
    <dgm:cxn modelId="{5E20C174-B6B9-4F1A-B92F-904E285E5197}" type="presParOf" srcId="{1EDCBFB9-EECF-43F8-BAEE-CC6E74B24E63}" destId="{3F0138C4-ABC4-4D3F-9B0F-742F41E49537}" srcOrd="6" destOrd="0" presId="urn:microsoft.com/office/officeart/2005/8/layout/radial5"/>
    <dgm:cxn modelId="{15F2A394-6386-4D3F-A877-7F308C49E73C}" type="presParOf" srcId="{1EDCBFB9-EECF-43F8-BAEE-CC6E74B24E63}" destId="{934ADA7A-1B17-4D47-893E-253750FAF168}" srcOrd="7" destOrd="0" presId="urn:microsoft.com/office/officeart/2005/8/layout/radial5"/>
    <dgm:cxn modelId="{E8F707B4-4777-4B9D-BE70-8D7879977E97}" type="presParOf" srcId="{934ADA7A-1B17-4D47-893E-253750FAF168}" destId="{D7D84358-C017-46F4-8792-8D45C330CE83}" srcOrd="0" destOrd="0" presId="urn:microsoft.com/office/officeart/2005/8/layout/radial5"/>
    <dgm:cxn modelId="{45FA8181-6124-485A-9A64-E67F6C4A2CD4}" type="presParOf" srcId="{1EDCBFB9-EECF-43F8-BAEE-CC6E74B24E63}" destId="{FFB720B1-104C-45DF-A1A0-30D846B566F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264080-8C90-4197-8EA0-456DCEEA3FB2}" type="doc">
      <dgm:prSet loTypeId="urn:microsoft.com/office/officeart/2005/8/layout/vList5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EC67C219-5A9D-4942-861F-79AA7E9BE4E5}">
      <dgm:prSet phldrT="[Text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VLASTNOSTI</a:t>
          </a:r>
          <a:endParaRPr lang="cs-CZ" sz="2400" b="1" dirty="0">
            <a:solidFill>
              <a:schemeClr val="tx1"/>
            </a:solidFill>
          </a:endParaRPr>
        </a:p>
      </dgm:t>
    </dgm:pt>
    <dgm:pt modelId="{244DB37E-BE68-4C21-8788-709BDD059059}" type="parTrans" cxnId="{BE863F50-3FE4-4810-A50F-61BA9294D518}">
      <dgm:prSet/>
      <dgm:spPr/>
      <dgm:t>
        <a:bodyPr/>
        <a:lstStyle/>
        <a:p>
          <a:endParaRPr lang="cs-CZ"/>
        </a:p>
      </dgm:t>
    </dgm:pt>
    <dgm:pt modelId="{C75ACD2B-3306-45DB-A89E-8D6D6A2CCCCD}" type="sibTrans" cxnId="{BE863F50-3FE4-4810-A50F-61BA9294D518}">
      <dgm:prSet/>
      <dgm:spPr/>
      <dgm:t>
        <a:bodyPr/>
        <a:lstStyle/>
        <a:p>
          <a:endParaRPr lang="cs-CZ"/>
        </a:p>
      </dgm:t>
    </dgm:pt>
    <dgm:pt modelId="{F423429C-1548-4719-9820-D8568DC76A0E}">
      <dgm:prSet phldrT="[Text]" custT="1"/>
      <dgm:spPr/>
      <dgm:t>
        <a:bodyPr/>
        <a:lstStyle/>
        <a:p>
          <a:r>
            <a:rPr lang="cs-CZ" sz="1600" dirty="0" smtClean="0"/>
            <a:t>vyjadřují naše postoje a hodnoty, které vyznáváme</a:t>
          </a:r>
          <a:endParaRPr lang="cs-CZ" sz="1600" dirty="0"/>
        </a:p>
      </dgm:t>
    </dgm:pt>
    <dgm:pt modelId="{3712AC68-18E9-4537-93A7-13855393693F}" type="parTrans" cxnId="{11F45C54-3FE6-4312-A790-3A5C90306386}">
      <dgm:prSet/>
      <dgm:spPr/>
      <dgm:t>
        <a:bodyPr/>
        <a:lstStyle/>
        <a:p>
          <a:endParaRPr lang="cs-CZ"/>
        </a:p>
      </dgm:t>
    </dgm:pt>
    <dgm:pt modelId="{D0E8CBA0-A2F7-4A7E-BB66-4714B2D03E87}" type="sibTrans" cxnId="{11F45C54-3FE6-4312-A790-3A5C90306386}">
      <dgm:prSet/>
      <dgm:spPr/>
      <dgm:t>
        <a:bodyPr/>
        <a:lstStyle/>
        <a:p>
          <a:endParaRPr lang="cs-CZ"/>
        </a:p>
      </dgm:t>
    </dgm:pt>
    <dgm:pt modelId="{079EFB89-1DA2-4B45-BA4D-E095A798B824}">
      <dgm:prSet phldrT="[Text]" custT="1"/>
      <dgm:spPr/>
      <dgm:t>
        <a:bodyPr/>
        <a:lstStyle/>
        <a:p>
          <a:r>
            <a:rPr lang="cs-CZ" sz="1600" dirty="0" smtClean="0"/>
            <a:t>např. cílevědomost, starostlivost, pečlivost, dochvilnost, obětavost, …</a:t>
          </a:r>
          <a:endParaRPr lang="cs-CZ" sz="1600" dirty="0"/>
        </a:p>
      </dgm:t>
    </dgm:pt>
    <dgm:pt modelId="{1B177E34-71C8-4742-A423-662930C052CA}" type="parTrans" cxnId="{1635A105-A99C-485A-B807-62729DCD5E8F}">
      <dgm:prSet/>
      <dgm:spPr/>
      <dgm:t>
        <a:bodyPr/>
        <a:lstStyle/>
        <a:p>
          <a:endParaRPr lang="cs-CZ"/>
        </a:p>
      </dgm:t>
    </dgm:pt>
    <dgm:pt modelId="{6A096D43-1FB6-47D3-8E4D-F7D46B8062F6}" type="sibTrans" cxnId="{1635A105-A99C-485A-B807-62729DCD5E8F}">
      <dgm:prSet/>
      <dgm:spPr/>
      <dgm:t>
        <a:bodyPr/>
        <a:lstStyle/>
        <a:p>
          <a:endParaRPr lang="cs-CZ"/>
        </a:p>
      </dgm:t>
    </dgm:pt>
    <dgm:pt modelId="{EAE60888-9757-45F7-B16C-8135F216D334}">
      <dgm:prSet phldrT="[Text]" custT="1"/>
      <dgm:spPr>
        <a:solidFill>
          <a:schemeClr val="accent6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SCHOPNOSTI</a:t>
          </a:r>
          <a:endParaRPr lang="cs-CZ" sz="2400" b="1" dirty="0">
            <a:solidFill>
              <a:schemeClr val="tx1"/>
            </a:solidFill>
          </a:endParaRPr>
        </a:p>
      </dgm:t>
    </dgm:pt>
    <dgm:pt modelId="{273AB699-80C8-4D3E-B276-ADCBE31D5569}" type="parTrans" cxnId="{B41EBFF9-F31F-4787-AAAA-DB98AF08C573}">
      <dgm:prSet/>
      <dgm:spPr/>
      <dgm:t>
        <a:bodyPr/>
        <a:lstStyle/>
        <a:p>
          <a:endParaRPr lang="cs-CZ"/>
        </a:p>
      </dgm:t>
    </dgm:pt>
    <dgm:pt modelId="{C6049D2E-E61F-4D23-B009-C56AE35EB645}" type="sibTrans" cxnId="{B41EBFF9-F31F-4787-AAAA-DB98AF08C573}">
      <dgm:prSet/>
      <dgm:spPr/>
      <dgm:t>
        <a:bodyPr/>
        <a:lstStyle/>
        <a:p>
          <a:endParaRPr lang="cs-CZ"/>
        </a:p>
      </dgm:t>
    </dgm:pt>
    <dgm:pt modelId="{557F11B0-E44C-41BC-8E47-AF341DC90F97}">
      <dgm:prSet phldrT="[Text]" custT="1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sz="1600" dirty="0" smtClean="0"/>
            <a:t>můžeme je vypozorovat podle toho, jak dokážeme plnit určité úkoly nebo jak se vyrovnáme s určitou činností </a:t>
          </a:r>
          <a:endParaRPr lang="cs-CZ" sz="1600" dirty="0"/>
        </a:p>
      </dgm:t>
    </dgm:pt>
    <dgm:pt modelId="{DEEA36D3-66AE-4043-9FD7-824C1ADE200A}" type="parTrans" cxnId="{EC1F0DC2-9B34-48CB-A6B3-C35DA670FB8D}">
      <dgm:prSet/>
      <dgm:spPr/>
      <dgm:t>
        <a:bodyPr/>
        <a:lstStyle/>
        <a:p>
          <a:endParaRPr lang="cs-CZ"/>
        </a:p>
      </dgm:t>
    </dgm:pt>
    <dgm:pt modelId="{50E0B319-88C2-4C03-A4F0-CAC89AF33795}" type="sibTrans" cxnId="{EC1F0DC2-9B34-48CB-A6B3-C35DA670FB8D}">
      <dgm:prSet/>
      <dgm:spPr/>
      <dgm:t>
        <a:bodyPr/>
        <a:lstStyle/>
        <a:p>
          <a:endParaRPr lang="cs-CZ"/>
        </a:p>
      </dgm:t>
    </dgm:pt>
    <dgm:pt modelId="{92967FFE-3083-4348-9732-2C02C27FE9F1}">
      <dgm:prSet phldrT="[Text]" custT="1"/>
      <dgm:spPr>
        <a:solidFill>
          <a:schemeClr val="accent6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sz="1600" dirty="0" smtClean="0"/>
            <a:t>např. zručnost, umění jednat s lidmi, vyjádřit svůj názor, …</a:t>
          </a:r>
          <a:endParaRPr lang="cs-CZ" sz="1600" dirty="0"/>
        </a:p>
      </dgm:t>
    </dgm:pt>
    <dgm:pt modelId="{D157271B-BBEF-4167-A323-976EA139D637}" type="parTrans" cxnId="{EB8ED3BB-02B2-405F-995B-F87A2C16DE37}">
      <dgm:prSet/>
      <dgm:spPr/>
      <dgm:t>
        <a:bodyPr/>
        <a:lstStyle/>
        <a:p>
          <a:endParaRPr lang="cs-CZ"/>
        </a:p>
      </dgm:t>
    </dgm:pt>
    <dgm:pt modelId="{EE80FFAC-177E-46ED-A549-E7F187C63166}" type="sibTrans" cxnId="{EB8ED3BB-02B2-405F-995B-F87A2C16DE37}">
      <dgm:prSet/>
      <dgm:spPr/>
      <dgm:t>
        <a:bodyPr/>
        <a:lstStyle/>
        <a:p>
          <a:endParaRPr lang="cs-CZ"/>
        </a:p>
      </dgm:t>
    </dgm:pt>
    <dgm:pt modelId="{6E91CDCB-D44C-485B-8C6B-442E57C51D27}">
      <dgm:prSet phldrT="[Text]" custT="1"/>
      <dgm:spPr>
        <a:solidFill>
          <a:schemeClr val="accent4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TĚLESNÝ A ZDRAVOTNÍ STAV</a:t>
          </a:r>
          <a:endParaRPr lang="cs-CZ" sz="2400" b="1" dirty="0">
            <a:solidFill>
              <a:schemeClr val="tx1"/>
            </a:solidFill>
          </a:endParaRPr>
        </a:p>
      </dgm:t>
    </dgm:pt>
    <dgm:pt modelId="{9D5E79F8-05E0-4035-93CA-1A6A5BBECE36}" type="parTrans" cxnId="{496CDF12-AE99-4B5C-B47F-B36ADD5F9960}">
      <dgm:prSet/>
      <dgm:spPr/>
      <dgm:t>
        <a:bodyPr/>
        <a:lstStyle/>
        <a:p>
          <a:endParaRPr lang="cs-CZ"/>
        </a:p>
      </dgm:t>
    </dgm:pt>
    <dgm:pt modelId="{20B06AEB-9925-4752-B709-4638D2B2C520}" type="sibTrans" cxnId="{496CDF12-AE99-4B5C-B47F-B36ADD5F9960}">
      <dgm:prSet/>
      <dgm:spPr/>
      <dgm:t>
        <a:bodyPr/>
        <a:lstStyle/>
        <a:p>
          <a:endParaRPr lang="cs-CZ"/>
        </a:p>
      </dgm:t>
    </dgm:pt>
    <dgm:pt modelId="{774068F9-51F9-4FE7-99B9-5FB84EE0164C}">
      <dgm:prSet phldrT="[Tex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cs-CZ" sz="1600" dirty="0" smtClean="0"/>
            <a:t>sem patří znaky, které charakterizují náš tělesný a zdravotní stav a které nám umožní nebo neumožní vykonávat určité povolání</a:t>
          </a:r>
          <a:endParaRPr lang="cs-CZ" sz="1600" dirty="0"/>
        </a:p>
      </dgm:t>
    </dgm:pt>
    <dgm:pt modelId="{44F27F88-27B9-4F9D-9F71-D0B01AE9FBF5}" type="parTrans" cxnId="{D3F07092-8CD1-4159-9D46-0F597FDD3F57}">
      <dgm:prSet/>
      <dgm:spPr/>
      <dgm:t>
        <a:bodyPr/>
        <a:lstStyle/>
        <a:p>
          <a:endParaRPr lang="cs-CZ"/>
        </a:p>
      </dgm:t>
    </dgm:pt>
    <dgm:pt modelId="{1C8B3BE3-8DD8-47E3-A9FE-269C0A95450D}" type="sibTrans" cxnId="{D3F07092-8CD1-4159-9D46-0F597FDD3F57}">
      <dgm:prSet/>
      <dgm:spPr/>
      <dgm:t>
        <a:bodyPr/>
        <a:lstStyle/>
        <a:p>
          <a:endParaRPr lang="cs-CZ"/>
        </a:p>
      </dgm:t>
    </dgm:pt>
    <dgm:pt modelId="{7506F8D9-0251-4A08-A255-135DF611D6FA}">
      <dgm:prSet phldrT="[Tex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cs-CZ" sz="1600" dirty="0" smtClean="0"/>
            <a:t>např. tělesná výška, zrak, sluch, fyzická zdatnost, alergie, nemoci, …</a:t>
          </a:r>
          <a:endParaRPr lang="cs-CZ" sz="1600" dirty="0"/>
        </a:p>
      </dgm:t>
    </dgm:pt>
    <dgm:pt modelId="{8FFEB3FC-CEA9-4001-9F2C-3BF9FD474ECC}" type="parTrans" cxnId="{7245E80F-7034-4503-8F55-9E9C37B8CFA2}">
      <dgm:prSet/>
      <dgm:spPr/>
      <dgm:t>
        <a:bodyPr/>
        <a:lstStyle/>
        <a:p>
          <a:endParaRPr lang="cs-CZ"/>
        </a:p>
      </dgm:t>
    </dgm:pt>
    <dgm:pt modelId="{461A7E9E-ECE6-4AE5-BC3C-49CC815E1AD4}" type="sibTrans" cxnId="{7245E80F-7034-4503-8F55-9E9C37B8CFA2}">
      <dgm:prSet/>
      <dgm:spPr/>
      <dgm:t>
        <a:bodyPr/>
        <a:lstStyle/>
        <a:p>
          <a:endParaRPr lang="cs-CZ"/>
        </a:p>
      </dgm:t>
    </dgm:pt>
    <dgm:pt modelId="{ACE208FC-39B8-424D-A193-2BAE0777997E}">
      <dgm:prSet custT="1"/>
      <dgm:spPr>
        <a:solidFill>
          <a:srgbClr val="92D050"/>
        </a:solidFill>
      </dgm:spPr>
      <dgm:t>
        <a:bodyPr/>
        <a:lstStyle/>
        <a:p>
          <a:r>
            <a:rPr lang="cs-CZ" sz="2400" b="1" dirty="0" smtClean="0">
              <a:solidFill>
                <a:schemeClr val="tx1"/>
              </a:solidFill>
            </a:rPr>
            <a:t>ZÁJMY</a:t>
          </a:r>
          <a:endParaRPr lang="cs-CZ" sz="2400" b="1" dirty="0">
            <a:solidFill>
              <a:schemeClr val="tx1"/>
            </a:solidFill>
          </a:endParaRPr>
        </a:p>
      </dgm:t>
    </dgm:pt>
    <dgm:pt modelId="{870A8D63-6916-4C3B-8FEF-591D57CFAEF3}" type="parTrans" cxnId="{18B29C5C-1E6F-4921-81B7-658719D091F0}">
      <dgm:prSet/>
      <dgm:spPr/>
      <dgm:t>
        <a:bodyPr/>
        <a:lstStyle/>
        <a:p>
          <a:endParaRPr lang="cs-CZ"/>
        </a:p>
      </dgm:t>
    </dgm:pt>
    <dgm:pt modelId="{925D62FB-604D-4253-B36A-8018F20DA5D7}" type="sibTrans" cxnId="{18B29C5C-1E6F-4921-81B7-658719D091F0}">
      <dgm:prSet/>
      <dgm:spPr/>
      <dgm:t>
        <a:bodyPr/>
        <a:lstStyle/>
        <a:p>
          <a:endParaRPr lang="cs-CZ"/>
        </a:p>
      </dgm:t>
    </dgm:pt>
    <dgm:pt modelId="{A1D301E3-82EB-4A16-A77D-6FCBB112DC01}">
      <dgm:prSet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sz="1600" dirty="0" smtClean="0"/>
            <a:t>ukazují na oblibu nějaké činnosti</a:t>
          </a:r>
          <a:endParaRPr lang="cs-CZ" sz="1600" dirty="0"/>
        </a:p>
      </dgm:t>
    </dgm:pt>
    <dgm:pt modelId="{FF234835-6CED-4040-B1AA-BFFC59612422}" type="parTrans" cxnId="{2EAF52DF-DAF2-4BA8-A047-C0C58230495F}">
      <dgm:prSet/>
      <dgm:spPr/>
      <dgm:t>
        <a:bodyPr/>
        <a:lstStyle/>
        <a:p>
          <a:endParaRPr lang="cs-CZ"/>
        </a:p>
      </dgm:t>
    </dgm:pt>
    <dgm:pt modelId="{1ECBED7C-F14A-4997-9932-BB102A38B82A}" type="sibTrans" cxnId="{2EAF52DF-DAF2-4BA8-A047-C0C58230495F}">
      <dgm:prSet/>
      <dgm:spPr/>
      <dgm:t>
        <a:bodyPr/>
        <a:lstStyle/>
        <a:p>
          <a:endParaRPr lang="cs-CZ"/>
        </a:p>
      </dgm:t>
    </dgm:pt>
    <dgm:pt modelId="{6C62B982-B797-4753-ABD4-48FEA8A7419F}">
      <dgm:prSet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sz="1600" dirty="0" smtClean="0"/>
            <a:t>např. četba, zájem o umění, sport,  kutilství, … </a:t>
          </a:r>
          <a:endParaRPr lang="cs-CZ" sz="1600" dirty="0"/>
        </a:p>
      </dgm:t>
    </dgm:pt>
    <dgm:pt modelId="{66CEAFEC-EA01-4FA2-85A8-5BA764DF6DC4}" type="parTrans" cxnId="{582C4644-549A-481E-BA1D-03184E3231A2}">
      <dgm:prSet/>
      <dgm:spPr/>
      <dgm:t>
        <a:bodyPr/>
        <a:lstStyle/>
        <a:p>
          <a:endParaRPr lang="cs-CZ"/>
        </a:p>
      </dgm:t>
    </dgm:pt>
    <dgm:pt modelId="{B5001D81-920D-4BAA-BD6E-E8A7164A2F9A}" type="sibTrans" cxnId="{582C4644-549A-481E-BA1D-03184E3231A2}">
      <dgm:prSet/>
      <dgm:spPr/>
      <dgm:t>
        <a:bodyPr/>
        <a:lstStyle/>
        <a:p>
          <a:endParaRPr lang="cs-CZ"/>
        </a:p>
      </dgm:t>
    </dgm:pt>
    <dgm:pt modelId="{C05C254D-1BBD-432B-B5B0-8D8F49C3565A}" type="pres">
      <dgm:prSet presAssocID="{25264080-8C90-4197-8EA0-456DCEEA3FB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A6BF485-7DA2-4AF6-B928-B95D22F0B930}" type="pres">
      <dgm:prSet presAssocID="{EC67C219-5A9D-4942-861F-79AA7E9BE4E5}" presName="linNode" presStyleCnt="0"/>
      <dgm:spPr/>
    </dgm:pt>
    <dgm:pt modelId="{609A5A9C-73D2-497E-8C3F-896C1E836C27}" type="pres">
      <dgm:prSet presAssocID="{EC67C219-5A9D-4942-861F-79AA7E9BE4E5}" presName="parentText" presStyleLbl="node1" presStyleIdx="0" presStyleCnt="4" custScaleX="69753" custLinFactNeighborX="-283" custLinFactNeighborY="-208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AFD2CE-3145-493D-BAD3-FFF58E373284}" type="pres">
      <dgm:prSet presAssocID="{EC67C219-5A9D-4942-861F-79AA7E9BE4E5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4A2F172-2502-4914-8955-53FCEC270E0B}" type="pres">
      <dgm:prSet presAssocID="{C75ACD2B-3306-45DB-A89E-8D6D6A2CCCCD}" presName="sp" presStyleCnt="0"/>
      <dgm:spPr/>
    </dgm:pt>
    <dgm:pt modelId="{EBD935C2-D4F2-4535-8CE0-E686B6C49D68}" type="pres">
      <dgm:prSet presAssocID="{EAE60888-9757-45F7-B16C-8135F216D334}" presName="linNode" presStyleCnt="0"/>
      <dgm:spPr/>
    </dgm:pt>
    <dgm:pt modelId="{17D017F0-33F5-4A86-A5FE-890AB6AF14F7}" type="pres">
      <dgm:prSet presAssocID="{EAE60888-9757-45F7-B16C-8135F216D334}" presName="parentText" presStyleLbl="node1" presStyleIdx="1" presStyleCnt="4" custScaleX="6975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0DF1BE-905A-407A-B657-C41A8684FF4B}" type="pres">
      <dgm:prSet presAssocID="{EAE60888-9757-45F7-B16C-8135F216D334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A05B19-A3E1-4214-A708-97FE03E0E44F}" type="pres">
      <dgm:prSet presAssocID="{C6049D2E-E61F-4D23-B009-C56AE35EB645}" presName="sp" presStyleCnt="0"/>
      <dgm:spPr/>
    </dgm:pt>
    <dgm:pt modelId="{3295AFEF-5DCA-4545-9F40-AEC0D71138FA}" type="pres">
      <dgm:prSet presAssocID="{ACE208FC-39B8-424D-A193-2BAE0777997E}" presName="linNode" presStyleCnt="0"/>
      <dgm:spPr/>
    </dgm:pt>
    <dgm:pt modelId="{403FBD13-D2AC-4936-84DA-F7CFEF53EB7A}" type="pres">
      <dgm:prSet presAssocID="{ACE208FC-39B8-424D-A193-2BAE0777997E}" presName="parentText" presStyleLbl="node1" presStyleIdx="2" presStyleCnt="4" custScaleX="6975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964AB4-FF74-4447-8738-7BA5A4FA6335}" type="pres">
      <dgm:prSet presAssocID="{ACE208FC-39B8-424D-A193-2BAE0777997E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7F67FA-C2F6-4103-921A-6F411E6427E5}" type="pres">
      <dgm:prSet presAssocID="{925D62FB-604D-4253-B36A-8018F20DA5D7}" presName="sp" presStyleCnt="0"/>
      <dgm:spPr/>
    </dgm:pt>
    <dgm:pt modelId="{E02DDFCD-E4AA-40CE-99E0-475941E198DA}" type="pres">
      <dgm:prSet presAssocID="{6E91CDCB-D44C-485B-8C6B-442E57C51D27}" presName="linNode" presStyleCnt="0"/>
      <dgm:spPr/>
    </dgm:pt>
    <dgm:pt modelId="{8B0B2109-6084-4913-B4F3-D3044A4C1C63}" type="pres">
      <dgm:prSet presAssocID="{6E91CDCB-D44C-485B-8C6B-442E57C51D27}" presName="parentText" presStyleLbl="node1" presStyleIdx="3" presStyleCnt="4" custScaleX="6975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30404FE-9254-421D-A346-E3E83BF1CCC2}" type="pres">
      <dgm:prSet presAssocID="{6E91CDCB-D44C-485B-8C6B-442E57C51D27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B8ED3BB-02B2-405F-995B-F87A2C16DE37}" srcId="{EAE60888-9757-45F7-B16C-8135F216D334}" destId="{92967FFE-3083-4348-9732-2C02C27FE9F1}" srcOrd="1" destOrd="0" parTransId="{D157271B-BBEF-4167-A323-976EA139D637}" sibTransId="{EE80FFAC-177E-46ED-A549-E7F187C63166}"/>
    <dgm:cxn modelId="{582C4644-549A-481E-BA1D-03184E3231A2}" srcId="{ACE208FC-39B8-424D-A193-2BAE0777997E}" destId="{6C62B982-B797-4753-ABD4-48FEA8A7419F}" srcOrd="1" destOrd="0" parTransId="{66CEAFEC-EA01-4FA2-85A8-5BA764DF6DC4}" sibTransId="{B5001D81-920D-4BAA-BD6E-E8A7164A2F9A}"/>
    <dgm:cxn modelId="{BE863F50-3FE4-4810-A50F-61BA9294D518}" srcId="{25264080-8C90-4197-8EA0-456DCEEA3FB2}" destId="{EC67C219-5A9D-4942-861F-79AA7E9BE4E5}" srcOrd="0" destOrd="0" parTransId="{244DB37E-BE68-4C21-8788-709BDD059059}" sibTransId="{C75ACD2B-3306-45DB-A89E-8D6D6A2CCCCD}"/>
    <dgm:cxn modelId="{F7EBBA24-B5ED-4A32-906C-307C5047A2EA}" type="presOf" srcId="{079EFB89-1DA2-4B45-BA4D-E095A798B824}" destId="{6FAFD2CE-3145-493D-BAD3-FFF58E373284}" srcOrd="0" destOrd="1" presId="urn:microsoft.com/office/officeart/2005/8/layout/vList5"/>
    <dgm:cxn modelId="{2EAF52DF-DAF2-4BA8-A047-C0C58230495F}" srcId="{ACE208FC-39B8-424D-A193-2BAE0777997E}" destId="{A1D301E3-82EB-4A16-A77D-6FCBB112DC01}" srcOrd="0" destOrd="0" parTransId="{FF234835-6CED-4040-B1AA-BFFC59612422}" sibTransId="{1ECBED7C-F14A-4997-9932-BB102A38B82A}"/>
    <dgm:cxn modelId="{11F45C54-3FE6-4312-A790-3A5C90306386}" srcId="{EC67C219-5A9D-4942-861F-79AA7E9BE4E5}" destId="{F423429C-1548-4719-9820-D8568DC76A0E}" srcOrd="0" destOrd="0" parTransId="{3712AC68-18E9-4537-93A7-13855393693F}" sibTransId="{D0E8CBA0-A2F7-4A7E-BB66-4714B2D03E87}"/>
    <dgm:cxn modelId="{B41EBFF9-F31F-4787-AAAA-DB98AF08C573}" srcId="{25264080-8C90-4197-8EA0-456DCEEA3FB2}" destId="{EAE60888-9757-45F7-B16C-8135F216D334}" srcOrd="1" destOrd="0" parTransId="{273AB699-80C8-4D3E-B276-ADCBE31D5569}" sibTransId="{C6049D2E-E61F-4D23-B009-C56AE35EB645}"/>
    <dgm:cxn modelId="{FDCB61D4-4A2D-45DB-B442-C42A058AA738}" type="presOf" srcId="{6E91CDCB-D44C-485B-8C6B-442E57C51D27}" destId="{8B0B2109-6084-4913-B4F3-D3044A4C1C63}" srcOrd="0" destOrd="0" presId="urn:microsoft.com/office/officeart/2005/8/layout/vList5"/>
    <dgm:cxn modelId="{D3F07092-8CD1-4159-9D46-0F597FDD3F57}" srcId="{6E91CDCB-D44C-485B-8C6B-442E57C51D27}" destId="{774068F9-51F9-4FE7-99B9-5FB84EE0164C}" srcOrd="0" destOrd="0" parTransId="{44F27F88-27B9-4F9D-9F71-D0B01AE9FBF5}" sibTransId="{1C8B3BE3-8DD8-47E3-A9FE-269C0A95450D}"/>
    <dgm:cxn modelId="{E763840B-6193-4923-B4F8-BADA7CD142AC}" type="presOf" srcId="{6C62B982-B797-4753-ABD4-48FEA8A7419F}" destId="{5C964AB4-FF74-4447-8738-7BA5A4FA6335}" srcOrd="0" destOrd="1" presId="urn:microsoft.com/office/officeart/2005/8/layout/vList5"/>
    <dgm:cxn modelId="{1635A105-A99C-485A-B807-62729DCD5E8F}" srcId="{EC67C219-5A9D-4942-861F-79AA7E9BE4E5}" destId="{079EFB89-1DA2-4B45-BA4D-E095A798B824}" srcOrd="1" destOrd="0" parTransId="{1B177E34-71C8-4742-A423-662930C052CA}" sibTransId="{6A096D43-1FB6-47D3-8E4D-F7D46B8062F6}"/>
    <dgm:cxn modelId="{69594BE1-6BDC-4F33-B9DB-056E1500C925}" type="presOf" srcId="{EC67C219-5A9D-4942-861F-79AA7E9BE4E5}" destId="{609A5A9C-73D2-497E-8C3F-896C1E836C27}" srcOrd="0" destOrd="0" presId="urn:microsoft.com/office/officeart/2005/8/layout/vList5"/>
    <dgm:cxn modelId="{496CDF12-AE99-4B5C-B47F-B36ADD5F9960}" srcId="{25264080-8C90-4197-8EA0-456DCEEA3FB2}" destId="{6E91CDCB-D44C-485B-8C6B-442E57C51D27}" srcOrd="3" destOrd="0" parTransId="{9D5E79F8-05E0-4035-93CA-1A6A5BBECE36}" sibTransId="{20B06AEB-9925-4752-B709-4638D2B2C520}"/>
    <dgm:cxn modelId="{0E0E0401-6434-4F46-976D-0D770637A3FA}" type="presOf" srcId="{F423429C-1548-4719-9820-D8568DC76A0E}" destId="{6FAFD2CE-3145-493D-BAD3-FFF58E373284}" srcOrd="0" destOrd="0" presId="urn:microsoft.com/office/officeart/2005/8/layout/vList5"/>
    <dgm:cxn modelId="{7BACB221-FF8B-4FF6-8380-2F38C81A1CE5}" type="presOf" srcId="{774068F9-51F9-4FE7-99B9-5FB84EE0164C}" destId="{430404FE-9254-421D-A346-E3E83BF1CCC2}" srcOrd="0" destOrd="0" presId="urn:microsoft.com/office/officeart/2005/8/layout/vList5"/>
    <dgm:cxn modelId="{3561A587-BE28-400E-9384-6696FE90A4CA}" type="presOf" srcId="{557F11B0-E44C-41BC-8E47-AF341DC90F97}" destId="{980DF1BE-905A-407A-B657-C41A8684FF4B}" srcOrd="0" destOrd="0" presId="urn:microsoft.com/office/officeart/2005/8/layout/vList5"/>
    <dgm:cxn modelId="{AB402460-3417-45AA-B581-A4A31BA4D8C7}" type="presOf" srcId="{7506F8D9-0251-4A08-A255-135DF611D6FA}" destId="{430404FE-9254-421D-A346-E3E83BF1CCC2}" srcOrd="0" destOrd="1" presId="urn:microsoft.com/office/officeart/2005/8/layout/vList5"/>
    <dgm:cxn modelId="{6205CD2C-795D-45DF-9E43-3853ADD02344}" type="presOf" srcId="{A1D301E3-82EB-4A16-A77D-6FCBB112DC01}" destId="{5C964AB4-FF74-4447-8738-7BA5A4FA6335}" srcOrd="0" destOrd="0" presId="urn:microsoft.com/office/officeart/2005/8/layout/vList5"/>
    <dgm:cxn modelId="{7245E80F-7034-4503-8F55-9E9C37B8CFA2}" srcId="{6E91CDCB-D44C-485B-8C6B-442E57C51D27}" destId="{7506F8D9-0251-4A08-A255-135DF611D6FA}" srcOrd="1" destOrd="0" parTransId="{8FFEB3FC-CEA9-4001-9F2C-3BF9FD474ECC}" sibTransId="{461A7E9E-ECE6-4AE5-BC3C-49CC815E1AD4}"/>
    <dgm:cxn modelId="{EC1F0DC2-9B34-48CB-A6B3-C35DA670FB8D}" srcId="{EAE60888-9757-45F7-B16C-8135F216D334}" destId="{557F11B0-E44C-41BC-8E47-AF341DC90F97}" srcOrd="0" destOrd="0" parTransId="{DEEA36D3-66AE-4043-9FD7-824C1ADE200A}" sibTransId="{50E0B319-88C2-4C03-A4F0-CAC89AF33795}"/>
    <dgm:cxn modelId="{A0A27BB9-5125-4D71-8B9F-909781C5C2D8}" type="presOf" srcId="{ACE208FC-39B8-424D-A193-2BAE0777997E}" destId="{403FBD13-D2AC-4936-84DA-F7CFEF53EB7A}" srcOrd="0" destOrd="0" presId="urn:microsoft.com/office/officeart/2005/8/layout/vList5"/>
    <dgm:cxn modelId="{71BCFA83-EF4B-4463-BADE-286A98708DA7}" type="presOf" srcId="{92967FFE-3083-4348-9732-2C02C27FE9F1}" destId="{980DF1BE-905A-407A-B657-C41A8684FF4B}" srcOrd="0" destOrd="1" presId="urn:microsoft.com/office/officeart/2005/8/layout/vList5"/>
    <dgm:cxn modelId="{7DAE914A-E02C-4BF9-9503-44D6F492F383}" type="presOf" srcId="{25264080-8C90-4197-8EA0-456DCEEA3FB2}" destId="{C05C254D-1BBD-432B-B5B0-8D8F49C3565A}" srcOrd="0" destOrd="0" presId="urn:microsoft.com/office/officeart/2005/8/layout/vList5"/>
    <dgm:cxn modelId="{A70CBBC5-78D3-4000-8B02-55217C01CA2F}" type="presOf" srcId="{EAE60888-9757-45F7-B16C-8135F216D334}" destId="{17D017F0-33F5-4A86-A5FE-890AB6AF14F7}" srcOrd="0" destOrd="0" presId="urn:microsoft.com/office/officeart/2005/8/layout/vList5"/>
    <dgm:cxn modelId="{18B29C5C-1E6F-4921-81B7-658719D091F0}" srcId="{25264080-8C90-4197-8EA0-456DCEEA3FB2}" destId="{ACE208FC-39B8-424D-A193-2BAE0777997E}" srcOrd="2" destOrd="0" parTransId="{870A8D63-6916-4C3B-8FEF-591D57CFAEF3}" sibTransId="{925D62FB-604D-4253-B36A-8018F20DA5D7}"/>
    <dgm:cxn modelId="{A73B2492-1A35-45E6-A91A-F3D3A8617CFD}" type="presParOf" srcId="{C05C254D-1BBD-432B-B5B0-8D8F49C3565A}" destId="{6A6BF485-7DA2-4AF6-B928-B95D22F0B930}" srcOrd="0" destOrd="0" presId="urn:microsoft.com/office/officeart/2005/8/layout/vList5"/>
    <dgm:cxn modelId="{673C4E01-3568-4608-8F78-B815ACD8DE9A}" type="presParOf" srcId="{6A6BF485-7DA2-4AF6-B928-B95D22F0B930}" destId="{609A5A9C-73D2-497E-8C3F-896C1E836C27}" srcOrd="0" destOrd="0" presId="urn:microsoft.com/office/officeart/2005/8/layout/vList5"/>
    <dgm:cxn modelId="{CF039FBC-66BC-464C-BFE6-9C6BBD2EAFD2}" type="presParOf" srcId="{6A6BF485-7DA2-4AF6-B928-B95D22F0B930}" destId="{6FAFD2CE-3145-493D-BAD3-FFF58E373284}" srcOrd="1" destOrd="0" presId="urn:microsoft.com/office/officeart/2005/8/layout/vList5"/>
    <dgm:cxn modelId="{876F25BC-212A-4A89-9E19-DA573D95C1A0}" type="presParOf" srcId="{C05C254D-1BBD-432B-B5B0-8D8F49C3565A}" destId="{44A2F172-2502-4914-8955-53FCEC270E0B}" srcOrd="1" destOrd="0" presId="urn:microsoft.com/office/officeart/2005/8/layout/vList5"/>
    <dgm:cxn modelId="{AAA64FBD-EFBA-45D3-84B5-C1AA8FE550F0}" type="presParOf" srcId="{C05C254D-1BBD-432B-B5B0-8D8F49C3565A}" destId="{EBD935C2-D4F2-4535-8CE0-E686B6C49D68}" srcOrd="2" destOrd="0" presId="urn:microsoft.com/office/officeart/2005/8/layout/vList5"/>
    <dgm:cxn modelId="{3A4BB74D-EBBF-42E0-B843-408158613E1B}" type="presParOf" srcId="{EBD935C2-D4F2-4535-8CE0-E686B6C49D68}" destId="{17D017F0-33F5-4A86-A5FE-890AB6AF14F7}" srcOrd="0" destOrd="0" presId="urn:microsoft.com/office/officeart/2005/8/layout/vList5"/>
    <dgm:cxn modelId="{39730715-6D76-4CFA-821F-2E7ABEE49AB9}" type="presParOf" srcId="{EBD935C2-D4F2-4535-8CE0-E686B6C49D68}" destId="{980DF1BE-905A-407A-B657-C41A8684FF4B}" srcOrd="1" destOrd="0" presId="urn:microsoft.com/office/officeart/2005/8/layout/vList5"/>
    <dgm:cxn modelId="{8CE85DB7-EC33-48C2-94F7-94D5949288CC}" type="presParOf" srcId="{C05C254D-1BBD-432B-B5B0-8D8F49C3565A}" destId="{7DA05B19-A3E1-4214-A708-97FE03E0E44F}" srcOrd="3" destOrd="0" presId="urn:microsoft.com/office/officeart/2005/8/layout/vList5"/>
    <dgm:cxn modelId="{495051EB-6FCD-4C5B-862D-F60DC709C3C4}" type="presParOf" srcId="{C05C254D-1BBD-432B-B5B0-8D8F49C3565A}" destId="{3295AFEF-5DCA-4545-9F40-AEC0D71138FA}" srcOrd="4" destOrd="0" presId="urn:microsoft.com/office/officeart/2005/8/layout/vList5"/>
    <dgm:cxn modelId="{9E5B4521-4801-4E30-922A-F3976B685276}" type="presParOf" srcId="{3295AFEF-5DCA-4545-9F40-AEC0D71138FA}" destId="{403FBD13-D2AC-4936-84DA-F7CFEF53EB7A}" srcOrd="0" destOrd="0" presId="urn:microsoft.com/office/officeart/2005/8/layout/vList5"/>
    <dgm:cxn modelId="{F33F4677-1A01-461E-A610-C9D744D929D2}" type="presParOf" srcId="{3295AFEF-5DCA-4545-9F40-AEC0D71138FA}" destId="{5C964AB4-FF74-4447-8738-7BA5A4FA6335}" srcOrd="1" destOrd="0" presId="urn:microsoft.com/office/officeart/2005/8/layout/vList5"/>
    <dgm:cxn modelId="{CA2EEFB3-41B2-410D-9ADC-448F441153BA}" type="presParOf" srcId="{C05C254D-1BBD-432B-B5B0-8D8F49C3565A}" destId="{517F67FA-C2F6-4103-921A-6F411E6427E5}" srcOrd="5" destOrd="0" presId="urn:microsoft.com/office/officeart/2005/8/layout/vList5"/>
    <dgm:cxn modelId="{A42AAF36-2E4C-4C4E-8C0C-4F2C7622B953}" type="presParOf" srcId="{C05C254D-1BBD-432B-B5B0-8D8F49C3565A}" destId="{E02DDFCD-E4AA-40CE-99E0-475941E198DA}" srcOrd="6" destOrd="0" presId="urn:microsoft.com/office/officeart/2005/8/layout/vList5"/>
    <dgm:cxn modelId="{063BAED3-ED65-4915-AF59-11D46544C638}" type="presParOf" srcId="{E02DDFCD-E4AA-40CE-99E0-475941E198DA}" destId="{8B0B2109-6084-4913-B4F3-D3044A4C1C63}" srcOrd="0" destOrd="0" presId="urn:microsoft.com/office/officeart/2005/8/layout/vList5"/>
    <dgm:cxn modelId="{4C7853CB-6771-4983-A103-3878D7D72112}" type="presParOf" srcId="{E02DDFCD-E4AA-40CE-99E0-475941E198DA}" destId="{430404FE-9254-421D-A346-E3E83BF1CCC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E0CED4-2C67-41C6-B8F5-B40B987B651B}" type="doc">
      <dgm:prSet loTypeId="urn:microsoft.com/office/officeart/2005/8/layout/radial5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3A0F5F89-5E83-4671-97B6-CA38D4AAD7E0}">
      <dgm:prSet phldrT="[Text]"/>
      <dgm:spPr/>
      <dgm:t>
        <a:bodyPr/>
        <a:lstStyle/>
        <a:p>
          <a:r>
            <a:rPr lang="cs-CZ" b="1" dirty="0" smtClean="0"/>
            <a:t>TVOJE JMÉNO</a:t>
          </a:r>
          <a:endParaRPr lang="cs-CZ" b="1" dirty="0"/>
        </a:p>
      </dgm:t>
    </dgm:pt>
    <dgm:pt modelId="{5718DECC-5FE4-48D9-99A1-D4011726883A}" type="parTrans" cxnId="{53193104-D581-4301-A50F-DB013D8611E9}">
      <dgm:prSet/>
      <dgm:spPr/>
      <dgm:t>
        <a:bodyPr/>
        <a:lstStyle/>
        <a:p>
          <a:endParaRPr lang="cs-CZ"/>
        </a:p>
      </dgm:t>
    </dgm:pt>
    <dgm:pt modelId="{2CAF9C3F-937F-448D-B957-2A957F2974F5}" type="sibTrans" cxnId="{53193104-D581-4301-A50F-DB013D8611E9}">
      <dgm:prSet/>
      <dgm:spPr/>
      <dgm:t>
        <a:bodyPr/>
        <a:lstStyle/>
        <a:p>
          <a:endParaRPr lang="cs-CZ"/>
        </a:p>
      </dgm:t>
    </dgm:pt>
    <dgm:pt modelId="{820777AB-F686-42B9-9F13-3D27F8881D33}">
      <dgm:prSet phldrT="[Text]" custT="1"/>
      <dgm:spPr/>
      <dgm:t>
        <a:bodyPr/>
        <a:lstStyle/>
        <a:p>
          <a:r>
            <a:rPr lang="cs-CZ" sz="1800" b="1" dirty="0" smtClean="0"/>
            <a:t>TVOJE VLASTNOSTI</a:t>
          </a:r>
          <a:endParaRPr lang="cs-CZ" sz="1800" b="1" dirty="0"/>
        </a:p>
      </dgm:t>
    </dgm:pt>
    <dgm:pt modelId="{42FA95BF-D5DC-4203-B3E0-263B1F12B3A8}" type="parTrans" cxnId="{9B521C18-53F0-4D38-B571-A9B2A9D6EF23}">
      <dgm:prSet/>
      <dgm:spPr/>
      <dgm:t>
        <a:bodyPr/>
        <a:lstStyle/>
        <a:p>
          <a:endParaRPr lang="cs-CZ"/>
        </a:p>
      </dgm:t>
    </dgm:pt>
    <dgm:pt modelId="{4664E8CE-DE41-4BCC-9AF7-44D3D9664E7A}" type="sibTrans" cxnId="{9B521C18-53F0-4D38-B571-A9B2A9D6EF23}">
      <dgm:prSet/>
      <dgm:spPr/>
      <dgm:t>
        <a:bodyPr/>
        <a:lstStyle/>
        <a:p>
          <a:endParaRPr lang="cs-CZ"/>
        </a:p>
      </dgm:t>
    </dgm:pt>
    <dgm:pt modelId="{28C2D21B-0571-4D25-A006-F60D72AB47F0}">
      <dgm:prSet phldrT="[Text]" custT="1"/>
      <dgm:spPr/>
      <dgm:t>
        <a:bodyPr/>
        <a:lstStyle/>
        <a:p>
          <a:r>
            <a:rPr lang="cs-CZ" sz="1800" b="1" dirty="0" smtClean="0"/>
            <a:t>TVOJE ZÁJMY</a:t>
          </a:r>
          <a:endParaRPr lang="cs-CZ" sz="1800" b="1" dirty="0"/>
        </a:p>
      </dgm:t>
    </dgm:pt>
    <dgm:pt modelId="{AED9A213-B61E-41C7-9A9F-7E60E274D9C4}" type="parTrans" cxnId="{04AE2712-1423-492B-A7E7-540FCA6E5F73}">
      <dgm:prSet/>
      <dgm:spPr/>
      <dgm:t>
        <a:bodyPr/>
        <a:lstStyle/>
        <a:p>
          <a:endParaRPr lang="cs-CZ"/>
        </a:p>
      </dgm:t>
    </dgm:pt>
    <dgm:pt modelId="{442EFA0A-65DD-41D6-AAAA-76E37BB620A3}" type="sibTrans" cxnId="{04AE2712-1423-492B-A7E7-540FCA6E5F73}">
      <dgm:prSet/>
      <dgm:spPr/>
      <dgm:t>
        <a:bodyPr/>
        <a:lstStyle/>
        <a:p>
          <a:endParaRPr lang="cs-CZ"/>
        </a:p>
      </dgm:t>
    </dgm:pt>
    <dgm:pt modelId="{28596B45-F872-4FD1-B54E-3F81491A66FD}">
      <dgm:prSet phldrT="[Text]" custT="1"/>
      <dgm:spPr/>
      <dgm:t>
        <a:bodyPr/>
        <a:lstStyle/>
        <a:p>
          <a:r>
            <a:rPr lang="cs-CZ" sz="1800" b="1" dirty="0" smtClean="0"/>
            <a:t>TVOJE TĚLESNÁ A ZDRAVOTNÍ CHARAKTERISTIKA</a:t>
          </a:r>
          <a:endParaRPr lang="cs-CZ" sz="1800" b="1" dirty="0"/>
        </a:p>
      </dgm:t>
    </dgm:pt>
    <dgm:pt modelId="{EEC202C9-C56F-4CE8-B2F4-BCCBCE9E8693}" type="parTrans" cxnId="{6ED45700-4E68-4C8F-A247-14D9E3844AE1}">
      <dgm:prSet/>
      <dgm:spPr/>
      <dgm:t>
        <a:bodyPr/>
        <a:lstStyle/>
        <a:p>
          <a:endParaRPr lang="cs-CZ"/>
        </a:p>
      </dgm:t>
    </dgm:pt>
    <dgm:pt modelId="{2E8FF366-7D87-4B64-AAEA-6A0D304AF55F}" type="sibTrans" cxnId="{6ED45700-4E68-4C8F-A247-14D9E3844AE1}">
      <dgm:prSet/>
      <dgm:spPr/>
      <dgm:t>
        <a:bodyPr/>
        <a:lstStyle/>
        <a:p>
          <a:endParaRPr lang="cs-CZ"/>
        </a:p>
      </dgm:t>
    </dgm:pt>
    <dgm:pt modelId="{A2A6FAB3-D903-436C-8D94-40867FF76BA6}">
      <dgm:prSet phldrT="[Text]" custT="1"/>
      <dgm:spPr>
        <a:solidFill>
          <a:schemeClr val="accent6"/>
        </a:solidFill>
      </dgm:spPr>
      <dgm:t>
        <a:bodyPr/>
        <a:lstStyle/>
        <a:p>
          <a:r>
            <a:rPr lang="cs-CZ" sz="1800" b="1" dirty="0" smtClean="0"/>
            <a:t>TVOJE SCHOPNOSTI</a:t>
          </a:r>
          <a:endParaRPr lang="cs-CZ" sz="1800" b="1" dirty="0"/>
        </a:p>
      </dgm:t>
    </dgm:pt>
    <dgm:pt modelId="{74260BA0-1B90-4446-B6F0-CC05AE05BC8E}" type="parTrans" cxnId="{585FBAAD-F932-4A3D-B81A-48CB654D6C5A}">
      <dgm:prSet/>
      <dgm:spPr>
        <a:solidFill>
          <a:schemeClr val="accent6"/>
        </a:solidFill>
      </dgm:spPr>
      <dgm:t>
        <a:bodyPr/>
        <a:lstStyle/>
        <a:p>
          <a:endParaRPr lang="cs-CZ"/>
        </a:p>
      </dgm:t>
    </dgm:pt>
    <dgm:pt modelId="{D18CC86F-8DA4-4EA2-8FCD-D6CAE21F8D49}" type="sibTrans" cxnId="{585FBAAD-F932-4A3D-B81A-48CB654D6C5A}">
      <dgm:prSet/>
      <dgm:spPr/>
      <dgm:t>
        <a:bodyPr/>
        <a:lstStyle/>
        <a:p>
          <a:endParaRPr lang="cs-CZ"/>
        </a:p>
      </dgm:t>
    </dgm:pt>
    <dgm:pt modelId="{1EDCBFB9-EECF-43F8-BAEE-CC6E74B24E63}" type="pres">
      <dgm:prSet presAssocID="{54E0CED4-2C67-41C6-B8F5-B40B987B651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CBC8631-9814-4FC2-9316-A0187E2092D8}" type="pres">
      <dgm:prSet presAssocID="{3A0F5F89-5E83-4671-97B6-CA38D4AAD7E0}" presName="centerShape" presStyleLbl="node0" presStyleIdx="0" presStyleCnt="1" custLinFactNeighborX="-4089" custLinFactNeighborY="-341"/>
      <dgm:spPr/>
      <dgm:t>
        <a:bodyPr/>
        <a:lstStyle/>
        <a:p>
          <a:endParaRPr lang="cs-CZ"/>
        </a:p>
      </dgm:t>
    </dgm:pt>
    <dgm:pt modelId="{36211329-F42C-4F92-B673-16BB540D9205}" type="pres">
      <dgm:prSet presAssocID="{42FA95BF-D5DC-4203-B3E0-263B1F12B3A8}" presName="parTrans" presStyleLbl="sibTrans2D1" presStyleIdx="0" presStyleCnt="4"/>
      <dgm:spPr/>
      <dgm:t>
        <a:bodyPr/>
        <a:lstStyle/>
        <a:p>
          <a:endParaRPr lang="cs-CZ"/>
        </a:p>
      </dgm:t>
    </dgm:pt>
    <dgm:pt modelId="{0913EE07-77A9-4F60-8476-7BC756B01856}" type="pres">
      <dgm:prSet presAssocID="{42FA95BF-D5DC-4203-B3E0-263B1F12B3A8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F4FF1607-114C-4E7F-928D-CA5D76A23E8E}" type="pres">
      <dgm:prSet presAssocID="{820777AB-F686-42B9-9F13-3D27F8881D33}" presName="node" presStyleLbl="node1" presStyleIdx="0" presStyleCnt="4" custScaleX="162738" custScaleY="57469" custRadScaleRad="99236" custRadScaleInc="-125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9B1159-D8AE-40DB-9D0A-C89BF5CFCA71}" type="pres">
      <dgm:prSet presAssocID="{AED9A213-B61E-41C7-9A9F-7E60E274D9C4}" presName="parTrans" presStyleLbl="sibTrans2D1" presStyleIdx="1" presStyleCnt="4"/>
      <dgm:spPr/>
      <dgm:t>
        <a:bodyPr/>
        <a:lstStyle/>
        <a:p>
          <a:endParaRPr lang="cs-CZ"/>
        </a:p>
      </dgm:t>
    </dgm:pt>
    <dgm:pt modelId="{47824800-1AD1-40AD-86FD-4E88ED85FBE1}" type="pres">
      <dgm:prSet presAssocID="{AED9A213-B61E-41C7-9A9F-7E60E274D9C4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0FD6CD40-06B3-46D7-9326-56CDDCCC04C4}" type="pres">
      <dgm:prSet presAssocID="{28C2D21B-0571-4D25-A006-F60D72AB47F0}" presName="node" presStyleLbl="node1" presStyleIdx="1" presStyleCnt="4" custScaleX="120573" custScaleY="61891" custRadScaleRad="123222" custRadScaleInc="-15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ADB1F7-90F7-484E-809B-2630537C2A48}" type="pres">
      <dgm:prSet presAssocID="{EEC202C9-C56F-4CE8-B2F4-BCCBCE9E8693}" presName="parTrans" presStyleLbl="sibTrans2D1" presStyleIdx="2" presStyleCnt="4" custLinFactNeighborX="-2432" custLinFactNeighborY="-360"/>
      <dgm:spPr/>
      <dgm:t>
        <a:bodyPr/>
        <a:lstStyle/>
        <a:p>
          <a:endParaRPr lang="cs-CZ"/>
        </a:p>
      </dgm:t>
    </dgm:pt>
    <dgm:pt modelId="{56AEF3F9-088E-45A8-A515-4E0E3851B0B3}" type="pres">
      <dgm:prSet presAssocID="{EEC202C9-C56F-4CE8-B2F4-BCCBCE9E8693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3F0138C4-ABC4-4D3F-9B0F-742F41E49537}" type="pres">
      <dgm:prSet presAssocID="{28596B45-F872-4FD1-B54E-3F81491A66FD}" presName="node" presStyleLbl="node1" presStyleIdx="2" presStyleCnt="4" custScaleX="229812" custScaleY="83255" custRadScaleRad="103386" custRadScaleInc="73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4ADA7A-1B17-4D47-893E-253750FAF168}" type="pres">
      <dgm:prSet presAssocID="{74260BA0-1B90-4446-B6F0-CC05AE05BC8E}" presName="parTrans" presStyleLbl="sibTrans2D1" presStyleIdx="3" presStyleCnt="4"/>
      <dgm:spPr/>
      <dgm:t>
        <a:bodyPr/>
        <a:lstStyle/>
        <a:p>
          <a:endParaRPr lang="cs-CZ"/>
        </a:p>
      </dgm:t>
    </dgm:pt>
    <dgm:pt modelId="{D7D84358-C017-46F4-8792-8D45C330CE83}" type="pres">
      <dgm:prSet presAssocID="{74260BA0-1B90-4446-B6F0-CC05AE05BC8E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FFB720B1-104C-45DF-A1A0-30D846B566FE}" type="pres">
      <dgm:prSet presAssocID="{A2A6FAB3-D903-436C-8D94-40867FF76BA6}" presName="node" presStyleLbl="node1" presStyleIdx="3" presStyleCnt="4" custScaleX="142416" custScaleY="72174" custRadScaleRad="148880" custRadScaleInc="-203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2DDEF5-7AEA-484E-84CF-324356D08831}" type="presOf" srcId="{28C2D21B-0571-4D25-A006-F60D72AB47F0}" destId="{0FD6CD40-06B3-46D7-9326-56CDDCCC04C4}" srcOrd="0" destOrd="0" presId="urn:microsoft.com/office/officeart/2005/8/layout/radial5"/>
    <dgm:cxn modelId="{9B521C18-53F0-4D38-B571-A9B2A9D6EF23}" srcId="{3A0F5F89-5E83-4671-97B6-CA38D4AAD7E0}" destId="{820777AB-F686-42B9-9F13-3D27F8881D33}" srcOrd="0" destOrd="0" parTransId="{42FA95BF-D5DC-4203-B3E0-263B1F12B3A8}" sibTransId="{4664E8CE-DE41-4BCC-9AF7-44D3D9664E7A}"/>
    <dgm:cxn modelId="{04AE2712-1423-492B-A7E7-540FCA6E5F73}" srcId="{3A0F5F89-5E83-4671-97B6-CA38D4AAD7E0}" destId="{28C2D21B-0571-4D25-A006-F60D72AB47F0}" srcOrd="1" destOrd="0" parTransId="{AED9A213-B61E-41C7-9A9F-7E60E274D9C4}" sibTransId="{442EFA0A-65DD-41D6-AAAA-76E37BB620A3}"/>
    <dgm:cxn modelId="{F2E50127-4BD0-49B7-A18D-39956D58B7FE}" type="presOf" srcId="{EEC202C9-C56F-4CE8-B2F4-BCCBCE9E8693}" destId="{35ADB1F7-90F7-484E-809B-2630537C2A48}" srcOrd="0" destOrd="0" presId="urn:microsoft.com/office/officeart/2005/8/layout/radial5"/>
    <dgm:cxn modelId="{C134DD16-A52D-485B-B0EA-E3FAE37DF507}" type="presOf" srcId="{EEC202C9-C56F-4CE8-B2F4-BCCBCE9E8693}" destId="{56AEF3F9-088E-45A8-A515-4E0E3851B0B3}" srcOrd="1" destOrd="0" presId="urn:microsoft.com/office/officeart/2005/8/layout/radial5"/>
    <dgm:cxn modelId="{6ED45700-4E68-4C8F-A247-14D9E3844AE1}" srcId="{3A0F5F89-5E83-4671-97B6-CA38D4AAD7E0}" destId="{28596B45-F872-4FD1-B54E-3F81491A66FD}" srcOrd="2" destOrd="0" parTransId="{EEC202C9-C56F-4CE8-B2F4-BCCBCE9E8693}" sibTransId="{2E8FF366-7D87-4B64-AAEA-6A0D304AF55F}"/>
    <dgm:cxn modelId="{5B82EA7E-64E2-4957-85CF-AD98B6CE9460}" type="presOf" srcId="{820777AB-F686-42B9-9F13-3D27F8881D33}" destId="{F4FF1607-114C-4E7F-928D-CA5D76A23E8E}" srcOrd="0" destOrd="0" presId="urn:microsoft.com/office/officeart/2005/8/layout/radial5"/>
    <dgm:cxn modelId="{8C993395-DDC2-4C4A-BE32-780FB83FE80F}" type="presOf" srcId="{28596B45-F872-4FD1-B54E-3F81491A66FD}" destId="{3F0138C4-ABC4-4D3F-9B0F-742F41E49537}" srcOrd="0" destOrd="0" presId="urn:microsoft.com/office/officeart/2005/8/layout/radial5"/>
    <dgm:cxn modelId="{8A3D34A0-8131-406E-8805-2B97DE168DB6}" type="presOf" srcId="{AED9A213-B61E-41C7-9A9F-7E60E274D9C4}" destId="{47824800-1AD1-40AD-86FD-4E88ED85FBE1}" srcOrd="1" destOrd="0" presId="urn:microsoft.com/office/officeart/2005/8/layout/radial5"/>
    <dgm:cxn modelId="{3811EA8D-F224-487A-902B-8911424DA628}" type="presOf" srcId="{42FA95BF-D5DC-4203-B3E0-263B1F12B3A8}" destId="{36211329-F42C-4F92-B673-16BB540D9205}" srcOrd="0" destOrd="0" presId="urn:microsoft.com/office/officeart/2005/8/layout/radial5"/>
    <dgm:cxn modelId="{DE73FDAD-F580-4FD8-AFF7-7D2A406F6AF7}" type="presOf" srcId="{74260BA0-1B90-4446-B6F0-CC05AE05BC8E}" destId="{D7D84358-C017-46F4-8792-8D45C330CE83}" srcOrd="1" destOrd="0" presId="urn:microsoft.com/office/officeart/2005/8/layout/radial5"/>
    <dgm:cxn modelId="{19EE9ABB-12DB-4B3E-993E-A4CA0CDD5911}" type="presOf" srcId="{74260BA0-1B90-4446-B6F0-CC05AE05BC8E}" destId="{934ADA7A-1B17-4D47-893E-253750FAF168}" srcOrd="0" destOrd="0" presId="urn:microsoft.com/office/officeart/2005/8/layout/radial5"/>
    <dgm:cxn modelId="{53193104-D581-4301-A50F-DB013D8611E9}" srcId="{54E0CED4-2C67-41C6-B8F5-B40B987B651B}" destId="{3A0F5F89-5E83-4671-97B6-CA38D4AAD7E0}" srcOrd="0" destOrd="0" parTransId="{5718DECC-5FE4-48D9-99A1-D4011726883A}" sibTransId="{2CAF9C3F-937F-448D-B957-2A957F2974F5}"/>
    <dgm:cxn modelId="{197975F1-0AA0-4D05-8D6A-4E38E4F1C721}" type="presOf" srcId="{AED9A213-B61E-41C7-9A9F-7E60E274D9C4}" destId="{1A9B1159-D8AE-40DB-9D0A-C89BF5CFCA71}" srcOrd="0" destOrd="0" presId="urn:microsoft.com/office/officeart/2005/8/layout/radial5"/>
    <dgm:cxn modelId="{FA296CEF-5F09-4136-8184-82A7EC309158}" type="presOf" srcId="{42FA95BF-D5DC-4203-B3E0-263B1F12B3A8}" destId="{0913EE07-77A9-4F60-8476-7BC756B01856}" srcOrd="1" destOrd="0" presId="urn:microsoft.com/office/officeart/2005/8/layout/radial5"/>
    <dgm:cxn modelId="{585FBAAD-F932-4A3D-B81A-48CB654D6C5A}" srcId="{3A0F5F89-5E83-4671-97B6-CA38D4AAD7E0}" destId="{A2A6FAB3-D903-436C-8D94-40867FF76BA6}" srcOrd="3" destOrd="0" parTransId="{74260BA0-1B90-4446-B6F0-CC05AE05BC8E}" sibTransId="{D18CC86F-8DA4-4EA2-8FCD-D6CAE21F8D49}"/>
    <dgm:cxn modelId="{853635AE-D57A-4ED5-8DBC-7D3DFCE5D315}" type="presOf" srcId="{3A0F5F89-5E83-4671-97B6-CA38D4AAD7E0}" destId="{6CBC8631-9814-4FC2-9316-A0187E2092D8}" srcOrd="0" destOrd="0" presId="urn:microsoft.com/office/officeart/2005/8/layout/radial5"/>
    <dgm:cxn modelId="{77B67AA3-471D-420B-96FB-C9FB1C103B0A}" type="presOf" srcId="{54E0CED4-2C67-41C6-B8F5-B40B987B651B}" destId="{1EDCBFB9-EECF-43F8-BAEE-CC6E74B24E63}" srcOrd="0" destOrd="0" presId="urn:microsoft.com/office/officeart/2005/8/layout/radial5"/>
    <dgm:cxn modelId="{F4B5EFC5-0A38-4589-89FE-633CF3880CE1}" type="presOf" srcId="{A2A6FAB3-D903-436C-8D94-40867FF76BA6}" destId="{FFB720B1-104C-45DF-A1A0-30D846B566FE}" srcOrd="0" destOrd="0" presId="urn:microsoft.com/office/officeart/2005/8/layout/radial5"/>
    <dgm:cxn modelId="{D96F8E8B-54EE-4A4D-B661-F1AC8D7B7B05}" type="presParOf" srcId="{1EDCBFB9-EECF-43F8-BAEE-CC6E74B24E63}" destId="{6CBC8631-9814-4FC2-9316-A0187E2092D8}" srcOrd="0" destOrd="0" presId="urn:microsoft.com/office/officeart/2005/8/layout/radial5"/>
    <dgm:cxn modelId="{AB1C3D54-0797-418F-BE78-B14DE3935BC3}" type="presParOf" srcId="{1EDCBFB9-EECF-43F8-BAEE-CC6E74B24E63}" destId="{36211329-F42C-4F92-B673-16BB540D9205}" srcOrd="1" destOrd="0" presId="urn:microsoft.com/office/officeart/2005/8/layout/radial5"/>
    <dgm:cxn modelId="{D7011274-BFE0-4B6A-85DD-1BC679C5B2E6}" type="presParOf" srcId="{36211329-F42C-4F92-B673-16BB540D9205}" destId="{0913EE07-77A9-4F60-8476-7BC756B01856}" srcOrd="0" destOrd="0" presId="urn:microsoft.com/office/officeart/2005/8/layout/radial5"/>
    <dgm:cxn modelId="{CFAB4B46-76A5-44D8-8132-014C98F80DDE}" type="presParOf" srcId="{1EDCBFB9-EECF-43F8-BAEE-CC6E74B24E63}" destId="{F4FF1607-114C-4E7F-928D-CA5D76A23E8E}" srcOrd="2" destOrd="0" presId="urn:microsoft.com/office/officeart/2005/8/layout/radial5"/>
    <dgm:cxn modelId="{7FF152EF-056B-4482-9911-DFDA3783A8C8}" type="presParOf" srcId="{1EDCBFB9-EECF-43F8-BAEE-CC6E74B24E63}" destId="{1A9B1159-D8AE-40DB-9D0A-C89BF5CFCA71}" srcOrd="3" destOrd="0" presId="urn:microsoft.com/office/officeart/2005/8/layout/radial5"/>
    <dgm:cxn modelId="{F00FEBBB-0212-4254-8B8A-EAAF13CE394D}" type="presParOf" srcId="{1A9B1159-D8AE-40DB-9D0A-C89BF5CFCA71}" destId="{47824800-1AD1-40AD-86FD-4E88ED85FBE1}" srcOrd="0" destOrd="0" presId="urn:microsoft.com/office/officeart/2005/8/layout/radial5"/>
    <dgm:cxn modelId="{CD0A0DA9-E70A-4248-9620-C5FFD8C6C77A}" type="presParOf" srcId="{1EDCBFB9-EECF-43F8-BAEE-CC6E74B24E63}" destId="{0FD6CD40-06B3-46D7-9326-56CDDCCC04C4}" srcOrd="4" destOrd="0" presId="urn:microsoft.com/office/officeart/2005/8/layout/radial5"/>
    <dgm:cxn modelId="{28E9B7DC-B747-4DB5-A89E-9CFB47AE8761}" type="presParOf" srcId="{1EDCBFB9-EECF-43F8-BAEE-CC6E74B24E63}" destId="{35ADB1F7-90F7-484E-809B-2630537C2A48}" srcOrd="5" destOrd="0" presId="urn:microsoft.com/office/officeart/2005/8/layout/radial5"/>
    <dgm:cxn modelId="{5F7A94DE-E71E-49DD-82BD-62B8D4AFF53E}" type="presParOf" srcId="{35ADB1F7-90F7-484E-809B-2630537C2A48}" destId="{56AEF3F9-088E-45A8-A515-4E0E3851B0B3}" srcOrd="0" destOrd="0" presId="urn:microsoft.com/office/officeart/2005/8/layout/radial5"/>
    <dgm:cxn modelId="{FCDD26DE-F0C2-4808-B494-9161B98BCFAD}" type="presParOf" srcId="{1EDCBFB9-EECF-43F8-BAEE-CC6E74B24E63}" destId="{3F0138C4-ABC4-4D3F-9B0F-742F41E49537}" srcOrd="6" destOrd="0" presId="urn:microsoft.com/office/officeart/2005/8/layout/radial5"/>
    <dgm:cxn modelId="{E6FAAFDF-1C9B-4F1D-AAC1-A24B454E1CC5}" type="presParOf" srcId="{1EDCBFB9-EECF-43F8-BAEE-CC6E74B24E63}" destId="{934ADA7A-1B17-4D47-893E-253750FAF168}" srcOrd="7" destOrd="0" presId="urn:microsoft.com/office/officeart/2005/8/layout/radial5"/>
    <dgm:cxn modelId="{E9738B77-A471-43BA-937F-90E8594D543F}" type="presParOf" srcId="{934ADA7A-1B17-4D47-893E-253750FAF168}" destId="{D7D84358-C017-46F4-8792-8D45C330CE83}" srcOrd="0" destOrd="0" presId="urn:microsoft.com/office/officeart/2005/8/layout/radial5"/>
    <dgm:cxn modelId="{AB52DA98-236E-4D22-8032-91C3618AE14C}" type="presParOf" srcId="{1EDCBFB9-EECF-43F8-BAEE-CC6E74B24E63}" destId="{FFB720B1-104C-45DF-A1A0-30D846B566F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4E0CED4-2C67-41C6-B8F5-B40B987B651B}" type="doc">
      <dgm:prSet loTypeId="urn:microsoft.com/office/officeart/2005/8/layout/radial5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3A0F5F89-5E83-4671-97B6-CA38D4AAD7E0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POVOLÁNÍ</a:t>
          </a:r>
          <a:endParaRPr lang="cs-CZ" sz="1800" b="1" dirty="0">
            <a:solidFill>
              <a:schemeClr val="tx1"/>
            </a:solidFill>
          </a:endParaRPr>
        </a:p>
      </dgm:t>
    </dgm:pt>
    <dgm:pt modelId="{5718DECC-5FE4-48D9-99A1-D4011726883A}" type="parTrans" cxnId="{53193104-D581-4301-A50F-DB013D8611E9}">
      <dgm:prSet/>
      <dgm:spPr/>
      <dgm:t>
        <a:bodyPr/>
        <a:lstStyle/>
        <a:p>
          <a:endParaRPr lang="cs-CZ"/>
        </a:p>
      </dgm:t>
    </dgm:pt>
    <dgm:pt modelId="{2CAF9C3F-937F-448D-B957-2A957F2974F5}" type="sibTrans" cxnId="{53193104-D581-4301-A50F-DB013D8611E9}">
      <dgm:prSet/>
      <dgm:spPr/>
      <dgm:t>
        <a:bodyPr/>
        <a:lstStyle/>
        <a:p>
          <a:endParaRPr lang="cs-CZ"/>
        </a:p>
      </dgm:t>
    </dgm:pt>
    <dgm:pt modelId="{820777AB-F686-42B9-9F13-3D27F8881D33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PRACOVNÍ ČINNOSTI</a:t>
          </a:r>
          <a:endParaRPr lang="cs-CZ" sz="1800" b="1" dirty="0">
            <a:solidFill>
              <a:schemeClr val="tx1"/>
            </a:solidFill>
          </a:endParaRPr>
        </a:p>
      </dgm:t>
    </dgm:pt>
    <dgm:pt modelId="{42FA95BF-D5DC-4203-B3E0-263B1F12B3A8}" type="parTrans" cxnId="{9B521C18-53F0-4D38-B571-A9B2A9D6EF23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endParaRPr lang="cs-CZ"/>
        </a:p>
      </dgm:t>
    </dgm:pt>
    <dgm:pt modelId="{4664E8CE-DE41-4BCC-9AF7-44D3D9664E7A}" type="sibTrans" cxnId="{9B521C18-53F0-4D38-B571-A9B2A9D6EF23}">
      <dgm:prSet/>
      <dgm:spPr/>
      <dgm:t>
        <a:bodyPr/>
        <a:lstStyle/>
        <a:p>
          <a:endParaRPr lang="cs-CZ"/>
        </a:p>
      </dgm:t>
    </dgm:pt>
    <dgm:pt modelId="{28C2D21B-0571-4D25-A006-F60D72AB47F0}">
      <dgm:prSet phldrT="[Text]" custT="1"/>
      <dgm:spPr>
        <a:solidFill>
          <a:srgbClr val="66FF33"/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PRACOVNÍ PROSTŘEDKY</a:t>
          </a:r>
          <a:endParaRPr lang="cs-CZ" sz="1800" b="1" dirty="0">
            <a:solidFill>
              <a:schemeClr val="tx1"/>
            </a:solidFill>
          </a:endParaRPr>
        </a:p>
      </dgm:t>
    </dgm:pt>
    <dgm:pt modelId="{AED9A213-B61E-41C7-9A9F-7E60E274D9C4}" type="parTrans" cxnId="{04AE2712-1423-492B-A7E7-540FCA6E5F73}">
      <dgm:prSet/>
      <dgm:spPr>
        <a:solidFill>
          <a:srgbClr val="99FF99"/>
        </a:solidFill>
      </dgm:spPr>
      <dgm:t>
        <a:bodyPr/>
        <a:lstStyle/>
        <a:p>
          <a:endParaRPr lang="cs-CZ"/>
        </a:p>
      </dgm:t>
    </dgm:pt>
    <dgm:pt modelId="{442EFA0A-65DD-41D6-AAAA-76E37BB620A3}" type="sibTrans" cxnId="{04AE2712-1423-492B-A7E7-540FCA6E5F73}">
      <dgm:prSet/>
      <dgm:spPr/>
      <dgm:t>
        <a:bodyPr/>
        <a:lstStyle/>
        <a:p>
          <a:endParaRPr lang="cs-CZ"/>
        </a:p>
      </dgm:t>
    </dgm:pt>
    <dgm:pt modelId="{A2A6FAB3-D903-436C-8D94-40867FF76BA6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PRACOVNÍ PROSTŘEDÍ </a:t>
          </a:r>
          <a:endParaRPr lang="cs-CZ" sz="1800" b="1" dirty="0">
            <a:solidFill>
              <a:schemeClr val="tx1"/>
            </a:solidFill>
          </a:endParaRPr>
        </a:p>
      </dgm:t>
    </dgm:pt>
    <dgm:pt modelId="{74260BA0-1B90-4446-B6F0-CC05AE05BC8E}" type="parTrans" cxnId="{585FBAAD-F932-4A3D-B81A-48CB654D6C5A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cs-CZ"/>
        </a:p>
      </dgm:t>
    </dgm:pt>
    <dgm:pt modelId="{D18CC86F-8DA4-4EA2-8FCD-D6CAE21F8D49}" type="sibTrans" cxnId="{585FBAAD-F932-4A3D-B81A-48CB654D6C5A}">
      <dgm:prSet/>
      <dgm:spPr/>
      <dgm:t>
        <a:bodyPr/>
        <a:lstStyle/>
        <a:p>
          <a:endParaRPr lang="cs-CZ"/>
        </a:p>
      </dgm:t>
    </dgm:pt>
    <dgm:pt modelId="{28596B45-F872-4FD1-B54E-3F81491A66FD}">
      <dgm:prSet phldrT="[Text]" custT="1"/>
      <dgm:spPr>
        <a:solidFill>
          <a:srgbClr val="FFC000"/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PRACOVNÍ PŘEDMĚTY, OBJEKTY</a:t>
          </a:r>
          <a:endParaRPr lang="cs-CZ" sz="1800" b="1" dirty="0">
            <a:solidFill>
              <a:schemeClr val="tx1"/>
            </a:solidFill>
          </a:endParaRPr>
        </a:p>
      </dgm:t>
    </dgm:pt>
    <dgm:pt modelId="{2E8FF366-7D87-4B64-AAEA-6A0D304AF55F}" type="sibTrans" cxnId="{6ED45700-4E68-4C8F-A247-14D9E3844AE1}">
      <dgm:prSet/>
      <dgm:spPr/>
      <dgm:t>
        <a:bodyPr/>
        <a:lstStyle/>
        <a:p>
          <a:endParaRPr lang="cs-CZ"/>
        </a:p>
      </dgm:t>
    </dgm:pt>
    <dgm:pt modelId="{EEC202C9-C56F-4CE8-B2F4-BCCBCE9E8693}" type="parTrans" cxnId="{6ED45700-4E68-4C8F-A247-14D9E3844AE1}">
      <dgm:prSet/>
      <dgm:spPr>
        <a:solidFill>
          <a:srgbClr val="FFC000"/>
        </a:solidFill>
      </dgm:spPr>
      <dgm:t>
        <a:bodyPr/>
        <a:lstStyle/>
        <a:p>
          <a:endParaRPr lang="cs-CZ"/>
        </a:p>
      </dgm:t>
    </dgm:pt>
    <dgm:pt modelId="{1EDCBFB9-EECF-43F8-BAEE-CC6E74B24E63}" type="pres">
      <dgm:prSet presAssocID="{54E0CED4-2C67-41C6-B8F5-B40B987B651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CBC8631-9814-4FC2-9316-A0187E2092D8}" type="pres">
      <dgm:prSet presAssocID="{3A0F5F89-5E83-4671-97B6-CA38D4AAD7E0}" presName="centerShape" presStyleLbl="node0" presStyleIdx="0" presStyleCnt="1" custScaleX="124010" custScaleY="119600" custLinFactNeighborX="-4089" custLinFactNeighborY="-341"/>
      <dgm:spPr/>
      <dgm:t>
        <a:bodyPr/>
        <a:lstStyle/>
        <a:p>
          <a:endParaRPr lang="cs-CZ"/>
        </a:p>
      </dgm:t>
    </dgm:pt>
    <dgm:pt modelId="{36211329-F42C-4F92-B673-16BB540D9205}" type="pres">
      <dgm:prSet presAssocID="{42FA95BF-D5DC-4203-B3E0-263B1F12B3A8}" presName="parTrans" presStyleLbl="sibTrans2D1" presStyleIdx="0" presStyleCnt="4"/>
      <dgm:spPr/>
      <dgm:t>
        <a:bodyPr/>
        <a:lstStyle/>
        <a:p>
          <a:endParaRPr lang="cs-CZ"/>
        </a:p>
      </dgm:t>
    </dgm:pt>
    <dgm:pt modelId="{0913EE07-77A9-4F60-8476-7BC756B01856}" type="pres">
      <dgm:prSet presAssocID="{42FA95BF-D5DC-4203-B3E0-263B1F12B3A8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F4FF1607-114C-4E7F-928D-CA5D76A23E8E}" type="pres">
      <dgm:prSet presAssocID="{820777AB-F686-42B9-9F13-3D27F8881D33}" presName="node" presStyleLbl="node1" presStyleIdx="0" presStyleCnt="4" custScaleX="175626" custScaleY="79869" custRadScaleRad="104704" custRadScaleInc="-101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9B1159-D8AE-40DB-9D0A-C89BF5CFCA71}" type="pres">
      <dgm:prSet presAssocID="{AED9A213-B61E-41C7-9A9F-7E60E274D9C4}" presName="parTrans" presStyleLbl="sibTrans2D1" presStyleIdx="1" presStyleCnt="4"/>
      <dgm:spPr/>
      <dgm:t>
        <a:bodyPr/>
        <a:lstStyle/>
        <a:p>
          <a:endParaRPr lang="cs-CZ"/>
        </a:p>
      </dgm:t>
    </dgm:pt>
    <dgm:pt modelId="{47824800-1AD1-40AD-86FD-4E88ED85FBE1}" type="pres">
      <dgm:prSet presAssocID="{AED9A213-B61E-41C7-9A9F-7E60E274D9C4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0FD6CD40-06B3-46D7-9326-56CDDCCC04C4}" type="pres">
      <dgm:prSet presAssocID="{28C2D21B-0571-4D25-A006-F60D72AB47F0}" presName="node" presStyleLbl="node1" presStyleIdx="1" presStyleCnt="4" custScaleX="147676" custScaleY="72549" custRadScaleRad="133555" custRadScaleInc="-296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ADB1F7-90F7-484E-809B-2630537C2A48}" type="pres">
      <dgm:prSet presAssocID="{EEC202C9-C56F-4CE8-B2F4-BCCBCE9E8693}" presName="parTrans" presStyleLbl="sibTrans2D1" presStyleIdx="2" presStyleCnt="4" custLinFactNeighborX="-2432" custLinFactNeighborY="-360"/>
      <dgm:spPr/>
      <dgm:t>
        <a:bodyPr/>
        <a:lstStyle/>
        <a:p>
          <a:endParaRPr lang="cs-CZ"/>
        </a:p>
      </dgm:t>
    </dgm:pt>
    <dgm:pt modelId="{56AEF3F9-088E-45A8-A515-4E0E3851B0B3}" type="pres">
      <dgm:prSet presAssocID="{EEC202C9-C56F-4CE8-B2F4-BCCBCE9E8693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3F0138C4-ABC4-4D3F-9B0F-742F41E49537}" type="pres">
      <dgm:prSet presAssocID="{28596B45-F872-4FD1-B54E-3F81491A66FD}" presName="node" presStyleLbl="node1" presStyleIdx="2" presStyleCnt="4" custScaleX="232163" custScaleY="74154" custRadScaleRad="103386" custRadScaleInc="73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4ADA7A-1B17-4D47-893E-253750FAF168}" type="pres">
      <dgm:prSet presAssocID="{74260BA0-1B90-4446-B6F0-CC05AE05BC8E}" presName="parTrans" presStyleLbl="sibTrans2D1" presStyleIdx="3" presStyleCnt="4"/>
      <dgm:spPr/>
      <dgm:t>
        <a:bodyPr/>
        <a:lstStyle/>
        <a:p>
          <a:endParaRPr lang="cs-CZ"/>
        </a:p>
      </dgm:t>
    </dgm:pt>
    <dgm:pt modelId="{D7D84358-C017-46F4-8792-8D45C330CE83}" type="pres">
      <dgm:prSet presAssocID="{74260BA0-1B90-4446-B6F0-CC05AE05BC8E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FFB720B1-104C-45DF-A1A0-30D846B566FE}" type="pres">
      <dgm:prSet presAssocID="{A2A6FAB3-D903-436C-8D94-40867FF76BA6}" presName="node" presStyleLbl="node1" presStyleIdx="3" presStyleCnt="4" custScaleX="142416" custScaleY="72174" custRadScaleRad="1570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66607B-53DA-48DD-B575-32FE577081C4}" type="presOf" srcId="{74260BA0-1B90-4446-B6F0-CC05AE05BC8E}" destId="{934ADA7A-1B17-4D47-893E-253750FAF168}" srcOrd="0" destOrd="0" presId="urn:microsoft.com/office/officeart/2005/8/layout/radial5"/>
    <dgm:cxn modelId="{3E97A2AE-736F-4745-B7B1-A58F6D24E457}" type="presOf" srcId="{54E0CED4-2C67-41C6-B8F5-B40B987B651B}" destId="{1EDCBFB9-EECF-43F8-BAEE-CC6E74B24E63}" srcOrd="0" destOrd="0" presId="urn:microsoft.com/office/officeart/2005/8/layout/radial5"/>
    <dgm:cxn modelId="{9B521C18-53F0-4D38-B571-A9B2A9D6EF23}" srcId="{3A0F5F89-5E83-4671-97B6-CA38D4AAD7E0}" destId="{820777AB-F686-42B9-9F13-3D27F8881D33}" srcOrd="0" destOrd="0" parTransId="{42FA95BF-D5DC-4203-B3E0-263B1F12B3A8}" sibTransId="{4664E8CE-DE41-4BCC-9AF7-44D3D9664E7A}"/>
    <dgm:cxn modelId="{A2F39393-8959-4BAE-995E-79BE1BA83F41}" type="presOf" srcId="{42FA95BF-D5DC-4203-B3E0-263B1F12B3A8}" destId="{36211329-F42C-4F92-B673-16BB540D9205}" srcOrd="0" destOrd="0" presId="urn:microsoft.com/office/officeart/2005/8/layout/radial5"/>
    <dgm:cxn modelId="{04AE2712-1423-492B-A7E7-540FCA6E5F73}" srcId="{3A0F5F89-5E83-4671-97B6-CA38D4AAD7E0}" destId="{28C2D21B-0571-4D25-A006-F60D72AB47F0}" srcOrd="1" destOrd="0" parTransId="{AED9A213-B61E-41C7-9A9F-7E60E274D9C4}" sibTransId="{442EFA0A-65DD-41D6-AAAA-76E37BB620A3}"/>
    <dgm:cxn modelId="{11478B05-53F9-4E6A-996D-DA4B44093411}" type="presOf" srcId="{AED9A213-B61E-41C7-9A9F-7E60E274D9C4}" destId="{1A9B1159-D8AE-40DB-9D0A-C89BF5CFCA71}" srcOrd="0" destOrd="0" presId="urn:microsoft.com/office/officeart/2005/8/layout/radial5"/>
    <dgm:cxn modelId="{6ED45700-4E68-4C8F-A247-14D9E3844AE1}" srcId="{3A0F5F89-5E83-4671-97B6-CA38D4AAD7E0}" destId="{28596B45-F872-4FD1-B54E-3F81491A66FD}" srcOrd="2" destOrd="0" parTransId="{EEC202C9-C56F-4CE8-B2F4-BCCBCE9E8693}" sibTransId="{2E8FF366-7D87-4B64-AAEA-6A0D304AF55F}"/>
    <dgm:cxn modelId="{5D6FD6E1-8CC0-4193-8E1B-D0FEEB8C4A6B}" type="presOf" srcId="{74260BA0-1B90-4446-B6F0-CC05AE05BC8E}" destId="{D7D84358-C017-46F4-8792-8D45C330CE83}" srcOrd="1" destOrd="0" presId="urn:microsoft.com/office/officeart/2005/8/layout/radial5"/>
    <dgm:cxn modelId="{9D6CB427-4F42-4355-B996-00DE81E7537E}" type="presOf" srcId="{28596B45-F872-4FD1-B54E-3F81491A66FD}" destId="{3F0138C4-ABC4-4D3F-9B0F-742F41E49537}" srcOrd="0" destOrd="0" presId="urn:microsoft.com/office/officeart/2005/8/layout/radial5"/>
    <dgm:cxn modelId="{03A8E04B-20BF-4C58-9177-AD3343193CC7}" type="presOf" srcId="{EEC202C9-C56F-4CE8-B2F4-BCCBCE9E8693}" destId="{35ADB1F7-90F7-484E-809B-2630537C2A48}" srcOrd="0" destOrd="0" presId="urn:microsoft.com/office/officeart/2005/8/layout/radial5"/>
    <dgm:cxn modelId="{4FF0BF47-585C-45FA-A21B-1335B5DA1853}" type="presOf" srcId="{EEC202C9-C56F-4CE8-B2F4-BCCBCE9E8693}" destId="{56AEF3F9-088E-45A8-A515-4E0E3851B0B3}" srcOrd="1" destOrd="0" presId="urn:microsoft.com/office/officeart/2005/8/layout/radial5"/>
    <dgm:cxn modelId="{AE82A6E9-0DAB-4201-B923-DE1F506981BF}" type="presOf" srcId="{820777AB-F686-42B9-9F13-3D27F8881D33}" destId="{F4FF1607-114C-4E7F-928D-CA5D76A23E8E}" srcOrd="0" destOrd="0" presId="urn:microsoft.com/office/officeart/2005/8/layout/radial5"/>
    <dgm:cxn modelId="{1967F0C9-1E39-4B1D-ABD8-28FD00909D46}" type="presOf" srcId="{AED9A213-B61E-41C7-9A9F-7E60E274D9C4}" destId="{47824800-1AD1-40AD-86FD-4E88ED85FBE1}" srcOrd="1" destOrd="0" presId="urn:microsoft.com/office/officeart/2005/8/layout/radial5"/>
    <dgm:cxn modelId="{6E3C3CDD-1CA2-4149-91AD-361B8B23720E}" type="presOf" srcId="{3A0F5F89-5E83-4671-97B6-CA38D4AAD7E0}" destId="{6CBC8631-9814-4FC2-9316-A0187E2092D8}" srcOrd="0" destOrd="0" presId="urn:microsoft.com/office/officeart/2005/8/layout/radial5"/>
    <dgm:cxn modelId="{36DCB51B-5407-4254-892D-422B904B4762}" type="presOf" srcId="{A2A6FAB3-D903-436C-8D94-40867FF76BA6}" destId="{FFB720B1-104C-45DF-A1A0-30D846B566FE}" srcOrd="0" destOrd="0" presId="urn:microsoft.com/office/officeart/2005/8/layout/radial5"/>
    <dgm:cxn modelId="{53193104-D581-4301-A50F-DB013D8611E9}" srcId="{54E0CED4-2C67-41C6-B8F5-B40B987B651B}" destId="{3A0F5F89-5E83-4671-97B6-CA38D4AAD7E0}" srcOrd="0" destOrd="0" parTransId="{5718DECC-5FE4-48D9-99A1-D4011726883A}" sibTransId="{2CAF9C3F-937F-448D-B957-2A957F2974F5}"/>
    <dgm:cxn modelId="{585FBAAD-F932-4A3D-B81A-48CB654D6C5A}" srcId="{3A0F5F89-5E83-4671-97B6-CA38D4AAD7E0}" destId="{A2A6FAB3-D903-436C-8D94-40867FF76BA6}" srcOrd="3" destOrd="0" parTransId="{74260BA0-1B90-4446-B6F0-CC05AE05BC8E}" sibTransId="{D18CC86F-8DA4-4EA2-8FCD-D6CAE21F8D49}"/>
    <dgm:cxn modelId="{E83C2CC2-F477-45B9-947D-9A39120D1BAD}" type="presOf" srcId="{42FA95BF-D5DC-4203-B3E0-263B1F12B3A8}" destId="{0913EE07-77A9-4F60-8476-7BC756B01856}" srcOrd="1" destOrd="0" presId="urn:microsoft.com/office/officeart/2005/8/layout/radial5"/>
    <dgm:cxn modelId="{E52BCE03-2096-410F-BF51-5CCD471B0CC1}" type="presOf" srcId="{28C2D21B-0571-4D25-A006-F60D72AB47F0}" destId="{0FD6CD40-06B3-46D7-9326-56CDDCCC04C4}" srcOrd="0" destOrd="0" presId="urn:microsoft.com/office/officeart/2005/8/layout/radial5"/>
    <dgm:cxn modelId="{260855EF-F1E3-4AC7-90D2-DF1406505B16}" type="presParOf" srcId="{1EDCBFB9-EECF-43F8-BAEE-CC6E74B24E63}" destId="{6CBC8631-9814-4FC2-9316-A0187E2092D8}" srcOrd="0" destOrd="0" presId="urn:microsoft.com/office/officeart/2005/8/layout/radial5"/>
    <dgm:cxn modelId="{FB117235-B8F5-443D-A97B-2E7BDD607A2E}" type="presParOf" srcId="{1EDCBFB9-EECF-43F8-BAEE-CC6E74B24E63}" destId="{36211329-F42C-4F92-B673-16BB540D9205}" srcOrd="1" destOrd="0" presId="urn:microsoft.com/office/officeart/2005/8/layout/radial5"/>
    <dgm:cxn modelId="{9DA7CF29-EEF3-402D-BB0E-5CECD7BA27F3}" type="presParOf" srcId="{36211329-F42C-4F92-B673-16BB540D9205}" destId="{0913EE07-77A9-4F60-8476-7BC756B01856}" srcOrd="0" destOrd="0" presId="urn:microsoft.com/office/officeart/2005/8/layout/radial5"/>
    <dgm:cxn modelId="{9F70D99B-918E-4A00-A84A-0AEEABEF68B2}" type="presParOf" srcId="{1EDCBFB9-EECF-43F8-BAEE-CC6E74B24E63}" destId="{F4FF1607-114C-4E7F-928D-CA5D76A23E8E}" srcOrd="2" destOrd="0" presId="urn:microsoft.com/office/officeart/2005/8/layout/radial5"/>
    <dgm:cxn modelId="{EA980CE7-B869-4EC1-BEB6-A35F78E7977D}" type="presParOf" srcId="{1EDCBFB9-EECF-43F8-BAEE-CC6E74B24E63}" destId="{1A9B1159-D8AE-40DB-9D0A-C89BF5CFCA71}" srcOrd="3" destOrd="0" presId="urn:microsoft.com/office/officeart/2005/8/layout/radial5"/>
    <dgm:cxn modelId="{723F91A1-9C37-47F5-95EA-2AADAE1919E1}" type="presParOf" srcId="{1A9B1159-D8AE-40DB-9D0A-C89BF5CFCA71}" destId="{47824800-1AD1-40AD-86FD-4E88ED85FBE1}" srcOrd="0" destOrd="0" presId="urn:microsoft.com/office/officeart/2005/8/layout/radial5"/>
    <dgm:cxn modelId="{33A3A331-F490-419E-AE61-5C2DCB80BEBA}" type="presParOf" srcId="{1EDCBFB9-EECF-43F8-BAEE-CC6E74B24E63}" destId="{0FD6CD40-06B3-46D7-9326-56CDDCCC04C4}" srcOrd="4" destOrd="0" presId="urn:microsoft.com/office/officeart/2005/8/layout/radial5"/>
    <dgm:cxn modelId="{D33936CE-6031-49D8-8553-3564845180BC}" type="presParOf" srcId="{1EDCBFB9-EECF-43F8-BAEE-CC6E74B24E63}" destId="{35ADB1F7-90F7-484E-809B-2630537C2A48}" srcOrd="5" destOrd="0" presId="urn:microsoft.com/office/officeart/2005/8/layout/radial5"/>
    <dgm:cxn modelId="{8ACD4C72-B98F-4167-A9BF-9717913C47EF}" type="presParOf" srcId="{35ADB1F7-90F7-484E-809B-2630537C2A48}" destId="{56AEF3F9-088E-45A8-A515-4E0E3851B0B3}" srcOrd="0" destOrd="0" presId="urn:microsoft.com/office/officeart/2005/8/layout/radial5"/>
    <dgm:cxn modelId="{8C5C8747-93CC-4920-897A-3020598734FF}" type="presParOf" srcId="{1EDCBFB9-EECF-43F8-BAEE-CC6E74B24E63}" destId="{3F0138C4-ABC4-4D3F-9B0F-742F41E49537}" srcOrd="6" destOrd="0" presId="urn:microsoft.com/office/officeart/2005/8/layout/radial5"/>
    <dgm:cxn modelId="{54E4E13A-0DBA-4B36-A767-BC645B44C310}" type="presParOf" srcId="{1EDCBFB9-EECF-43F8-BAEE-CC6E74B24E63}" destId="{934ADA7A-1B17-4D47-893E-253750FAF168}" srcOrd="7" destOrd="0" presId="urn:microsoft.com/office/officeart/2005/8/layout/radial5"/>
    <dgm:cxn modelId="{D888D031-FC74-41A8-B73A-F3DFEF05AFC5}" type="presParOf" srcId="{934ADA7A-1B17-4D47-893E-253750FAF168}" destId="{D7D84358-C017-46F4-8792-8D45C330CE83}" srcOrd="0" destOrd="0" presId="urn:microsoft.com/office/officeart/2005/8/layout/radial5"/>
    <dgm:cxn modelId="{9D1BFC94-576F-4218-BC9E-2C2723365A8A}" type="presParOf" srcId="{1EDCBFB9-EECF-43F8-BAEE-CC6E74B24E63}" destId="{FFB720B1-104C-45DF-A1A0-30D846B566F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B478D2-68C9-43B7-8AEA-F9498FAC8A15}" type="doc">
      <dgm:prSet loTypeId="urn:microsoft.com/office/officeart/2005/8/layout/vList5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5DE0938-BA76-4B5C-A2C5-1F48A3FFE479}">
      <dgm:prSet phldrT="[Text]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PRACOVNÍ ČINNOSTI</a:t>
          </a:r>
          <a:endParaRPr lang="cs-CZ" b="1" dirty="0">
            <a:solidFill>
              <a:schemeClr val="tx1"/>
            </a:solidFill>
          </a:endParaRPr>
        </a:p>
      </dgm:t>
    </dgm:pt>
    <dgm:pt modelId="{AB754B52-04A0-44CF-BD64-26F2D345E391}" type="parTrans" cxnId="{0ADFDCEB-4805-4054-A5A3-BCEFD73CA788}">
      <dgm:prSet/>
      <dgm:spPr/>
      <dgm:t>
        <a:bodyPr/>
        <a:lstStyle/>
        <a:p>
          <a:endParaRPr lang="cs-CZ"/>
        </a:p>
      </dgm:t>
    </dgm:pt>
    <dgm:pt modelId="{64C55DD6-CDBA-4055-8E45-1D6CDDEAAD29}" type="sibTrans" cxnId="{0ADFDCEB-4805-4054-A5A3-BCEFD73CA788}">
      <dgm:prSet/>
      <dgm:spPr/>
      <dgm:t>
        <a:bodyPr/>
        <a:lstStyle/>
        <a:p>
          <a:endParaRPr lang="cs-CZ"/>
        </a:p>
      </dgm:t>
    </dgm:pt>
    <dgm:pt modelId="{9779E951-3DDB-4CA7-8396-1A8A7DC8E85C}">
      <dgm:prSet phldrT="[Text]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cs-CZ" dirty="0" smtClean="0"/>
            <a:t>Co člověk dělá?</a:t>
          </a:r>
          <a:endParaRPr lang="cs-CZ" dirty="0"/>
        </a:p>
      </dgm:t>
    </dgm:pt>
    <dgm:pt modelId="{C4F70D51-EC6C-4302-9466-C0242E8AA041}" type="parTrans" cxnId="{C92DBF59-7980-495E-847D-42A383AE2DA3}">
      <dgm:prSet/>
      <dgm:spPr/>
      <dgm:t>
        <a:bodyPr/>
        <a:lstStyle/>
        <a:p>
          <a:endParaRPr lang="cs-CZ"/>
        </a:p>
      </dgm:t>
    </dgm:pt>
    <dgm:pt modelId="{1198A874-321C-4C51-9FD1-5BA883893848}" type="sibTrans" cxnId="{C92DBF59-7980-495E-847D-42A383AE2DA3}">
      <dgm:prSet/>
      <dgm:spPr/>
      <dgm:t>
        <a:bodyPr/>
        <a:lstStyle/>
        <a:p>
          <a:endParaRPr lang="cs-CZ"/>
        </a:p>
      </dgm:t>
    </dgm:pt>
    <dgm:pt modelId="{BC90D8F6-F5B7-4B46-A782-F14E9B0B3A01}">
      <dgm:prSet phldrT="[Text]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cs-CZ" dirty="0" smtClean="0"/>
            <a:t>např. vaří, zapisuje, opravuje, sestrojuje, učí, …</a:t>
          </a:r>
          <a:endParaRPr lang="cs-CZ" dirty="0"/>
        </a:p>
      </dgm:t>
    </dgm:pt>
    <dgm:pt modelId="{FD72A3FF-C552-418E-9D1C-7181EBD31395}" type="parTrans" cxnId="{E850ED17-E878-4824-BB50-63694E12137C}">
      <dgm:prSet/>
      <dgm:spPr/>
      <dgm:t>
        <a:bodyPr/>
        <a:lstStyle/>
        <a:p>
          <a:endParaRPr lang="cs-CZ"/>
        </a:p>
      </dgm:t>
    </dgm:pt>
    <dgm:pt modelId="{68920BF3-A107-48E6-9E6E-B4126AFD010B}" type="sibTrans" cxnId="{E850ED17-E878-4824-BB50-63694E12137C}">
      <dgm:prSet/>
      <dgm:spPr/>
      <dgm:t>
        <a:bodyPr/>
        <a:lstStyle/>
        <a:p>
          <a:endParaRPr lang="cs-CZ"/>
        </a:p>
      </dgm:t>
    </dgm:pt>
    <dgm:pt modelId="{57494DED-9D41-4830-A3E9-B779049F2546}">
      <dgm:prSet phldrT="[Text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PRACOVNÍ PROSTŘEDÍ</a:t>
          </a:r>
          <a:endParaRPr lang="cs-CZ" b="1" dirty="0">
            <a:solidFill>
              <a:schemeClr val="tx1"/>
            </a:solidFill>
          </a:endParaRPr>
        </a:p>
      </dgm:t>
    </dgm:pt>
    <dgm:pt modelId="{DB510808-795F-4F78-A788-FB012B8DE83B}" type="parTrans" cxnId="{8C796C33-40DC-4C3F-B84D-05C1161A51B9}">
      <dgm:prSet/>
      <dgm:spPr/>
      <dgm:t>
        <a:bodyPr/>
        <a:lstStyle/>
        <a:p>
          <a:endParaRPr lang="cs-CZ"/>
        </a:p>
      </dgm:t>
    </dgm:pt>
    <dgm:pt modelId="{36B246ED-7E16-4DD2-9D1E-793FD7207F5E}" type="sibTrans" cxnId="{8C796C33-40DC-4C3F-B84D-05C1161A51B9}">
      <dgm:prSet/>
      <dgm:spPr/>
      <dgm:t>
        <a:bodyPr/>
        <a:lstStyle/>
        <a:p>
          <a:endParaRPr lang="cs-CZ"/>
        </a:p>
      </dgm:t>
    </dgm:pt>
    <dgm:pt modelId="{353F2D23-4B68-4433-9DE6-391D094B7AF9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dirty="0" smtClean="0"/>
            <a:t>Kde člověk dělá, pracuje?</a:t>
          </a:r>
          <a:endParaRPr lang="cs-CZ" dirty="0"/>
        </a:p>
      </dgm:t>
    </dgm:pt>
    <dgm:pt modelId="{C1BEFB23-0CA2-4B7E-9BEA-D1C8C912225B}" type="parTrans" cxnId="{7D6CCC9E-7A9B-4E32-8148-E89012B3B9DA}">
      <dgm:prSet/>
      <dgm:spPr/>
      <dgm:t>
        <a:bodyPr/>
        <a:lstStyle/>
        <a:p>
          <a:endParaRPr lang="cs-CZ"/>
        </a:p>
      </dgm:t>
    </dgm:pt>
    <dgm:pt modelId="{FFDC034F-E4D7-4864-82F4-685D5D74F89A}" type="sibTrans" cxnId="{7D6CCC9E-7A9B-4E32-8148-E89012B3B9DA}">
      <dgm:prSet/>
      <dgm:spPr/>
      <dgm:t>
        <a:bodyPr/>
        <a:lstStyle/>
        <a:p>
          <a:endParaRPr lang="cs-CZ"/>
        </a:p>
      </dgm:t>
    </dgm:pt>
    <dgm:pt modelId="{FC70E7B2-885A-497E-81C5-6E8B30D9A938}">
      <dgm:prSet phldrT="[Text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cs-CZ" dirty="0" smtClean="0"/>
            <a:t>např. v kuchyni, kanceláři, dílně, učebně, …</a:t>
          </a:r>
          <a:endParaRPr lang="cs-CZ" dirty="0"/>
        </a:p>
      </dgm:t>
    </dgm:pt>
    <dgm:pt modelId="{0BF3FF06-8BE6-437E-B94D-3F72309150B3}" type="parTrans" cxnId="{0293D45C-A367-4107-A00A-B1C54035440C}">
      <dgm:prSet/>
      <dgm:spPr/>
      <dgm:t>
        <a:bodyPr/>
        <a:lstStyle/>
        <a:p>
          <a:endParaRPr lang="cs-CZ"/>
        </a:p>
      </dgm:t>
    </dgm:pt>
    <dgm:pt modelId="{4220B14F-4BA4-4CA4-B317-EB90CE217B74}" type="sibTrans" cxnId="{0293D45C-A367-4107-A00A-B1C54035440C}">
      <dgm:prSet/>
      <dgm:spPr/>
      <dgm:t>
        <a:bodyPr/>
        <a:lstStyle/>
        <a:p>
          <a:endParaRPr lang="cs-CZ"/>
        </a:p>
      </dgm:t>
    </dgm:pt>
    <dgm:pt modelId="{9CAD3D7D-9D25-4BBD-ACFA-E65E9BDC18EA}">
      <dgm:prSet phldrT="[Text]"/>
      <dgm:spPr>
        <a:solidFill>
          <a:srgbClr val="66FF33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PRACOVNÍ PROSTŘEDKY</a:t>
          </a:r>
          <a:endParaRPr lang="cs-CZ" b="1" dirty="0">
            <a:solidFill>
              <a:schemeClr val="tx1"/>
            </a:solidFill>
          </a:endParaRPr>
        </a:p>
      </dgm:t>
    </dgm:pt>
    <dgm:pt modelId="{6630398A-F7D3-4313-A133-CD4EC74F182D}" type="parTrans" cxnId="{647D1531-F95A-4A02-843D-86E3B49821D2}">
      <dgm:prSet/>
      <dgm:spPr/>
      <dgm:t>
        <a:bodyPr/>
        <a:lstStyle/>
        <a:p>
          <a:endParaRPr lang="cs-CZ"/>
        </a:p>
      </dgm:t>
    </dgm:pt>
    <dgm:pt modelId="{17989035-6DFD-4543-AA5E-721B517CC55E}" type="sibTrans" cxnId="{647D1531-F95A-4A02-843D-86E3B49821D2}">
      <dgm:prSet/>
      <dgm:spPr/>
      <dgm:t>
        <a:bodyPr/>
        <a:lstStyle/>
        <a:p>
          <a:endParaRPr lang="cs-CZ"/>
        </a:p>
      </dgm:t>
    </dgm:pt>
    <dgm:pt modelId="{A2ACADCF-F86D-4A22-AD36-D2E22C36FD43}">
      <dgm:prSet phldrT="[Text]"/>
      <dgm:spPr>
        <a:solidFill>
          <a:srgbClr val="99FF99">
            <a:alpha val="90000"/>
          </a:srgbClr>
        </a:solidFill>
      </dgm:spPr>
      <dgm:t>
        <a:bodyPr/>
        <a:lstStyle/>
        <a:p>
          <a:r>
            <a:rPr lang="cs-CZ" dirty="0" smtClean="0"/>
            <a:t>S čím člověk pracuje?</a:t>
          </a:r>
          <a:endParaRPr lang="cs-CZ" dirty="0"/>
        </a:p>
      </dgm:t>
    </dgm:pt>
    <dgm:pt modelId="{7CBDC1D8-9328-464A-8BE3-F688862E9C67}" type="parTrans" cxnId="{5FB1F6C2-7D3C-4B06-A954-BCC6B3DFB3FD}">
      <dgm:prSet/>
      <dgm:spPr/>
      <dgm:t>
        <a:bodyPr/>
        <a:lstStyle/>
        <a:p>
          <a:endParaRPr lang="cs-CZ"/>
        </a:p>
      </dgm:t>
    </dgm:pt>
    <dgm:pt modelId="{F0837AD1-CB05-4232-BFF0-F9AFDDB8DA09}" type="sibTrans" cxnId="{5FB1F6C2-7D3C-4B06-A954-BCC6B3DFB3FD}">
      <dgm:prSet/>
      <dgm:spPr/>
      <dgm:t>
        <a:bodyPr/>
        <a:lstStyle/>
        <a:p>
          <a:endParaRPr lang="cs-CZ"/>
        </a:p>
      </dgm:t>
    </dgm:pt>
    <dgm:pt modelId="{726FC234-8062-47B8-9C05-12A53E1BC37B}">
      <dgm:prSet phldrT="[Text]"/>
      <dgm:spPr>
        <a:solidFill>
          <a:srgbClr val="99FF99">
            <a:alpha val="90000"/>
          </a:srgbClr>
        </a:solidFill>
      </dgm:spPr>
      <dgm:t>
        <a:bodyPr/>
        <a:lstStyle/>
        <a:p>
          <a:r>
            <a:rPr lang="cs-CZ" dirty="0" smtClean="0"/>
            <a:t>např. hrnec, PC, vrtačka, psací potřeby, …</a:t>
          </a:r>
          <a:endParaRPr lang="cs-CZ" dirty="0"/>
        </a:p>
      </dgm:t>
    </dgm:pt>
    <dgm:pt modelId="{93C453F8-7B3D-4FCD-9C76-FDB798193759}" type="parTrans" cxnId="{750C0373-5252-4581-8E80-C95BFA59B024}">
      <dgm:prSet/>
      <dgm:spPr/>
      <dgm:t>
        <a:bodyPr/>
        <a:lstStyle/>
        <a:p>
          <a:endParaRPr lang="cs-CZ"/>
        </a:p>
      </dgm:t>
    </dgm:pt>
    <dgm:pt modelId="{CFC67EB6-5020-494A-9AEF-DE7DE22D80CA}" type="sibTrans" cxnId="{750C0373-5252-4581-8E80-C95BFA59B024}">
      <dgm:prSet/>
      <dgm:spPr/>
      <dgm:t>
        <a:bodyPr/>
        <a:lstStyle/>
        <a:p>
          <a:endParaRPr lang="cs-CZ"/>
        </a:p>
      </dgm:t>
    </dgm:pt>
    <dgm:pt modelId="{DC91C44B-1677-4431-9785-DE6E90E4382B}">
      <dgm:prSet/>
      <dgm:spPr>
        <a:solidFill>
          <a:srgbClr val="FFC000"/>
        </a:solidFill>
      </dgm:spPr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PRACOVNÍ PŘEDMĚTY, OBJEKTY</a:t>
          </a:r>
          <a:endParaRPr lang="cs-CZ" b="1" dirty="0">
            <a:solidFill>
              <a:schemeClr val="tx1"/>
            </a:solidFill>
          </a:endParaRPr>
        </a:p>
      </dgm:t>
    </dgm:pt>
    <dgm:pt modelId="{8526BF74-F6F7-432E-9EAB-59A13C992DFA}" type="parTrans" cxnId="{D33833F2-CE39-4F37-B862-94847ADD9423}">
      <dgm:prSet/>
      <dgm:spPr/>
      <dgm:t>
        <a:bodyPr/>
        <a:lstStyle/>
        <a:p>
          <a:endParaRPr lang="cs-CZ"/>
        </a:p>
      </dgm:t>
    </dgm:pt>
    <dgm:pt modelId="{9EC86624-613B-4544-A0F0-AEA0B7A4D90E}" type="sibTrans" cxnId="{D33833F2-CE39-4F37-B862-94847ADD9423}">
      <dgm:prSet/>
      <dgm:spPr/>
      <dgm:t>
        <a:bodyPr/>
        <a:lstStyle/>
        <a:p>
          <a:endParaRPr lang="cs-CZ"/>
        </a:p>
      </dgm:t>
    </dgm:pt>
    <dgm:pt modelId="{C8C44691-0229-4503-AEB5-6F68133BF990}">
      <dgm:prSet/>
      <dgm:spPr>
        <a:solidFill>
          <a:srgbClr val="FFFF66">
            <a:alpha val="90000"/>
          </a:srgbClr>
        </a:solidFill>
      </dgm:spPr>
      <dgm:t>
        <a:bodyPr/>
        <a:lstStyle/>
        <a:p>
          <a:r>
            <a:rPr lang="cs-CZ" dirty="0" smtClean="0"/>
            <a:t>O co/koho se člověk stará, o co pečuje? Co vytváří, tvoří? Co zpracovává?</a:t>
          </a:r>
          <a:endParaRPr lang="cs-CZ" dirty="0"/>
        </a:p>
      </dgm:t>
    </dgm:pt>
    <dgm:pt modelId="{22200DCF-5715-4F75-BBE9-2D3FD156F05A}" type="parTrans" cxnId="{1904E494-8318-4105-AD32-2CF3955B9822}">
      <dgm:prSet/>
      <dgm:spPr/>
      <dgm:t>
        <a:bodyPr/>
        <a:lstStyle/>
        <a:p>
          <a:endParaRPr lang="cs-CZ"/>
        </a:p>
      </dgm:t>
    </dgm:pt>
    <dgm:pt modelId="{D7015FBA-200D-449E-B10A-CD3278660BEC}" type="sibTrans" cxnId="{1904E494-8318-4105-AD32-2CF3955B9822}">
      <dgm:prSet/>
      <dgm:spPr/>
      <dgm:t>
        <a:bodyPr/>
        <a:lstStyle/>
        <a:p>
          <a:endParaRPr lang="cs-CZ"/>
        </a:p>
      </dgm:t>
    </dgm:pt>
    <dgm:pt modelId="{42BD4B72-99A9-4C46-97D1-E2D478046E25}">
      <dgm:prSet/>
      <dgm:spPr>
        <a:solidFill>
          <a:srgbClr val="FFFF66">
            <a:alpha val="90000"/>
          </a:srgbClr>
        </a:solidFill>
      </dgm:spPr>
      <dgm:t>
        <a:bodyPr/>
        <a:lstStyle/>
        <a:p>
          <a:r>
            <a:rPr lang="cs-CZ" dirty="0" smtClean="0"/>
            <a:t>např. jídlo, zelenina, dokumenty, stroj, žáci, …</a:t>
          </a:r>
          <a:endParaRPr lang="cs-CZ" dirty="0"/>
        </a:p>
      </dgm:t>
    </dgm:pt>
    <dgm:pt modelId="{6568E182-75BE-49DA-B8D4-723220D6C254}" type="parTrans" cxnId="{33A37BAA-FC32-4930-B6C9-2B303F21CC36}">
      <dgm:prSet/>
      <dgm:spPr/>
      <dgm:t>
        <a:bodyPr/>
        <a:lstStyle/>
        <a:p>
          <a:endParaRPr lang="cs-CZ"/>
        </a:p>
      </dgm:t>
    </dgm:pt>
    <dgm:pt modelId="{068B438D-A7F8-4D66-80F4-0DC7996AD4E7}" type="sibTrans" cxnId="{33A37BAA-FC32-4930-B6C9-2B303F21CC36}">
      <dgm:prSet/>
      <dgm:spPr/>
      <dgm:t>
        <a:bodyPr/>
        <a:lstStyle/>
        <a:p>
          <a:endParaRPr lang="cs-CZ"/>
        </a:p>
      </dgm:t>
    </dgm:pt>
    <dgm:pt modelId="{B2452267-B292-492D-B0B6-45F3AED212ED}" type="pres">
      <dgm:prSet presAssocID="{13B478D2-68C9-43B7-8AEA-F9498FAC8A1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3FDE990-44FA-4ABF-91F9-5D4586152003}" type="pres">
      <dgm:prSet presAssocID="{B5DE0938-BA76-4B5C-A2C5-1F48A3FFE479}" presName="linNode" presStyleCnt="0"/>
      <dgm:spPr/>
    </dgm:pt>
    <dgm:pt modelId="{76DCA6B4-9765-4669-9441-823139EF1D10}" type="pres">
      <dgm:prSet presAssocID="{B5DE0938-BA76-4B5C-A2C5-1F48A3FFE479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EA9781-ED19-4EE0-A2FA-AB075B441F90}" type="pres">
      <dgm:prSet presAssocID="{B5DE0938-BA76-4B5C-A2C5-1F48A3FFE479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651EA10-9CD3-4315-AB46-EF06A7A3AB31}" type="pres">
      <dgm:prSet presAssocID="{64C55DD6-CDBA-4055-8E45-1D6CDDEAAD29}" presName="sp" presStyleCnt="0"/>
      <dgm:spPr/>
    </dgm:pt>
    <dgm:pt modelId="{B3C094EF-D27F-43C6-AEE1-3C171853582D}" type="pres">
      <dgm:prSet presAssocID="{57494DED-9D41-4830-A3E9-B779049F2546}" presName="linNode" presStyleCnt="0"/>
      <dgm:spPr/>
    </dgm:pt>
    <dgm:pt modelId="{EB9CA2D0-F500-474F-A17C-FE2ADF787A22}" type="pres">
      <dgm:prSet presAssocID="{57494DED-9D41-4830-A3E9-B779049F2546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B5F5AC-45B5-406E-A160-9B4EF33E5A78}" type="pres">
      <dgm:prSet presAssocID="{57494DED-9D41-4830-A3E9-B779049F2546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1004FB-8014-4210-87D4-B7498455BF69}" type="pres">
      <dgm:prSet presAssocID="{36B246ED-7E16-4DD2-9D1E-793FD7207F5E}" presName="sp" presStyleCnt="0"/>
      <dgm:spPr/>
    </dgm:pt>
    <dgm:pt modelId="{9B63015D-AFD1-494F-AA18-738134A74408}" type="pres">
      <dgm:prSet presAssocID="{9CAD3D7D-9D25-4BBD-ACFA-E65E9BDC18EA}" presName="linNode" presStyleCnt="0"/>
      <dgm:spPr/>
    </dgm:pt>
    <dgm:pt modelId="{44CABAF4-2C91-412F-8D32-B22D624035C3}" type="pres">
      <dgm:prSet presAssocID="{9CAD3D7D-9D25-4BBD-ACFA-E65E9BDC18EA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FE44A94-9BDA-4CF8-A5C4-5DF36C5A792E}" type="pres">
      <dgm:prSet presAssocID="{9CAD3D7D-9D25-4BBD-ACFA-E65E9BDC18EA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7A1CD8-3E73-4CB7-A866-F17BF3E93AA8}" type="pres">
      <dgm:prSet presAssocID="{17989035-6DFD-4543-AA5E-721B517CC55E}" presName="sp" presStyleCnt="0"/>
      <dgm:spPr/>
    </dgm:pt>
    <dgm:pt modelId="{E76FC0EF-232D-4133-850F-C693964A14B1}" type="pres">
      <dgm:prSet presAssocID="{DC91C44B-1677-4431-9785-DE6E90E4382B}" presName="linNode" presStyleCnt="0"/>
      <dgm:spPr/>
    </dgm:pt>
    <dgm:pt modelId="{8999E3B1-9F14-4444-B379-EBA75DD06B5A}" type="pres">
      <dgm:prSet presAssocID="{DC91C44B-1677-4431-9785-DE6E90E4382B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5AAA5F-1432-4061-9F69-936F269AA2A4}" type="pres">
      <dgm:prSet presAssocID="{DC91C44B-1677-4431-9785-DE6E90E4382B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3833F2-CE39-4F37-B862-94847ADD9423}" srcId="{13B478D2-68C9-43B7-8AEA-F9498FAC8A15}" destId="{DC91C44B-1677-4431-9785-DE6E90E4382B}" srcOrd="3" destOrd="0" parTransId="{8526BF74-F6F7-432E-9EAB-59A13C992DFA}" sibTransId="{9EC86624-613B-4544-A0F0-AEA0B7A4D90E}"/>
    <dgm:cxn modelId="{C92DBF59-7980-495E-847D-42A383AE2DA3}" srcId="{B5DE0938-BA76-4B5C-A2C5-1F48A3FFE479}" destId="{9779E951-3DDB-4CA7-8396-1A8A7DC8E85C}" srcOrd="0" destOrd="0" parTransId="{C4F70D51-EC6C-4302-9466-C0242E8AA041}" sibTransId="{1198A874-321C-4C51-9FD1-5BA883893848}"/>
    <dgm:cxn modelId="{910FCB48-D09D-4455-B227-C999A6803C9A}" type="presOf" srcId="{42BD4B72-99A9-4C46-97D1-E2D478046E25}" destId="{965AAA5F-1432-4061-9F69-936F269AA2A4}" srcOrd="0" destOrd="1" presId="urn:microsoft.com/office/officeart/2005/8/layout/vList5"/>
    <dgm:cxn modelId="{C1F9EBFD-3485-4A90-BDEB-97C5A89A9C07}" type="presOf" srcId="{9CAD3D7D-9D25-4BBD-ACFA-E65E9BDC18EA}" destId="{44CABAF4-2C91-412F-8D32-B22D624035C3}" srcOrd="0" destOrd="0" presId="urn:microsoft.com/office/officeart/2005/8/layout/vList5"/>
    <dgm:cxn modelId="{0ADFDCEB-4805-4054-A5A3-BCEFD73CA788}" srcId="{13B478D2-68C9-43B7-8AEA-F9498FAC8A15}" destId="{B5DE0938-BA76-4B5C-A2C5-1F48A3FFE479}" srcOrd="0" destOrd="0" parTransId="{AB754B52-04A0-44CF-BD64-26F2D345E391}" sibTransId="{64C55DD6-CDBA-4055-8E45-1D6CDDEAAD29}"/>
    <dgm:cxn modelId="{D3CDFD41-BCF2-4EFE-8707-C829CDAE946D}" type="presOf" srcId="{FC70E7B2-885A-497E-81C5-6E8B30D9A938}" destId="{B2B5F5AC-45B5-406E-A160-9B4EF33E5A78}" srcOrd="0" destOrd="1" presId="urn:microsoft.com/office/officeart/2005/8/layout/vList5"/>
    <dgm:cxn modelId="{C2E777D3-5C8D-40A4-8BC6-45C997E9ECB9}" type="presOf" srcId="{726FC234-8062-47B8-9C05-12A53E1BC37B}" destId="{BFE44A94-9BDA-4CF8-A5C4-5DF36C5A792E}" srcOrd="0" destOrd="1" presId="urn:microsoft.com/office/officeart/2005/8/layout/vList5"/>
    <dgm:cxn modelId="{AEC1311A-D090-4B6B-BEB0-D258F79942DF}" type="presOf" srcId="{13B478D2-68C9-43B7-8AEA-F9498FAC8A15}" destId="{B2452267-B292-492D-B0B6-45F3AED212ED}" srcOrd="0" destOrd="0" presId="urn:microsoft.com/office/officeart/2005/8/layout/vList5"/>
    <dgm:cxn modelId="{60B25A87-1AA7-4A8B-AAC0-D8A73C31E3B9}" type="presOf" srcId="{B5DE0938-BA76-4B5C-A2C5-1F48A3FFE479}" destId="{76DCA6B4-9765-4669-9441-823139EF1D10}" srcOrd="0" destOrd="0" presId="urn:microsoft.com/office/officeart/2005/8/layout/vList5"/>
    <dgm:cxn modelId="{647D1531-F95A-4A02-843D-86E3B49821D2}" srcId="{13B478D2-68C9-43B7-8AEA-F9498FAC8A15}" destId="{9CAD3D7D-9D25-4BBD-ACFA-E65E9BDC18EA}" srcOrd="2" destOrd="0" parTransId="{6630398A-F7D3-4313-A133-CD4EC74F182D}" sibTransId="{17989035-6DFD-4543-AA5E-721B517CC55E}"/>
    <dgm:cxn modelId="{A15F9CF0-2590-4D16-AD38-4B5C401D74CB}" type="presOf" srcId="{C8C44691-0229-4503-AEB5-6F68133BF990}" destId="{965AAA5F-1432-4061-9F69-936F269AA2A4}" srcOrd="0" destOrd="0" presId="urn:microsoft.com/office/officeart/2005/8/layout/vList5"/>
    <dgm:cxn modelId="{2B585CCC-DDA9-4137-9816-8581947C6F25}" type="presOf" srcId="{A2ACADCF-F86D-4A22-AD36-D2E22C36FD43}" destId="{BFE44A94-9BDA-4CF8-A5C4-5DF36C5A792E}" srcOrd="0" destOrd="0" presId="urn:microsoft.com/office/officeart/2005/8/layout/vList5"/>
    <dgm:cxn modelId="{33A37BAA-FC32-4930-B6C9-2B303F21CC36}" srcId="{DC91C44B-1677-4431-9785-DE6E90E4382B}" destId="{42BD4B72-99A9-4C46-97D1-E2D478046E25}" srcOrd="1" destOrd="0" parTransId="{6568E182-75BE-49DA-B8D4-723220D6C254}" sibTransId="{068B438D-A7F8-4D66-80F4-0DC7996AD4E7}"/>
    <dgm:cxn modelId="{7D6CCC9E-7A9B-4E32-8148-E89012B3B9DA}" srcId="{57494DED-9D41-4830-A3E9-B779049F2546}" destId="{353F2D23-4B68-4433-9DE6-391D094B7AF9}" srcOrd="0" destOrd="0" parTransId="{C1BEFB23-0CA2-4B7E-9BEA-D1C8C912225B}" sibTransId="{FFDC034F-E4D7-4864-82F4-685D5D74F89A}"/>
    <dgm:cxn modelId="{750C0373-5252-4581-8E80-C95BFA59B024}" srcId="{9CAD3D7D-9D25-4BBD-ACFA-E65E9BDC18EA}" destId="{726FC234-8062-47B8-9C05-12A53E1BC37B}" srcOrd="1" destOrd="0" parTransId="{93C453F8-7B3D-4FCD-9C76-FDB798193759}" sibTransId="{CFC67EB6-5020-494A-9AEF-DE7DE22D80CA}"/>
    <dgm:cxn modelId="{0293D45C-A367-4107-A00A-B1C54035440C}" srcId="{57494DED-9D41-4830-A3E9-B779049F2546}" destId="{FC70E7B2-885A-497E-81C5-6E8B30D9A938}" srcOrd="1" destOrd="0" parTransId="{0BF3FF06-8BE6-437E-B94D-3F72309150B3}" sibTransId="{4220B14F-4BA4-4CA4-B317-EB90CE217B74}"/>
    <dgm:cxn modelId="{9BF144B8-AA7B-4ACC-9960-E6CAC861D3B4}" type="presOf" srcId="{DC91C44B-1677-4431-9785-DE6E90E4382B}" destId="{8999E3B1-9F14-4444-B379-EBA75DD06B5A}" srcOrd="0" destOrd="0" presId="urn:microsoft.com/office/officeart/2005/8/layout/vList5"/>
    <dgm:cxn modelId="{8C796C33-40DC-4C3F-B84D-05C1161A51B9}" srcId="{13B478D2-68C9-43B7-8AEA-F9498FAC8A15}" destId="{57494DED-9D41-4830-A3E9-B779049F2546}" srcOrd="1" destOrd="0" parTransId="{DB510808-795F-4F78-A788-FB012B8DE83B}" sibTransId="{36B246ED-7E16-4DD2-9D1E-793FD7207F5E}"/>
    <dgm:cxn modelId="{6874B3A8-A248-4D68-9040-57EC422809CC}" type="presOf" srcId="{57494DED-9D41-4830-A3E9-B779049F2546}" destId="{EB9CA2D0-F500-474F-A17C-FE2ADF787A22}" srcOrd="0" destOrd="0" presId="urn:microsoft.com/office/officeart/2005/8/layout/vList5"/>
    <dgm:cxn modelId="{1904E494-8318-4105-AD32-2CF3955B9822}" srcId="{DC91C44B-1677-4431-9785-DE6E90E4382B}" destId="{C8C44691-0229-4503-AEB5-6F68133BF990}" srcOrd="0" destOrd="0" parTransId="{22200DCF-5715-4F75-BBE9-2D3FD156F05A}" sibTransId="{D7015FBA-200D-449E-B10A-CD3278660BEC}"/>
    <dgm:cxn modelId="{E850ED17-E878-4824-BB50-63694E12137C}" srcId="{B5DE0938-BA76-4B5C-A2C5-1F48A3FFE479}" destId="{BC90D8F6-F5B7-4B46-A782-F14E9B0B3A01}" srcOrd="1" destOrd="0" parTransId="{FD72A3FF-C552-418E-9D1C-7181EBD31395}" sibTransId="{68920BF3-A107-48E6-9E6E-B4126AFD010B}"/>
    <dgm:cxn modelId="{65642C63-0766-4F39-BF9C-3CCBCA716C4F}" type="presOf" srcId="{9779E951-3DDB-4CA7-8396-1A8A7DC8E85C}" destId="{3AEA9781-ED19-4EE0-A2FA-AB075B441F90}" srcOrd="0" destOrd="0" presId="urn:microsoft.com/office/officeart/2005/8/layout/vList5"/>
    <dgm:cxn modelId="{5FB1F6C2-7D3C-4B06-A954-BCC6B3DFB3FD}" srcId="{9CAD3D7D-9D25-4BBD-ACFA-E65E9BDC18EA}" destId="{A2ACADCF-F86D-4A22-AD36-D2E22C36FD43}" srcOrd="0" destOrd="0" parTransId="{7CBDC1D8-9328-464A-8BE3-F688862E9C67}" sibTransId="{F0837AD1-CB05-4232-BFF0-F9AFDDB8DA09}"/>
    <dgm:cxn modelId="{4A33B727-4859-4175-9721-55695196E476}" type="presOf" srcId="{BC90D8F6-F5B7-4B46-A782-F14E9B0B3A01}" destId="{3AEA9781-ED19-4EE0-A2FA-AB075B441F90}" srcOrd="0" destOrd="1" presId="urn:microsoft.com/office/officeart/2005/8/layout/vList5"/>
    <dgm:cxn modelId="{6DC00B9A-0892-497A-8CF5-CDA4DD393DC7}" type="presOf" srcId="{353F2D23-4B68-4433-9DE6-391D094B7AF9}" destId="{B2B5F5AC-45B5-406E-A160-9B4EF33E5A78}" srcOrd="0" destOrd="0" presId="urn:microsoft.com/office/officeart/2005/8/layout/vList5"/>
    <dgm:cxn modelId="{F5E612EB-B647-463C-89D2-56FC9A488F00}" type="presParOf" srcId="{B2452267-B292-492D-B0B6-45F3AED212ED}" destId="{43FDE990-44FA-4ABF-91F9-5D4586152003}" srcOrd="0" destOrd="0" presId="urn:microsoft.com/office/officeart/2005/8/layout/vList5"/>
    <dgm:cxn modelId="{42CC0A88-3215-4CA0-BD47-8FB0157170A2}" type="presParOf" srcId="{43FDE990-44FA-4ABF-91F9-5D4586152003}" destId="{76DCA6B4-9765-4669-9441-823139EF1D10}" srcOrd="0" destOrd="0" presId="urn:microsoft.com/office/officeart/2005/8/layout/vList5"/>
    <dgm:cxn modelId="{BC3AEF19-746F-43C8-8FF0-F6ED5948AE2C}" type="presParOf" srcId="{43FDE990-44FA-4ABF-91F9-5D4586152003}" destId="{3AEA9781-ED19-4EE0-A2FA-AB075B441F90}" srcOrd="1" destOrd="0" presId="urn:microsoft.com/office/officeart/2005/8/layout/vList5"/>
    <dgm:cxn modelId="{9BA8A7A8-CBCF-4E8C-922C-F37D730C0955}" type="presParOf" srcId="{B2452267-B292-492D-B0B6-45F3AED212ED}" destId="{D651EA10-9CD3-4315-AB46-EF06A7A3AB31}" srcOrd="1" destOrd="0" presId="urn:microsoft.com/office/officeart/2005/8/layout/vList5"/>
    <dgm:cxn modelId="{E2A3D5C9-9B50-4BB5-9BA3-CA2DB5D7D01A}" type="presParOf" srcId="{B2452267-B292-492D-B0B6-45F3AED212ED}" destId="{B3C094EF-D27F-43C6-AEE1-3C171853582D}" srcOrd="2" destOrd="0" presId="urn:microsoft.com/office/officeart/2005/8/layout/vList5"/>
    <dgm:cxn modelId="{C923AC01-7F3F-4EE0-A898-A5B62D2988EE}" type="presParOf" srcId="{B3C094EF-D27F-43C6-AEE1-3C171853582D}" destId="{EB9CA2D0-F500-474F-A17C-FE2ADF787A22}" srcOrd="0" destOrd="0" presId="urn:microsoft.com/office/officeart/2005/8/layout/vList5"/>
    <dgm:cxn modelId="{E5F6739A-8603-48A0-9EE5-4C0124523E6B}" type="presParOf" srcId="{B3C094EF-D27F-43C6-AEE1-3C171853582D}" destId="{B2B5F5AC-45B5-406E-A160-9B4EF33E5A78}" srcOrd="1" destOrd="0" presId="urn:microsoft.com/office/officeart/2005/8/layout/vList5"/>
    <dgm:cxn modelId="{1D482871-C2F4-47AD-9125-4E86D3F394CD}" type="presParOf" srcId="{B2452267-B292-492D-B0B6-45F3AED212ED}" destId="{511004FB-8014-4210-87D4-B7498455BF69}" srcOrd="3" destOrd="0" presId="urn:microsoft.com/office/officeart/2005/8/layout/vList5"/>
    <dgm:cxn modelId="{F54308AB-BA4C-4C0F-B0E1-BFABF319E536}" type="presParOf" srcId="{B2452267-B292-492D-B0B6-45F3AED212ED}" destId="{9B63015D-AFD1-494F-AA18-738134A74408}" srcOrd="4" destOrd="0" presId="urn:microsoft.com/office/officeart/2005/8/layout/vList5"/>
    <dgm:cxn modelId="{7542DE14-4B20-453B-A512-D0039552EB4A}" type="presParOf" srcId="{9B63015D-AFD1-494F-AA18-738134A74408}" destId="{44CABAF4-2C91-412F-8D32-B22D624035C3}" srcOrd="0" destOrd="0" presId="urn:microsoft.com/office/officeart/2005/8/layout/vList5"/>
    <dgm:cxn modelId="{F6817400-D731-4BF9-B3D9-7B1BBE57EC60}" type="presParOf" srcId="{9B63015D-AFD1-494F-AA18-738134A74408}" destId="{BFE44A94-9BDA-4CF8-A5C4-5DF36C5A792E}" srcOrd="1" destOrd="0" presId="urn:microsoft.com/office/officeart/2005/8/layout/vList5"/>
    <dgm:cxn modelId="{02E67DFA-20D0-45C8-AF70-C1BF750340E2}" type="presParOf" srcId="{B2452267-B292-492D-B0B6-45F3AED212ED}" destId="{587A1CD8-3E73-4CB7-A866-F17BF3E93AA8}" srcOrd="5" destOrd="0" presId="urn:microsoft.com/office/officeart/2005/8/layout/vList5"/>
    <dgm:cxn modelId="{D70B0F65-A006-4A20-9002-270A4D10D4F4}" type="presParOf" srcId="{B2452267-B292-492D-B0B6-45F3AED212ED}" destId="{E76FC0EF-232D-4133-850F-C693964A14B1}" srcOrd="6" destOrd="0" presId="urn:microsoft.com/office/officeart/2005/8/layout/vList5"/>
    <dgm:cxn modelId="{F2799399-8975-4676-BC17-F14680AC03B7}" type="presParOf" srcId="{E76FC0EF-232D-4133-850F-C693964A14B1}" destId="{8999E3B1-9F14-4444-B379-EBA75DD06B5A}" srcOrd="0" destOrd="0" presId="urn:microsoft.com/office/officeart/2005/8/layout/vList5"/>
    <dgm:cxn modelId="{0CCADF19-3C53-4412-9DBF-817EEF23BE98}" type="presParOf" srcId="{E76FC0EF-232D-4133-850F-C693964A14B1}" destId="{965AAA5F-1432-4061-9F69-936F269AA2A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4E0CED4-2C67-41C6-B8F5-B40B987B651B}" type="doc">
      <dgm:prSet loTypeId="urn:microsoft.com/office/officeart/2005/8/layout/radial5" loCatId="cycle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3A0F5F89-5E83-4671-97B6-CA38D4AAD7E0}">
      <dgm:prSet phldrT="[Text]" custT="1"/>
      <dgm:spPr>
        <a:solidFill>
          <a:srgbClr val="FF0000"/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KONKRÉTNÍ POVOLÁNÍ</a:t>
          </a:r>
          <a:endParaRPr lang="cs-CZ" sz="1800" b="1" dirty="0">
            <a:solidFill>
              <a:schemeClr val="tx1"/>
            </a:solidFill>
          </a:endParaRPr>
        </a:p>
      </dgm:t>
    </dgm:pt>
    <dgm:pt modelId="{5718DECC-5FE4-48D9-99A1-D4011726883A}" type="parTrans" cxnId="{53193104-D581-4301-A50F-DB013D8611E9}">
      <dgm:prSet/>
      <dgm:spPr/>
      <dgm:t>
        <a:bodyPr/>
        <a:lstStyle/>
        <a:p>
          <a:endParaRPr lang="cs-CZ"/>
        </a:p>
      </dgm:t>
    </dgm:pt>
    <dgm:pt modelId="{2CAF9C3F-937F-448D-B957-2A957F2974F5}" type="sibTrans" cxnId="{53193104-D581-4301-A50F-DB013D8611E9}">
      <dgm:prSet/>
      <dgm:spPr/>
      <dgm:t>
        <a:bodyPr/>
        <a:lstStyle/>
        <a:p>
          <a:endParaRPr lang="cs-CZ"/>
        </a:p>
      </dgm:t>
    </dgm:pt>
    <dgm:pt modelId="{820777AB-F686-42B9-9F13-3D27F8881D33}">
      <dgm:prSet phldrT="[Tex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 JEHO PRACOVNÍ ČINNOSTI</a:t>
          </a:r>
          <a:endParaRPr lang="cs-CZ" sz="1800" b="1" dirty="0">
            <a:solidFill>
              <a:schemeClr val="tx1"/>
            </a:solidFill>
          </a:endParaRPr>
        </a:p>
      </dgm:t>
    </dgm:pt>
    <dgm:pt modelId="{42FA95BF-D5DC-4203-B3E0-263B1F12B3A8}" type="parTrans" cxnId="{9B521C18-53F0-4D38-B571-A9B2A9D6EF23}">
      <dgm:prSet/>
      <dgm:spPr>
        <a:solidFill>
          <a:schemeClr val="bg2">
            <a:lumMod val="75000"/>
          </a:schemeClr>
        </a:solidFill>
      </dgm:spPr>
      <dgm:t>
        <a:bodyPr/>
        <a:lstStyle/>
        <a:p>
          <a:endParaRPr lang="cs-CZ"/>
        </a:p>
      </dgm:t>
    </dgm:pt>
    <dgm:pt modelId="{4664E8CE-DE41-4BCC-9AF7-44D3D9664E7A}" type="sibTrans" cxnId="{9B521C18-53F0-4D38-B571-A9B2A9D6EF23}">
      <dgm:prSet/>
      <dgm:spPr/>
      <dgm:t>
        <a:bodyPr/>
        <a:lstStyle/>
        <a:p>
          <a:endParaRPr lang="cs-CZ"/>
        </a:p>
      </dgm:t>
    </dgm:pt>
    <dgm:pt modelId="{28C2D21B-0571-4D25-A006-F60D72AB47F0}">
      <dgm:prSet phldrT="[Text]" custT="1"/>
      <dgm:spPr>
        <a:solidFill>
          <a:srgbClr val="66FF33"/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JEHO PRACOVNÍ PROSTŘEDKY</a:t>
          </a:r>
          <a:endParaRPr lang="cs-CZ" sz="1800" b="1" dirty="0">
            <a:solidFill>
              <a:schemeClr val="tx1"/>
            </a:solidFill>
          </a:endParaRPr>
        </a:p>
      </dgm:t>
    </dgm:pt>
    <dgm:pt modelId="{AED9A213-B61E-41C7-9A9F-7E60E274D9C4}" type="parTrans" cxnId="{04AE2712-1423-492B-A7E7-540FCA6E5F73}">
      <dgm:prSet/>
      <dgm:spPr>
        <a:solidFill>
          <a:srgbClr val="99FF99"/>
        </a:solidFill>
      </dgm:spPr>
      <dgm:t>
        <a:bodyPr/>
        <a:lstStyle/>
        <a:p>
          <a:endParaRPr lang="cs-CZ"/>
        </a:p>
      </dgm:t>
    </dgm:pt>
    <dgm:pt modelId="{442EFA0A-65DD-41D6-AAAA-76E37BB620A3}" type="sibTrans" cxnId="{04AE2712-1423-492B-A7E7-540FCA6E5F73}">
      <dgm:prSet/>
      <dgm:spPr/>
      <dgm:t>
        <a:bodyPr/>
        <a:lstStyle/>
        <a:p>
          <a:endParaRPr lang="cs-CZ"/>
        </a:p>
      </dgm:t>
    </dgm:pt>
    <dgm:pt modelId="{A2A6FAB3-D903-436C-8D94-40867FF76BA6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JEHO PRACOVNÍ PROSTŘEDÍ </a:t>
          </a:r>
          <a:endParaRPr lang="cs-CZ" sz="1800" b="1" dirty="0">
            <a:solidFill>
              <a:schemeClr val="tx1"/>
            </a:solidFill>
          </a:endParaRPr>
        </a:p>
      </dgm:t>
    </dgm:pt>
    <dgm:pt modelId="{74260BA0-1B90-4446-B6F0-CC05AE05BC8E}" type="parTrans" cxnId="{585FBAAD-F932-4A3D-B81A-48CB654D6C5A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endParaRPr lang="cs-CZ"/>
        </a:p>
      </dgm:t>
    </dgm:pt>
    <dgm:pt modelId="{D18CC86F-8DA4-4EA2-8FCD-D6CAE21F8D49}" type="sibTrans" cxnId="{585FBAAD-F932-4A3D-B81A-48CB654D6C5A}">
      <dgm:prSet/>
      <dgm:spPr/>
      <dgm:t>
        <a:bodyPr/>
        <a:lstStyle/>
        <a:p>
          <a:endParaRPr lang="cs-CZ"/>
        </a:p>
      </dgm:t>
    </dgm:pt>
    <dgm:pt modelId="{28596B45-F872-4FD1-B54E-3F81491A66FD}">
      <dgm:prSet phldrT="[Text]" custT="1"/>
      <dgm:spPr>
        <a:solidFill>
          <a:srgbClr val="FFC000"/>
        </a:solidFill>
      </dgm:spPr>
      <dgm:t>
        <a:bodyPr/>
        <a:lstStyle/>
        <a:p>
          <a:r>
            <a:rPr lang="cs-CZ" sz="1800" b="1" dirty="0" smtClean="0">
              <a:solidFill>
                <a:schemeClr val="tx1"/>
              </a:solidFill>
            </a:rPr>
            <a:t>JEHO PRACOVNÍ PŘEDMĚTY, OBJEKTY</a:t>
          </a:r>
          <a:endParaRPr lang="cs-CZ" sz="1800" b="1" dirty="0">
            <a:solidFill>
              <a:schemeClr val="tx1"/>
            </a:solidFill>
          </a:endParaRPr>
        </a:p>
      </dgm:t>
    </dgm:pt>
    <dgm:pt modelId="{2E8FF366-7D87-4B64-AAEA-6A0D304AF55F}" type="sibTrans" cxnId="{6ED45700-4E68-4C8F-A247-14D9E3844AE1}">
      <dgm:prSet/>
      <dgm:spPr/>
      <dgm:t>
        <a:bodyPr/>
        <a:lstStyle/>
        <a:p>
          <a:endParaRPr lang="cs-CZ"/>
        </a:p>
      </dgm:t>
    </dgm:pt>
    <dgm:pt modelId="{EEC202C9-C56F-4CE8-B2F4-BCCBCE9E8693}" type="parTrans" cxnId="{6ED45700-4E68-4C8F-A247-14D9E3844AE1}">
      <dgm:prSet/>
      <dgm:spPr>
        <a:solidFill>
          <a:srgbClr val="FFC000"/>
        </a:solidFill>
      </dgm:spPr>
      <dgm:t>
        <a:bodyPr/>
        <a:lstStyle/>
        <a:p>
          <a:endParaRPr lang="cs-CZ"/>
        </a:p>
      </dgm:t>
    </dgm:pt>
    <dgm:pt modelId="{1EDCBFB9-EECF-43F8-BAEE-CC6E74B24E63}" type="pres">
      <dgm:prSet presAssocID="{54E0CED4-2C67-41C6-B8F5-B40B987B651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CBC8631-9814-4FC2-9316-A0187E2092D8}" type="pres">
      <dgm:prSet presAssocID="{3A0F5F89-5E83-4671-97B6-CA38D4AAD7E0}" presName="centerShape" presStyleLbl="node0" presStyleIdx="0" presStyleCnt="1" custScaleX="141646" custScaleY="119600" custLinFactNeighborX="-4089" custLinFactNeighborY="-341"/>
      <dgm:spPr/>
      <dgm:t>
        <a:bodyPr/>
        <a:lstStyle/>
        <a:p>
          <a:endParaRPr lang="cs-CZ"/>
        </a:p>
      </dgm:t>
    </dgm:pt>
    <dgm:pt modelId="{36211329-F42C-4F92-B673-16BB540D9205}" type="pres">
      <dgm:prSet presAssocID="{42FA95BF-D5DC-4203-B3E0-263B1F12B3A8}" presName="parTrans" presStyleLbl="sibTrans2D1" presStyleIdx="0" presStyleCnt="4"/>
      <dgm:spPr/>
      <dgm:t>
        <a:bodyPr/>
        <a:lstStyle/>
        <a:p>
          <a:endParaRPr lang="cs-CZ"/>
        </a:p>
      </dgm:t>
    </dgm:pt>
    <dgm:pt modelId="{0913EE07-77A9-4F60-8476-7BC756B01856}" type="pres">
      <dgm:prSet presAssocID="{42FA95BF-D5DC-4203-B3E0-263B1F12B3A8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F4FF1607-114C-4E7F-928D-CA5D76A23E8E}" type="pres">
      <dgm:prSet presAssocID="{820777AB-F686-42B9-9F13-3D27F8881D33}" presName="node" presStyleLbl="node1" presStyleIdx="0" presStyleCnt="4" custScaleX="175626" custScaleY="79869" custRadScaleRad="104704" custRadScaleInc="-101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9B1159-D8AE-40DB-9D0A-C89BF5CFCA71}" type="pres">
      <dgm:prSet presAssocID="{AED9A213-B61E-41C7-9A9F-7E60E274D9C4}" presName="parTrans" presStyleLbl="sibTrans2D1" presStyleIdx="1" presStyleCnt="4"/>
      <dgm:spPr/>
      <dgm:t>
        <a:bodyPr/>
        <a:lstStyle/>
        <a:p>
          <a:endParaRPr lang="cs-CZ"/>
        </a:p>
      </dgm:t>
    </dgm:pt>
    <dgm:pt modelId="{47824800-1AD1-40AD-86FD-4E88ED85FBE1}" type="pres">
      <dgm:prSet presAssocID="{AED9A213-B61E-41C7-9A9F-7E60E274D9C4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0FD6CD40-06B3-46D7-9326-56CDDCCC04C4}" type="pres">
      <dgm:prSet presAssocID="{28C2D21B-0571-4D25-A006-F60D72AB47F0}" presName="node" presStyleLbl="node1" presStyleIdx="1" presStyleCnt="4" custScaleX="147676" custScaleY="72549" custRadScaleRad="133555" custRadScaleInc="-296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ADB1F7-90F7-484E-809B-2630537C2A48}" type="pres">
      <dgm:prSet presAssocID="{EEC202C9-C56F-4CE8-B2F4-BCCBCE9E8693}" presName="parTrans" presStyleLbl="sibTrans2D1" presStyleIdx="2" presStyleCnt="4" custLinFactNeighborX="-2432" custLinFactNeighborY="-360"/>
      <dgm:spPr/>
      <dgm:t>
        <a:bodyPr/>
        <a:lstStyle/>
        <a:p>
          <a:endParaRPr lang="cs-CZ"/>
        </a:p>
      </dgm:t>
    </dgm:pt>
    <dgm:pt modelId="{56AEF3F9-088E-45A8-A515-4E0E3851B0B3}" type="pres">
      <dgm:prSet presAssocID="{EEC202C9-C56F-4CE8-B2F4-BCCBCE9E8693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3F0138C4-ABC4-4D3F-9B0F-742F41E49537}" type="pres">
      <dgm:prSet presAssocID="{28596B45-F872-4FD1-B54E-3F81491A66FD}" presName="node" presStyleLbl="node1" presStyleIdx="2" presStyleCnt="4" custScaleX="232163" custScaleY="74154" custRadScaleRad="103386" custRadScaleInc="735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4ADA7A-1B17-4D47-893E-253750FAF168}" type="pres">
      <dgm:prSet presAssocID="{74260BA0-1B90-4446-B6F0-CC05AE05BC8E}" presName="parTrans" presStyleLbl="sibTrans2D1" presStyleIdx="3" presStyleCnt="4"/>
      <dgm:spPr/>
      <dgm:t>
        <a:bodyPr/>
        <a:lstStyle/>
        <a:p>
          <a:endParaRPr lang="cs-CZ"/>
        </a:p>
      </dgm:t>
    </dgm:pt>
    <dgm:pt modelId="{D7D84358-C017-46F4-8792-8D45C330CE83}" type="pres">
      <dgm:prSet presAssocID="{74260BA0-1B90-4446-B6F0-CC05AE05BC8E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FFB720B1-104C-45DF-A1A0-30D846B566FE}" type="pres">
      <dgm:prSet presAssocID="{A2A6FAB3-D903-436C-8D94-40867FF76BA6}" presName="node" presStyleLbl="node1" presStyleIdx="3" presStyleCnt="4" custScaleX="142416" custScaleY="72174" custRadScaleRad="15700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11F669-B12D-44CC-8D00-02D064C90DB0}" type="presOf" srcId="{3A0F5F89-5E83-4671-97B6-CA38D4AAD7E0}" destId="{6CBC8631-9814-4FC2-9316-A0187E2092D8}" srcOrd="0" destOrd="0" presId="urn:microsoft.com/office/officeart/2005/8/layout/radial5"/>
    <dgm:cxn modelId="{8FDE50F4-3ED9-4921-9E09-AC8565A25914}" type="presOf" srcId="{AED9A213-B61E-41C7-9A9F-7E60E274D9C4}" destId="{47824800-1AD1-40AD-86FD-4E88ED85FBE1}" srcOrd="1" destOrd="0" presId="urn:microsoft.com/office/officeart/2005/8/layout/radial5"/>
    <dgm:cxn modelId="{9B521C18-53F0-4D38-B571-A9B2A9D6EF23}" srcId="{3A0F5F89-5E83-4671-97B6-CA38D4AAD7E0}" destId="{820777AB-F686-42B9-9F13-3D27F8881D33}" srcOrd="0" destOrd="0" parTransId="{42FA95BF-D5DC-4203-B3E0-263B1F12B3A8}" sibTransId="{4664E8CE-DE41-4BCC-9AF7-44D3D9664E7A}"/>
    <dgm:cxn modelId="{04AE2712-1423-492B-A7E7-540FCA6E5F73}" srcId="{3A0F5F89-5E83-4671-97B6-CA38D4AAD7E0}" destId="{28C2D21B-0571-4D25-A006-F60D72AB47F0}" srcOrd="1" destOrd="0" parTransId="{AED9A213-B61E-41C7-9A9F-7E60E274D9C4}" sibTransId="{442EFA0A-65DD-41D6-AAAA-76E37BB620A3}"/>
    <dgm:cxn modelId="{97773E57-9BC3-439C-84E4-F744DD2D66F5}" type="presOf" srcId="{820777AB-F686-42B9-9F13-3D27F8881D33}" destId="{F4FF1607-114C-4E7F-928D-CA5D76A23E8E}" srcOrd="0" destOrd="0" presId="urn:microsoft.com/office/officeart/2005/8/layout/radial5"/>
    <dgm:cxn modelId="{154E37BA-096A-478E-B8A2-FDA6B47860B2}" type="presOf" srcId="{AED9A213-B61E-41C7-9A9F-7E60E274D9C4}" destId="{1A9B1159-D8AE-40DB-9D0A-C89BF5CFCA71}" srcOrd="0" destOrd="0" presId="urn:microsoft.com/office/officeart/2005/8/layout/radial5"/>
    <dgm:cxn modelId="{6ED45700-4E68-4C8F-A247-14D9E3844AE1}" srcId="{3A0F5F89-5E83-4671-97B6-CA38D4AAD7E0}" destId="{28596B45-F872-4FD1-B54E-3F81491A66FD}" srcOrd="2" destOrd="0" parTransId="{EEC202C9-C56F-4CE8-B2F4-BCCBCE9E8693}" sibTransId="{2E8FF366-7D87-4B64-AAEA-6A0D304AF55F}"/>
    <dgm:cxn modelId="{EF9C3DAC-3803-4EF6-82CB-32D900538227}" type="presOf" srcId="{EEC202C9-C56F-4CE8-B2F4-BCCBCE9E8693}" destId="{56AEF3F9-088E-45A8-A515-4E0E3851B0B3}" srcOrd="1" destOrd="0" presId="urn:microsoft.com/office/officeart/2005/8/layout/radial5"/>
    <dgm:cxn modelId="{E79D4C32-4F3E-480B-831A-AA631370DB2A}" type="presOf" srcId="{54E0CED4-2C67-41C6-B8F5-B40B987B651B}" destId="{1EDCBFB9-EECF-43F8-BAEE-CC6E74B24E63}" srcOrd="0" destOrd="0" presId="urn:microsoft.com/office/officeart/2005/8/layout/radial5"/>
    <dgm:cxn modelId="{8505976F-B1F6-427F-B3C3-518B2E712F3F}" type="presOf" srcId="{A2A6FAB3-D903-436C-8D94-40867FF76BA6}" destId="{FFB720B1-104C-45DF-A1A0-30D846B566FE}" srcOrd="0" destOrd="0" presId="urn:microsoft.com/office/officeart/2005/8/layout/radial5"/>
    <dgm:cxn modelId="{63CDB17C-03FA-4CD6-92E7-226EFCC9E619}" type="presOf" srcId="{74260BA0-1B90-4446-B6F0-CC05AE05BC8E}" destId="{934ADA7A-1B17-4D47-893E-253750FAF168}" srcOrd="0" destOrd="0" presId="urn:microsoft.com/office/officeart/2005/8/layout/radial5"/>
    <dgm:cxn modelId="{25E95644-6C4A-4B1F-B0FB-A1F4FA1B54C1}" type="presOf" srcId="{28596B45-F872-4FD1-B54E-3F81491A66FD}" destId="{3F0138C4-ABC4-4D3F-9B0F-742F41E49537}" srcOrd="0" destOrd="0" presId="urn:microsoft.com/office/officeart/2005/8/layout/radial5"/>
    <dgm:cxn modelId="{351FF47C-350C-4342-88BB-C2B8512C3331}" type="presOf" srcId="{28C2D21B-0571-4D25-A006-F60D72AB47F0}" destId="{0FD6CD40-06B3-46D7-9326-56CDDCCC04C4}" srcOrd="0" destOrd="0" presId="urn:microsoft.com/office/officeart/2005/8/layout/radial5"/>
    <dgm:cxn modelId="{6BCF23D1-079E-40C2-931B-477A55E7FCCC}" type="presOf" srcId="{EEC202C9-C56F-4CE8-B2F4-BCCBCE9E8693}" destId="{35ADB1F7-90F7-484E-809B-2630537C2A48}" srcOrd="0" destOrd="0" presId="urn:microsoft.com/office/officeart/2005/8/layout/radial5"/>
    <dgm:cxn modelId="{981CC411-E38F-4B93-ACE6-FC13940A8C34}" type="presOf" srcId="{42FA95BF-D5DC-4203-B3E0-263B1F12B3A8}" destId="{36211329-F42C-4F92-B673-16BB540D9205}" srcOrd="0" destOrd="0" presId="urn:microsoft.com/office/officeart/2005/8/layout/radial5"/>
    <dgm:cxn modelId="{58B72E33-1202-43F0-AC45-608E0D43CF13}" type="presOf" srcId="{42FA95BF-D5DC-4203-B3E0-263B1F12B3A8}" destId="{0913EE07-77A9-4F60-8476-7BC756B01856}" srcOrd="1" destOrd="0" presId="urn:microsoft.com/office/officeart/2005/8/layout/radial5"/>
    <dgm:cxn modelId="{E0994CF4-F852-4965-A560-2DB2E2D9E38B}" type="presOf" srcId="{74260BA0-1B90-4446-B6F0-CC05AE05BC8E}" destId="{D7D84358-C017-46F4-8792-8D45C330CE83}" srcOrd="1" destOrd="0" presId="urn:microsoft.com/office/officeart/2005/8/layout/radial5"/>
    <dgm:cxn modelId="{53193104-D581-4301-A50F-DB013D8611E9}" srcId="{54E0CED4-2C67-41C6-B8F5-B40B987B651B}" destId="{3A0F5F89-5E83-4671-97B6-CA38D4AAD7E0}" srcOrd="0" destOrd="0" parTransId="{5718DECC-5FE4-48D9-99A1-D4011726883A}" sibTransId="{2CAF9C3F-937F-448D-B957-2A957F2974F5}"/>
    <dgm:cxn modelId="{585FBAAD-F932-4A3D-B81A-48CB654D6C5A}" srcId="{3A0F5F89-5E83-4671-97B6-CA38D4AAD7E0}" destId="{A2A6FAB3-D903-436C-8D94-40867FF76BA6}" srcOrd="3" destOrd="0" parTransId="{74260BA0-1B90-4446-B6F0-CC05AE05BC8E}" sibTransId="{D18CC86F-8DA4-4EA2-8FCD-D6CAE21F8D49}"/>
    <dgm:cxn modelId="{7789212E-6843-43E6-87A6-B2C80FDC9C2D}" type="presParOf" srcId="{1EDCBFB9-EECF-43F8-BAEE-CC6E74B24E63}" destId="{6CBC8631-9814-4FC2-9316-A0187E2092D8}" srcOrd="0" destOrd="0" presId="urn:microsoft.com/office/officeart/2005/8/layout/radial5"/>
    <dgm:cxn modelId="{92EDA62E-4A86-46FF-8AB2-5E3F9DF8B699}" type="presParOf" srcId="{1EDCBFB9-EECF-43F8-BAEE-CC6E74B24E63}" destId="{36211329-F42C-4F92-B673-16BB540D9205}" srcOrd="1" destOrd="0" presId="urn:microsoft.com/office/officeart/2005/8/layout/radial5"/>
    <dgm:cxn modelId="{726F224B-59DD-45AD-8453-07F08E71700B}" type="presParOf" srcId="{36211329-F42C-4F92-B673-16BB540D9205}" destId="{0913EE07-77A9-4F60-8476-7BC756B01856}" srcOrd="0" destOrd="0" presId="urn:microsoft.com/office/officeart/2005/8/layout/radial5"/>
    <dgm:cxn modelId="{5C90AC0E-F79C-4E09-853C-DC8BD6250717}" type="presParOf" srcId="{1EDCBFB9-EECF-43F8-BAEE-CC6E74B24E63}" destId="{F4FF1607-114C-4E7F-928D-CA5D76A23E8E}" srcOrd="2" destOrd="0" presId="urn:microsoft.com/office/officeart/2005/8/layout/radial5"/>
    <dgm:cxn modelId="{C9580FDA-C29E-4376-905F-BD87C8666D5A}" type="presParOf" srcId="{1EDCBFB9-EECF-43F8-BAEE-CC6E74B24E63}" destId="{1A9B1159-D8AE-40DB-9D0A-C89BF5CFCA71}" srcOrd="3" destOrd="0" presId="urn:microsoft.com/office/officeart/2005/8/layout/radial5"/>
    <dgm:cxn modelId="{9ED54EBC-D65D-4D56-9075-80841C39F45D}" type="presParOf" srcId="{1A9B1159-D8AE-40DB-9D0A-C89BF5CFCA71}" destId="{47824800-1AD1-40AD-86FD-4E88ED85FBE1}" srcOrd="0" destOrd="0" presId="urn:microsoft.com/office/officeart/2005/8/layout/radial5"/>
    <dgm:cxn modelId="{71979493-3BB9-4BD9-AD2A-953C9773831F}" type="presParOf" srcId="{1EDCBFB9-EECF-43F8-BAEE-CC6E74B24E63}" destId="{0FD6CD40-06B3-46D7-9326-56CDDCCC04C4}" srcOrd="4" destOrd="0" presId="urn:microsoft.com/office/officeart/2005/8/layout/radial5"/>
    <dgm:cxn modelId="{3B2E4D07-1D93-451E-8970-7B8DF06DBD0A}" type="presParOf" srcId="{1EDCBFB9-EECF-43F8-BAEE-CC6E74B24E63}" destId="{35ADB1F7-90F7-484E-809B-2630537C2A48}" srcOrd="5" destOrd="0" presId="urn:microsoft.com/office/officeart/2005/8/layout/radial5"/>
    <dgm:cxn modelId="{BB2F7641-F509-41FB-B72A-2A9E89CEE3C4}" type="presParOf" srcId="{35ADB1F7-90F7-484E-809B-2630537C2A48}" destId="{56AEF3F9-088E-45A8-A515-4E0E3851B0B3}" srcOrd="0" destOrd="0" presId="urn:microsoft.com/office/officeart/2005/8/layout/radial5"/>
    <dgm:cxn modelId="{82AFC109-A081-440F-8B89-572216FECD84}" type="presParOf" srcId="{1EDCBFB9-EECF-43F8-BAEE-CC6E74B24E63}" destId="{3F0138C4-ABC4-4D3F-9B0F-742F41E49537}" srcOrd="6" destOrd="0" presId="urn:microsoft.com/office/officeart/2005/8/layout/radial5"/>
    <dgm:cxn modelId="{5B31D9B4-CC02-47B0-A461-7594E4A486B3}" type="presParOf" srcId="{1EDCBFB9-EECF-43F8-BAEE-CC6E74B24E63}" destId="{934ADA7A-1B17-4D47-893E-253750FAF168}" srcOrd="7" destOrd="0" presId="urn:microsoft.com/office/officeart/2005/8/layout/radial5"/>
    <dgm:cxn modelId="{8A3F23E5-9958-4636-AAF2-E7D6D69B1B21}" type="presParOf" srcId="{934ADA7A-1B17-4D47-893E-253750FAF168}" destId="{D7D84358-C017-46F4-8792-8D45C330CE83}" srcOrd="0" destOrd="0" presId="urn:microsoft.com/office/officeart/2005/8/layout/radial5"/>
    <dgm:cxn modelId="{F5FDDFE9-7C44-4843-8FD4-4C8278765CD4}" type="presParOf" srcId="{1EDCBFB9-EECF-43F8-BAEE-CC6E74B24E63}" destId="{FFB720B1-104C-45DF-A1A0-30D846B566F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BC8631-9814-4FC2-9316-A0187E2092D8}">
      <dsp:nvSpPr>
        <dsp:cNvPr id="0" name=""/>
        <dsp:cNvSpPr/>
      </dsp:nvSpPr>
      <dsp:spPr>
        <a:xfrm>
          <a:off x="3096338" y="1710186"/>
          <a:ext cx="1285806" cy="12858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850" tIns="69850" rIns="69850" bIns="69850" numCol="1" spcCol="1270" anchor="ctr" anchorCtr="0">
          <a:noAutofit/>
        </a:bodyPr>
        <a:lstStyle/>
        <a:p>
          <a:pPr lvl="0" algn="ctr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500" kern="1200" dirty="0" smtClean="0"/>
            <a:t>JÁ</a:t>
          </a:r>
          <a:endParaRPr lang="cs-CZ" sz="5500" kern="1200" dirty="0"/>
        </a:p>
      </dsp:txBody>
      <dsp:txXfrm>
        <a:off x="3284640" y="1898488"/>
        <a:ext cx="909202" cy="909202"/>
      </dsp:txXfrm>
    </dsp:sp>
    <dsp:sp modelId="{36211329-F42C-4F92-B673-16BB540D9205}">
      <dsp:nvSpPr>
        <dsp:cNvPr id="0" name=""/>
        <dsp:cNvSpPr/>
      </dsp:nvSpPr>
      <dsp:spPr>
        <a:xfrm rot="16144191">
          <a:off x="3522672" y="1125354"/>
          <a:ext cx="400371" cy="4371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10800000">
        <a:off x="3583702" y="1272837"/>
        <a:ext cx="280260" cy="262304"/>
      </dsp:txXfrm>
    </dsp:sp>
    <dsp:sp modelId="{F4FF1607-114C-4E7F-928D-CA5D76A23E8E}">
      <dsp:nvSpPr>
        <dsp:cNvPr id="0" name=""/>
        <dsp:cNvSpPr/>
      </dsp:nvSpPr>
      <dsp:spPr>
        <a:xfrm>
          <a:off x="2664295" y="216018"/>
          <a:ext cx="2092496" cy="738940"/>
        </a:xfrm>
        <a:prstGeom prst="ellipse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hlinkClick xmlns:r="http://schemas.openxmlformats.org/officeDocument/2006/relationships" r:id="" action="ppaction://hlinksldjump"/>
            </a:rPr>
            <a:t>VLASTNOSTI</a:t>
          </a:r>
          <a:endParaRPr lang="cs-CZ" sz="1800" b="1" kern="1200" dirty="0"/>
        </a:p>
      </dsp:txBody>
      <dsp:txXfrm>
        <a:off x="2970734" y="324233"/>
        <a:ext cx="1479618" cy="522510"/>
      </dsp:txXfrm>
    </dsp:sp>
    <dsp:sp modelId="{1A9B1159-D8AE-40DB-9D0A-C89BF5CFCA71}">
      <dsp:nvSpPr>
        <dsp:cNvPr id="0" name=""/>
        <dsp:cNvSpPr/>
      </dsp:nvSpPr>
      <dsp:spPr>
        <a:xfrm rot="21579002">
          <a:off x="4591156" y="2127761"/>
          <a:ext cx="503576" cy="43717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4591157" y="2215597"/>
        <a:ext cx="372424" cy="262304"/>
      </dsp:txXfrm>
    </dsp:sp>
    <dsp:sp modelId="{0FD6CD40-06B3-46D7-9326-56CDDCCC04C4}">
      <dsp:nvSpPr>
        <dsp:cNvPr id="0" name=""/>
        <dsp:cNvSpPr/>
      </dsp:nvSpPr>
      <dsp:spPr>
        <a:xfrm>
          <a:off x="5332205" y="1940726"/>
          <a:ext cx="1550335" cy="79579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ZÁJMY</a:t>
          </a:r>
          <a:endParaRPr lang="cs-CZ" sz="1800" b="1" kern="1200" dirty="0"/>
        </a:p>
      </dsp:txBody>
      <dsp:txXfrm>
        <a:off x="5559246" y="2057268"/>
        <a:ext cx="1096253" cy="562714"/>
      </dsp:txXfrm>
    </dsp:sp>
    <dsp:sp modelId="{35ADB1F7-90F7-484E-809B-2630537C2A48}">
      <dsp:nvSpPr>
        <dsp:cNvPr id="0" name=""/>
        <dsp:cNvSpPr/>
      </dsp:nvSpPr>
      <dsp:spPr>
        <a:xfrm rot="5326807">
          <a:off x="3567042" y="3112557"/>
          <a:ext cx="368209" cy="43717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3621098" y="3144773"/>
        <a:ext cx="257746" cy="262304"/>
      </dsp:txXfrm>
    </dsp:sp>
    <dsp:sp modelId="{3F0138C4-ABC4-4D3F-9B0F-742F41E49537}">
      <dsp:nvSpPr>
        <dsp:cNvPr id="0" name=""/>
        <dsp:cNvSpPr/>
      </dsp:nvSpPr>
      <dsp:spPr>
        <a:xfrm>
          <a:off x="2301647" y="3690409"/>
          <a:ext cx="2954938" cy="1070498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TĚLESNÝ A ZDRAVOTNÍ STAV</a:t>
          </a:r>
          <a:endParaRPr lang="cs-CZ" sz="1800" b="1" kern="1200" dirty="0"/>
        </a:p>
      </dsp:txBody>
      <dsp:txXfrm>
        <a:off x="2734388" y="3847180"/>
        <a:ext cx="2089456" cy="756956"/>
      </dsp:txXfrm>
    </dsp:sp>
    <dsp:sp modelId="{934ADA7A-1B17-4D47-893E-253750FAF168}">
      <dsp:nvSpPr>
        <dsp:cNvPr id="0" name=""/>
        <dsp:cNvSpPr/>
      </dsp:nvSpPr>
      <dsp:spPr>
        <a:xfrm rot="10784246">
          <a:off x="2253433" y="2139947"/>
          <a:ext cx="595661" cy="437174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 rot="10800000">
        <a:off x="2384584" y="2227081"/>
        <a:ext cx="464509" cy="262304"/>
      </dsp:txXfrm>
    </dsp:sp>
    <dsp:sp modelId="{FFB720B1-104C-45DF-A1A0-30D846B566FE}">
      <dsp:nvSpPr>
        <dsp:cNvPr id="0" name=""/>
        <dsp:cNvSpPr/>
      </dsp:nvSpPr>
      <dsp:spPr>
        <a:xfrm>
          <a:off x="141309" y="1901373"/>
          <a:ext cx="1831194" cy="928018"/>
        </a:xfrm>
        <a:prstGeom prst="ellipse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>
              <a:solidFill>
                <a:schemeClr val="tx1"/>
              </a:solidFill>
              <a:hlinkClick xmlns:r="http://schemas.openxmlformats.org/officeDocument/2006/relationships" r:id="" action="ppaction://hlinksldjump"/>
            </a:rPr>
            <a:t>SCHOPNOSTI</a:t>
          </a:r>
          <a:endParaRPr lang="cs-CZ" sz="1800" b="1" kern="1200" dirty="0">
            <a:solidFill>
              <a:schemeClr val="tx1"/>
            </a:solidFill>
          </a:endParaRPr>
        </a:p>
      </dsp:txBody>
      <dsp:txXfrm>
        <a:off x="409481" y="2037278"/>
        <a:ext cx="1294850" cy="6562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AFD2CE-3145-493D-BAD3-FFF58E373284}">
      <dsp:nvSpPr>
        <dsp:cNvPr id="0" name=""/>
        <dsp:cNvSpPr/>
      </dsp:nvSpPr>
      <dsp:spPr>
        <a:xfrm rot="5400000">
          <a:off x="4559641" y="-1904501"/>
          <a:ext cx="1150974" cy="525370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vyjadřují naše postoje a hodnoty, které vyznáváme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např. cílevědomost, starostlivost, pečlivost, dochvilnost, obětavost, …</a:t>
          </a:r>
          <a:endParaRPr lang="cs-CZ" sz="1600" kern="1200" dirty="0"/>
        </a:p>
      </dsp:txBody>
      <dsp:txXfrm rot="-5400000">
        <a:off x="2508277" y="203049"/>
        <a:ext cx="5197517" cy="1038602"/>
      </dsp:txXfrm>
    </dsp:sp>
    <dsp:sp modelId="{609A5A9C-73D2-497E-8C3F-896C1E836C27}">
      <dsp:nvSpPr>
        <dsp:cNvPr id="0" name=""/>
        <dsp:cNvSpPr/>
      </dsp:nvSpPr>
      <dsp:spPr>
        <a:xfrm>
          <a:off x="432062" y="0"/>
          <a:ext cx="2061346" cy="1438718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VLASTNOSTI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502294" y="70232"/>
        <a:ext cx="1920882" cy="1298254"/>
      </dsp:txXfrm>
    </dsp:sp>
    <dsp:sp modelId="{980DF1BE-905A-407A-B657-C41A8684FF4B}">
      <dsp:nvSpPr>
        <dsp:cNvPr id="0" name=""/>
        <dsp:cNvSpPr/>
      </dsp:nvSpPr>
      <dsp:spPr>
        <a:xfrm rot="5400000">
          <a:off x="4559641" y="-393847"/>
          <a:ext cx="1150974" cy="5253703"/>
        </a:xfrm>
        <a:prstGeom prst="round2SameRect">
          <a:avLst/>
        </a:prstGeom>
        <a:solidFill>
          <a:schemeClr val="accent6">
            <a:lumMod val="40000"/>
            <a:lumOff val="60000"/>
            <a:alpha val="9000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můžeme je vypozorovat podle toho, jak dokážeme plnit určité úkoly nebo jak se vyrovnáme s určitou činností 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např. zručnost, umění jednat s lidmi, vyjádřit svůj názor, …</a:t>
          </a:r>
          <a:endParaRPr lang="cs-CZ" sz="1600" kern="1200" dirty="0"/>
        </a:p>
      </dsp:txBody>
      <dsp:txXfrm rot="-5400000">
        <a:off x="2508277" y="1713703"/>
        <a:ext cx="5197517" cy="1038602"/>
      </dsp:txXfrm>
    </dsp:sp>
    <dsp:sp modelId="{17D017F0-33F5-4A86-A5FE-890AB6AF14F7}">
      <dsp:nvSpPr>
        <dsp:cNvPr id="0" name=""/>
        <dsp:cNvSpPr/>
      </dsp:nvSpPr>
      <dsp:spPr>
        <a:xfrm>
          <a:off x="446930" y="1513645"/>
          <a:ext cx="2061346" cy="1438718"/>
        </a:xfrm>
        <a:prstGeom prst="round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SCHOPNOSTI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517162" y="1583877"/>
        <a:ext cx="1920882" cy="1298254"/>
      </dsp:txXfrm>
    </dsp:sp>
    <dsp:sp modelId="{5C964AB4-FF74-4447-8738-7BA5A4FA6335}">
      <dsp:nvSpPr>
        <dsp:cNvPr id="0" name=""/>
        <dsp:cNvSpPr/>
      </dsp:nvSpPr>
      <dsp:spPr>
        <a:xfrm rot="5400000">
          <a:off x="4559641" y="1116807"/>
          <a:ext cx="1150974" cy="5253703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ukazují na oblibu nějaké činnosti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např. četba, zájem o umění, sport,  kutilství, … </a:t>
          </a:r>
          <a:endParaRPr lang="cs-CZ" sz="1600" kern="1200" dirty="0"/>
        </a:p>
      </dsp:txBody>
      <dsp:txXfrm rot="-5400000">
        <a:off x="2508277" y="3224357"/>
        <a:ext cx="5197517" cy="1038602"/>
      </dsp:txXfrm>
    </dsp:sp>
    <dsp:sp modelId="{403FBD13-D2AC-4936-84DA-F7CFEF53EB7A}">
      <dsp:nvSpPr>
        <dsp:cNvPr id="0" name=""/>
        <dsp:cNvSpPr/>
      </dsp:nvSpPr>
      <dsp:spPr>
        <a:xfrm>
          <a:off x="446930" y="3024299"/>
          <a:ext cx="2061346" cy="1438718"/>
        </a:xfrm>
        <a:prstGeom prst="roundRect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ZÁJMY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517162" y="3094531"/>
        <a:ext cx="1920882" cy="1298254"/>
      </dsp:txXfrm>
    </dsp:sp>
    <dsp:sp modelId="{430404FE-9254-421D-A346-E3E83BF1CCC2}">
      <dsp:nvSpPr>
        <dsp:cNvPr id="0" name=""/>
        <dsp:cNvSpPr/>
      </dsp:nvSpPr>
      <dsp:spPr>
        <a:xfrm rot="5400000">
          <a:off x="4559641" y="2627461"/>
          <a:ext cx="1150974" cy="5253703"/>
        </a:xfrm>
        <a:prstGeom prst="round2Same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sem patří znaky, které charakterizují náš tělesný a zdravotní stav a které nám umožní nebo neumožní vykonávat určité povolání</a:t>
          </a:r>
          <a:endParaRPr lang="cs-CZ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např. tělesná výška, zrak, sluch, fyzická zdatnost, alergie, nemoci, …</a:t>
          </a:r>
          <a:endParaRPr lang="cs-CZ" sz="1600" kern="1200" dirty="0"/>
        </a:p>
      </dsp:txBody>
      <dsp:txXfrm rot="-5400000">
        <a:off x="2508277" y="4735011"/>
        <a:ext cx="5197517" cy="1038602"/>
      </dsp:txXfrm>
    </dsp:sp>
    <dsp:sp modelId="{8B0B2109-6084-4913-B4F3-D3044A4C1C63}">
      <dsp:nvSpPr>
        <dsp:cNvPr id="0" name=""/>
        <dsp:cNvSpPr/>
      </dsp:nvSpPr>
      <dsp:spPr>
        <a:xfrm>
          <a:off x="446930" y="4534954"/>
          <a:ext cx="2061346" cy="1438718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smtClean="0">
              <a:solidFill>
                <a:schemeClr val="tx1"/>
              </a:solidFill>
            </a:rPr>
            <a:t>TĚLESNÝ A ZDRAVOTNÍ STAV</a:t>
          </a:r>
          <a:endParaRPr lang="cs-CZ" sz="2400" b="1" kern="1200" dirty="0">
            <a:solidFill>
              <a:schemeClr val="tx1"/>
            </a:solidFill>
          </a:endParaRPr>
        </a:p>
      </dsp:txBody>
      <dsp:txXfrm>
        <a:off x="517162" y="4605186"/>
        <a:ext cx="1920882" cy="12982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customXml" Target="../../customXml/item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customXml" Target="../../customXml/item2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2.xml"/><Relationship Id="rId7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4.xml"/><Relationship Id="rId4" Type="http://schemas.openxmlformats.org/officeDocument/2006/relationships/tags" Target="../tags/tag3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6.xml"/><Relationship Id="rId7" Type="http://schemas.openxmlformats.org/officeDocument/2006/relationships/image" Target="../media/image1.png"/><Relationship Id="rId2" Type="http://schemas.openxmlformats.org/officeDocument/2006/relationships/tags" Target="../tags/tag5.xml"/><Relationship Id="rId1" Type="http://schemas.openxmlformats.org/officeDocument/2006/relationships/customXml" Target="../../customXml/item6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0.xml"/><Relationship Id="rId7" Type="http://schemas.openxmlformats.org/officeDocument/2006/relationships/image" Target="../media/image1.png"/><Relationship Id="rId2" Type="http://schemas.openxmlformats.org/officeDocument/2006/relationships/tags" Target="../tags/tag9.xml"/><Relationship Id="rId1" Type="http://schemas.openxmlformats.org/officeDocument/2006/relationships/customXml" Target="../../customXml/item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2.xml"/><Relationship Id="rId4" Type="http://schemas.openxmlformats.org/officeDocument/2006/relationships/tags" Target="../tags/tag1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customXml" Target="../../customXml/item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843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111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6366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386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3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025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2745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4255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7270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129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291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2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custDataLst>
      <p:custData r:id="rId1"/>
    </p:custDataLst>
    <p:extLst>
      <p:ext uri="{BB962C8B-B14F-4D97-AF65-F5344CB8AC3E}">
        <p14:creationId xmlns:p14="http://schemas.microsoft.com/office/powerpoint/2010/main" val="30216894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Yes/N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custDataLst>
      <p:custData r:id="rId1"/>
    </p:custDataLst>
    <p:extLst>
      <p:ext uri="{BB962C8B-B14F-4D97-AF65-F5344CB8AC3E}">
        <p14:creationId xmlns:p14="http://schemas.microsoft.com/office/powerpoint/2010/main" val="24813607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2 - Yes/N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TextovéPole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2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marL="0" algn="l" defTabSz="914400" rtl="0" eaLnBrk="1" latinLnBrk="0" hangingPunct="1">
              <a:buNone/>
            </a:pPr>
            <a:r>
              <a:rPr lang="cs-CZ" sz="3200" smtClean="0"/>
              <a:t>Yes</a:t>
            </a:r>
            <a:endParaRPr lang="cs-CZ" sz="3200"/>
          </a:p>
        </p:txBody>
      </p:sp>
      <p:sp>
        <p:nvSpPr>
          <p:cNvPr id="8" name="TextovéPole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4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marL="0" algn="l" defTabSz="914400" rtl="0" eaLnBrk="1" latinLnBrk="0" hangingPunct="1">
              <a:buNone/>
            </a:pPr>
            <a:r>
              <a:rPr lang="cs-CZ" sz="3200" smtClean="0"/>
              <a:t>No</a:t>
            </a:r>
            <a:endParaRPr lang="cs-CZ" sz="3200"/>
          </a:p>
        </p:txBody>
      </p:sp>
      <p:pic>
        <p:nvPicPr>
          <p:cNvPr id="9" name="Obrázek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Obrázek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602468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3 - Yes/N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TextovéPole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2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marL="0" algn="l" defTabSz="914400" rtl="0" eaLnBrk="1" latinLnBrk="0" hangingPunct="1">
              <a:buNone/>
            </a:pPr>
            <a:r>
              <a:rPr lang="cs-CZ" sz="3200" smtClean="0"/>
              <a:t>Yes</a:t>
            </a:r>
            <a:endParaRPr lang="cs-CZ" sz="3200"/>
          </a:p>
        </p:txBody>
      </p:sp>
      <p:sp>
        <p:nvSpPr>
          <p:cNvPr id="8" name="TextovéPole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4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marL="0" algn="l" defTabSz="914400" rtl="0" eaLnBrk="1" latinLnBrk="0" hangingPunct="1">
              <a:buNone/>
            </a:pPr>
            <a:r>
              <a:rPr lang="cs-CZ" sz="3200" smtClean="0"/>
              <a:t>No</a:t>
            </a:r>
            <a:endParaRPr lang="cs-CZ" sz="3200"/>
          </a:p>
        </p:txBody>
      </p:sp>
      <p:pic>
        <p:nvPicPr>
          <p:cNvPr id="9" name="Obrázek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Obrázek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009441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4 - Yes/N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TextovéPole 6"/>
          <p:cNvSpPr txBox="1"/>
          <p:nvPr userDrawn="1">
            <p:custDataLst>
              <p:tags r:id="rId2"/>
            </p:custDataLst>
          </p:nvPr>
        </p:nvSpPr>
        <p:spPr>
          <a:xfrm>
            <a:off x="1371600" y="1901722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marL="0" algn="l" defTabSz="914400" rtl="0" eaLnBrk="1" latinLnBrk="0" hangingPunct="1">
              <a:buNone/>
            </a:pPr>
            <a:r>
              <a:rPr lang="cs-CZ" sz="3200" smtClean="0"/>
              <a:t>Yes</a:t>
            </a:r>
            <a:endParaRPr lang="cs-CZ" sz="3200"/>
          </a:p>
        </p:txBody>
      </p:sp>
      <p:sp>
        <p:nvSpPr>
          <p:cNvPr id="8" name="TextovéPole 7"/>
          <p:cNvSpPr txBox="1"/>
          <p:nvPr userDrawn="1">
            <p:custDataLst>
              <p:tags r:id="rId3"/>
            </p:custDataLst>
          </p:nvPr>
        </p:nvSpPr>
        <p:spPr>
          <a:xfrm>
            <a:off x="1371600" y="3540784"/>
            <a:ext cx="7388352" cy="1522476"/>
          </a:xfrm>
          <a:prstGeom prst="rect">
            <a:avLst/>
          </a:prstGeom>
          <a:noFill/>
        </p:spPr>
        <p:txBody>
          <a:bodyPr vert="horz" rtlCol="0" anchor="ctr">
            <a:noAutofit/>
          </a:bodyPr>
          <a:lstStyle/>
          <a:p>
            <a:pPr marL="0" algn="l" defTabSz="914400" rtl="0" eaLnBrk="1" latinLnBrk="0" hangingPunct="1">
              <a:buNone/>
            </a:pPr>
            <a:r>
              <a:rPr lang="cs-CZ" sz="3200" smtClean="0"/>
              <a:t>No</a:t>
            </a:r>
            <a:endParaRPr lang="cs-CZ" sz="3200"/>
          </a:p>
        </p:txBody>
      </p:sp>
      <p:pic>
        <p:nvPicPr>
          <p:cNvPr id="9" name="Obrázek 8"/>
          <p:cNvPicPr>
            <a:picLocks/>
          </p:cNvPicPr>
          <p:nvPr userDrawn="1"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234336"/>
            <a:ext cx="857250" cy="857250"/>
          </a:xfrm>
          <a:prstGeom prst="rect">
            <a:avLst/>
          </a:prstGeom>
        </p:spPr>
      </p:pic>
      <p:pic>
        <p:nvPicPr>
          <p:cNvPr id="10" name="Obrázek 9"/>
          <p:cNvPicPr>
            <a:picLocks/>
          </p:cNvPicPr>
          <p:nvPr userDrawn="1">
            <p:custDataLst>
              <p:tags r:id="rId5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873398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550885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5 - Yes/No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custDataLst>
      <p:custData r:id="rId1"/>
    </p:custDataLst>
    <p:extLst>
      <p:ext uri="{BB962C8B-B14F-4D97-AF65-F5344CB8AC3E}">
        <p14:creationId xmlns:p14="http://schemas.microsoft.com/office/powerpoint/2010/main" val="964278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39FC1-BFEC-4E0D-A1DA-485C5C00CC74}" type="datetimeFigureOut">
              <a:rPr lang="cs-CZ" smtClean="0"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42432-6BB4-45DF-AD46-4D179016460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6563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hyperlink" Target="http://www.infoabsolvent.cz/TematickyKatalog/TematickyKatalog.aspx?CiloveSkupiny=1" TargetMode="Externa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4" Type="http://schemas.openxmlformats.org/officeDocument/2006/relationships/slide" Target="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hyperlink" Target="http://www.infoabsolvent.cz/TematickyKatalog/TematickyKatalog.aspx?CiloveSkupiny=1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047" y="380306"/>
            <a:ext cx="3859213" cy="8651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</p:pic>
      <p:sp>
        <p:nvSpPr>
          <p:cNvPr id="5" name="Obdélník 4"/>
          <p:cNvSpPr/>
          <p:nvPr/>
        </p:nvSpPr>
        <p:spPr>
          <a:xfrm>
            <a:off x="960903" y="1245493"/>
            <a:ext cx="7222194" cy="523220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VÝCHOVA K OBČANSTVÍ</a:t>
            </a:r>
          </a:p>
          <a:p>
            <a:r>
              <a:rPr lang="cs-CZ" b="1" dirty="0" smtClean="0"/>
              <a:t>ROČNÍK:			9.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ZNAKY OSOBNOSTI, ZNAKY POVOLÁNÍ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</a:t>
            </a:r>
            <a:r>
              <a:rPr lang="cs-CZ" b="1" smtClean="0"/>
              <a:t>	21. </a:t>
            </a:r>
            <a:r>
              <a:rPr lang="cs-CZ" b="1" dirty="0" smtClean="0"/>
              <a:t>9. 2011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VY_32_INOVACE_21_SH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23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490066"/>
          </a:xfr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cs-CZ" sz="3200" dirty="0" smtClean="0"/>
              <a:t>ANOTACE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70000" lnSpcReduction="2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C00000"/>
                </a:solidFill>
              </a:rPr>
              <a:t>CHARAKTERISTICKÉ ZNAKY OSOBNOSTI, 			   ZÁKLADNÍ ZNAKY POVOLÁNÍ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9.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/>
              <a:t>Žáci si formou stručného zopakování připomenou učivo z 8. ročníku – základní osobnostní charakteristiku</a:t>
            </a:r>
            <a:r>
              <a:rPr lang="cs-CZ" dirty="0" smtClean="0"/>
              <a:t>, </a:t>
            </a:r>
            <a:r>
              <a:rPr lang="cs-CZ" dirty="0"/>
              <a:t>a propojí tyto znalosti </a:t>
            </a:r>
            <a:r>
              <a:rPr lang="cs-CZ" dirty="0" smtClean="0"/>
              <a:t>s </a:t>
            </a:r>
            <a:r>
              <a:rPr lang="cs-CZ" dirty="0"/>
              <a:t>informacemi o povolání, aby mohli vhodně vybrat povolání, které se pro ně hodí.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Pomůcky: </a:t>
            </a:r>
            <a:r>
              <a:rPr lang="cs-CZ" dirty="0"/>
              <a:t>psací potřeby, </a:t>
            </a:r>
            <a:r>
              <a:rPr lang="cs-CZ" dirty="0" smtClean="0"/>
              <a:t>sešit, pastelky, </a:t>
            </a:r>
            <a:r>
              <a:rPr lang="cs-CZ" b="1" dirty="0" smtClean="0">
                <a:solidFill>
                  <a:srgbClr val="00B050"/>
                </a:solidFill>
              </a:rPr>
              <a:t>pracovní list A – VLASTNOSTI, pracovní list B – SCHOPNOSTI, </a:t>
            </a:r>
            <a:r>
              <a:rPr lang="cs-CZ" b="1" dirty="0" smtClean="0">
                <a:solidFill>
                  <a:srgbClr val="FF0000"/>
                </a:solidFill>
              </a:rPr>
              <a:t>přílohy – VLASTNOSTI, SCHOPNOSTI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</a:t>
            </a:r>
            <a:r>
              <a:rPr lang="cs-CZ" dirty="0"/>
              <a:t>4 znaky </a:t>
            </a:r>
            <a:r>
              <a:rPr lang="cs-CZ" dirty="0" smtClean="0"/>
              <a:t>osobnosti – </a:t>
            </a:r>
            <a:r>
              <a:rPr lang="cs-CZ" b="1" dirty="0" smtClean="0"/>
              <a:t>vlastnosti, schopnosti, zájmy, tělesná a zdravotní charakteristika</a:t>
            </a:r>
            <a:r>
              <a:rPr lang="cs-CZ" dirty="0" smtClean="0"/>
              <a:t>, 4 znaky povolání – </a:t>
            </a:r>
            <a:r>
              <a:rPr lang="cs-CZ" b="1" dirty="0" smtClean="0"/>
              <a:t>pracovní činnosti, pracovní prostředí, pracovní prostředky, pracovní objekty 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obsahuje: </a:t>
            </a:r>
            <a:r>
              <a:rPr lang="cs-CZ" dirty="0" smtClean="0"/>
              <a:t>stručný zápis informací k tématu, 4 pracovní úkoly, 2 pracovní listy, 2 přílohy</a:t>
            </a:r>
          </a:p>
          <a:p>
            <a:pPr>
              <a:buBlip>
                <a:blip r:embed="rId2"/>
              </a:buBlip>
            </a:pPr>
            <a:r>
              <a:rPr lang="cs-CZ" b="1" dirty="0"/>
              <a:t>Možnosti využití</a:t>
            </a:r>
            <a:r>
              <a:rPr lang="cs-CZ" b="1" dirty="0" smtClean="0"/>
              <a:t>: </a:t>
            </a:r>
            <a:r>
              <a:rPr lang="cs-CZ" dirty="0" smtClean="0"/>
              <a:t>k uvedení nového učiva i k opakování již probraného učiva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338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r>
              <a:rPr lang="cs-CZ" sz="3200" dirty="0" smtClean="0"/>
              <a:t>PILOTÁŽ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001419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Materiál </a:t>
            </a:r>
            <a:r>
              <a:rPr lang="cs-CZ" dirty="0"/>
              <a:t>byl použit ve </a:t>
            </a:r>
            <a:r>
              <a:rPr lang="cs-CZ" dirty="0" smtClean="0"/>
              <a:t>4 třídách </a:t>
            </a:r>
            <a:r>
              <a:rPr lang="cs-CZ" dirty="0"/>
              <a:t>9. ročníku. Žáci vypracovali svoji vlastní charakteristiku osobnosti pomocí znaků osobnosti a propojili ji se znaky povolání, které je zajímalo.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Práce s materiálem přispívá </a:t>
            </a:r>
            <a:r>
              <a:rPr lang="cs-CZ" dirty="0"/>
              <a:t>k sebeuvědomování a sebehodnocení </a:t>
            </a:r>
            <a:r>
              <a:rPr lang="cs-CZ" dirty="0" smtClean="0"/>
              <a:t>žáků; </a:t>
            </a:r>
            <a:r>
              <a:rPr lang="cs-CZ" dirty="0"/>
              <a:t>je třeba žákům pomoci s pojmenováním znaků osobnosti, popř. vysvětlením některých </a:t>
            </a:r>
            <a:r>
              <a:rPr lang="cs-CZ" dirty="0" smtClean="0"/>
              <a:t>pojmů. Žáci </a:t>
            </a:r>
            <a:r>
              <a:rPr lang="cs-CZ" dirty="0"/>
              <a:t>mají problém se slovní </a:t>
            </a:r>
            <a:r>
              <a:rPr lang="cs-CZ" dirty="0" smtClean="0"/>
              <a:t>zásobou, jako podporu lze použít </a:t>
            </a:r>
            <a:r>
              <a:rPr lang="cs-CZ" b="1" dirty="0" smtClean="0">
                <a:solidFill>
                  <a:srgbClr val="FF0000"/>
                </a:solidFill>
              </a:rPr>
              <a:t>přílohy</a:t>
            </a:r>
            <a:r>
              <a:rPr lang="cs-CZ" dirty="0" smtClean="0"/>
              <a:t>.</a:t>
            </a:r>
          </a:p>
          <a:p>
            <a:pPr>
              <a:buBlip>
                <a:blip r:embed="rId2"/>
              </a:buBlip>
            </a:pPr>
            <a:r>
              <a:rPr lang="cs-CZ" dirty="0"/>
              <a:t>V prezentaci jsou použity </a:t>
            </a:r>
            <a:r>
              <a:rPr lang="cs-CZ" b="1" dirty="0">
                <a:solidFill>
                  <a:srgbClr val="0070C0"/>
                </a:solidFill>
              </a:rPr>
              <a:t>hypertextové </a:t>
            </a:r>
            <a:r>
              <a:rPr lang="cs-CZ" b="1" dirty="0" smtClean="0">
                <a:solidFill>
                  <a:srgbClr val="0070C0"/>
                </a:solidFill>
              </a:rPr>
              <a:t>odkazy</a:t>
            </a:r>
            <a:r>
              <a:rPr lang="cs-CZ" b="1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podrobněji vysvětlující, rozšiřující nebo doplňující vybrané pojmy prezentace (snímky 4 a 10, 4 a 11, 9, 14).</a:t>
            </a:r>
          </a:p>
          <a:p>
            <a:pPr>
              <a:buBlip>
                <a:blip r:embed="rId2"/>
              </a:buBlip>
            </a:pPr>
            <a:r>
              <a:rPr lang="cs-CZ" b="1" dirty="0" smtClean="0">
                <a:solidFill>
                  <a:srgbClr val="C00000"/>
                </a:solidFill>
              </a:rPr>
              <a:t>Pracovní úkoly</a:t>
            </a:r>
            <a:r>
              <a:rPr lang="cs-CZ" dirty="0" smtClean="0"/>
              <a:t> mohou být využity v hodině, jako DÚ nebo samostatná práce, lze je ohodnotit. </a:t>
            </a:r>
            <a:r>
              <a:rPr lang="cs-CZ" dirty="0"/>
              <a:t>Pro práci žáků lze využít </a:t>
            </a:r>
            <a:r>
              <a:rPr lang="cs-CZ" b="1" dirty="0" smtClean="0">
                <a:solidFill>
                  <a:srgbClr val="00B050"/>
                </a:solidFill>
              </a:rPr>
              <a:t>pracovní listy</a:t>
            </a:r>
            <a:r>
              <a:rPr lang="cs-CZ" dirty="0" smtClean="0"/>
              <a:t>, u kterých je uvedeno, zda je stačí promítnout na tabuli nebo je třeba je vytisknout pro žáky.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508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663579959"/>
              </p:ext>
            </p:extLst>
          </p:nvPr>
        </p:nvGraphicFramePr>
        <p:xfrm>
          <a:off x="827584" y="1124744"/>
          <a:ext cx="7632848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dirty="0" smtClean="0"/>
              <a:t>CHARAKTERISTICKÉ ZNAKY OSOBNOSTI</a:t>
            </a:r>
            <a:endParaRPr lang="cs-CZ" sz="3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755576" y="5445224"/>
            <a:ext cx="1296144" cy="36933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perspectiveHeroicExtremeRightFacing"/>
            <a:lightRig rig="soft" dir="t">
              <a:rot lat="0" lon="0" rev="0"/>
            </a:lightRig>
          </a:scene3d>
          <a:sp3d contourW="44450" prstMaterial="matte">
            <a:bevelT w="63500" h="63500" prst="coolSlant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ZAPIŠ SI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5136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493770934"/>
              </p:ext>
            </p:extLst>
          </p:nvPr>
        </p:nvGraphicFramePr>
        <p:xfrm>
          <a:off x="755576" y="548680"/>
          <a:ext cx="8208912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312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  <a:solidFill>
            <a:schemeClr val="accent5">
              <a:lumMod val="20000"/>
              <a:lumOff val="80000"/>
            </a:schemeClr>
          </a:solidFill>
        </p:spPr>
        <p:txBody>
          <a:bodyPr anchor="t">
            <a:normAutofit/>
          </a:bodyPr>
          <a:lstStyle/>
          <a:p>
            <a:pPr algn="l"/>
            <a:r>
              <a:rPr lang="cs-CZ" sz="1800" u="sng" dirty="0" smtClean="0"/>
              <a:t>Pracovní úkol 1:</a:t>
            </a:r>
            <a:r>
              <a:rPr lang="cs-CZ" sz="1800" dirty="0" smtClean="0"/>
              <a:t> </a:t>
            </a:r>
            <a:br>
              <a:rPr lang="cs-CZ" sz="1800" dirty="0" smtClean="0"/>
            </a:br>
            <a:r>
              <a:rPr lang="cs-CZ" sz="1600" dirty="0" smtClean="0"/>
              <a:t>Každý žák si vezme </a:t>
            </a:r>
            <a:r>
              <a:rPr lang="cs-CZ" sz="1600" b="1" dirty="0" smtClean="0"/>
              <a:t>pracovní list A - VLASTNOSTI</a:t>
            </a:r>
            <a:r>
              <a:rPr lang="cs-CZ" sz="1600" dirty="0" smtClean="0"/>
              <a:t> a do kolonky SPOLUŽÁK/SPOLUŽAČKA zapíše jméno toho, kdo podle něj má danou vlastnost (jedno jméno se smí opakovat  max. </a:t>
            </a:r>
            <a:r>
              <a:rPr lang="cs-CZ" sz="1600" b="1" dirty="0" smtClean="0"/>
              <a:t>dvakrát</a:t>
            </a:r>
            <a:r>
              <a:rPr lang="cs-CZ" sz="1600" dirty="0" smtClean="0"/>
              <a:t>). Potom každý rozstříhá pracovní list na proužky a předá vlastnosti zapsaným žákům. </a:t>
            </a:r>
            <a:br>
              <a:rPr lang="cs-CZ" sz="1600" dirty="0" smtClean="0"/>
            </a:br>
            <a:r>
              <a:rPr lang="cs-CZ" sz="1600" dirty="0" smtClean="0"/>
              <a:t>(Možno zadat jako DÚ.)</a:t>
            </a:r>
            <a:endParaRPr lang="cs-CZ" sz="16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2492896"/>
            <a:ext cx="8229600" cy="36332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REFLEXE (ve třídě nebo ve skupině):</a:t>
            </a:r>
          </a:p>
          <a:p>
            <a:r>
              <a:rPr lang="cs-CZ" sz="2000" dirty="0" smtClean="0"/>
              <a:t>Jaké vlastnosti ti spolužáci vybrali? </a:t>
            </a:r>
          </a:p>
          <a:p>
            <a:r>
              <a:rPr lang="cs-CZ" sz="2000" dirty="0" smtClean="0"/>
              <a:t>Jak jsi spokojený/á s tím, jak tě vidí ostatní?</a:t>
            </a:r>
          </a:p>
          <a:p>
            <a:r>
              <a:rPr lang="cs-CZ" sz="2000" dirty="0" smtClean="0"/>
              <a:t>Která vlastnost tě překvapila příjemně a která ne?</a:t>
            </a:r>
          </a:p>
          <a:p>
            <a:r>
              <a:rPr lang="cs-CZ" sz="2000" dirty="0" smtClean="0"/>
              <a:t>Se kterou vlastností budeš nadále pracovat a jak?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5" name="Picture 1" descr="C:\Users\ZS SLOVAN\AppData\Local\Microsoft\Windows\Temporary Internet Files\Content.IE5\FEC0STHG\MC900441988[1].wmf"/>
          <p:cNvPicPr>
            <a:picLocks noChangeAspect="1" noChangeArrowheads="1"/>
          </p:cNvPicPr>
          <p:nvPr/>
        </p:nvPicPr>
        <p:blipFill>
          <a:blip r:embed="rId2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1093150" cy="149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ZS SLOVAN\AppData\Local\Microsoft\Windows\Temporary Internet Files\Content.IE5\S9JG8C4Z\MC900441992[1].wmf"/>
          <p:cNvPicPr>
            <a:picLocks noChangeAspect="1" noChangeArrowheads="1"/>
          </p:cNvPicPr>
          <p:nvPr/>
        </p:nvPicPr>
        <p:blipFill rotWithShape="1">
          <a:blip r:embed="rId3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8"/>
          <a:stretch/>
        </p:blipFill>
        <p:spPr bwMode="auto">
          <a:xfrm>
            <a:off x="6760821" y="4293096"/>
            <a:ext cx="1339572" cy="1183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 SLOVAN\AppData\Local\Microsoft\Windows\Temporary Internet Files\Content.IE5\JLA8HB9Y\MC900441970[1].wmf"/>
          <p:cNvPicPr>
            <a:picLocks noChangeAspect="1" noChangeArrowheads="1"/>
          </p:cNvPicPr>
          <p:nvPr/>
        </p:nvPicPr>
        <p:blipFill>
          <a:blip r:embed="rId4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383" y="3356992"/>
            <a:ext cx="2006960" cy="727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473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1036428"/>
              </p:ext>
            </p:extLst>
          </p:nvPr>
        </p:nvGraphicFramePr>
        <p:xfrm>
          <a:off x="467544" y="846010"/>
          <a:ext cx="8274812" cy="5679345"/>
        </p:xfrm>
        <a:graphic>
          <a:graphicData uri="http://schemas.openxmlformats.org/drawingml/2006/table">
            <a:tbl>
              <a:tblPr firstRow="1" firstCol="1" bandRow="1">
                <a:tableStyleId>{ED083AE6-46FA-4A59-8FB0-9F97EB10719F}</a:tableStyleId>
              </a:tblPr>
              <a:tblGrid>
                <a:gridCol w="2146390"/>
                <a:gridCol w="3240360"/>
                <a:gridCol w="2888062"/>
              </a:tblGrid>
              <a:tr h="2690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VLASTNOST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KOMENTÁŘ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SPOLUŽÁK/SPOLUŽAČKA</a:t>
                      </a:r>
                      <a:endParaRPr lang="cs-CZ" sz="12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upovídaný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příliš mnoho, stále povídá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 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85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citlivý, vnímavý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schopný vnímat a reagovat i na nepatrné podněty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urážlivý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snadno se urazí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hodný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dobrý, laskavý, nezlobí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starostlivý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má o vás starost nebo se pečlivě o někoho stará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odvážný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má odvahu, je statečný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dobrosrdečný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myslí to s vámi dobře, má dobré srdce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vznětlivý, popudlivý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snadno se nechá vyvést z míry, horkokrevný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závistivý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nelíbí se mu, že druhý má úspěch a on ne, závidí 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tvrdohlavý, neústupný, paličatý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nesnadno ho přesvědčíte, i kdybyste měli pravdu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usměvavý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stále se usmívá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zamračený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neustále se mračí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nápomocný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pomůže, přispěje pomocí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ustrašený, bojácný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stále se něčeho bojí, má strach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lenivý, líný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zahálčivý, do ničeho se mu nechce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pilný, pracovitý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snaživý, plní svoji práci včas, rád pracuje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vyrovnaný, klidný, rozvážný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hned tak ho něco nerozhodí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hulvátský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sprostě, hrubě jedná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samotářský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má rád samotu a vyhledává ji, je rád sám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90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šikovný, zručný, obratný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chytře si se vším umí poradit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 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683568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PRACOVNÍ LIST A – VLASTNOSTI 			</a:t>
            </a:r>
            <a:r>
              <a:rPr lang="cs-CZ" dirty="0" smtClean="0"/>
              <a:t>(tisk pro každého žáka)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320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83567" y="476672"/>
            <a:ext cx="7806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PRACOVNÍ LIST B – SCHOPNOSTI		  </a:t>
            </a:r>
            <a:r>
              <a:rPr lang="cs-CZ" dirty="0" smtClean="0"/>
              <a:t>(tisk do skupin nebo IA tabule) </a:t>
            </a:r>
            <a:endParaRPr lang="cs-CZ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855020"/>
              </p:ext>
            </p:extLst>
          </p:nvPr>
        </p:nvGraphicFramePr>
        <p:xfrm>
          <a:off x="697478" y="857441"/>
          <a:ext cx="4104455" cy="4723416"/>
        </p:xfrm>
        <a:graphic>
          <a:graphicData uri="http://schemas.openxmlformats.org/drawingml/2006/table">
            <a:tbl>
              <a:tblPr firstRow="1" firstCol="1" bandRow="1">
                <a:tableStyleId>{91EBBBCC-DAD2-459C-BE2E-F6DE35CF9A28}</a:tableStyleId>
              </a:tblPr>
              <a:tblGrid>
                <a:gridCol w="4104455"/>
              </a:tblGrid>
              <a:tr h="2778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SCHOPNOST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předvídat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činit rozhodnutí  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dobře organizovat a řídit svůj čas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stanovit cíle a priority a na základě nich udělat plány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disciplína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sebeovládání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vést sám sebe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rychlé přizpůsobení se podmínkám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reagovat na podmínky a umět se v nich zorientovat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zapadnout do nového kolektivu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přijmout pravdivou kritiku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jednat asertivně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vytrvalost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přiměřeně se prosadit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pomoci druhým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84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motivovat druhé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932731"/>
              </p:ext>
            </p:extLst>
          </p:nvPr>
        </p:nvGraphicFramePr>
        <p:xfrm>
          <a:off x="6300192" y="873142"/>
          <a:ext cx="2239045" cy="4718911"/>
        </p:xfrm>
        <a:graphic>
          <a:graphicData uri="http://schemas.openxmlformats.org/drawingml/2006/table">
            <a:tbl>
              <a:tblPr firstRow="1" firstCol="1" bandRow="1">
                <a:tableStyleId>{0660B408-B3CF-4A94-85FC-2B1E0A45F4A2}</a:tableStyleId>
              </a:tblPr>
              <a:tblGrid>
                <a:gridCol w="2239045"/>
              </a:tblGrid>
              <a:tr h="2775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POVOLÁNÍ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sekretářka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recepční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skladník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mechatronik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kartograf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meteorolog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hutní inženýr projektant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zahradní a krajinný architekt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vizážistka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lešenář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učitel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sklenář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řidič autobusu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zubní lékař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kuchař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75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tlumočník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cxnSp>
        <p:nvCxnSpPr>
          <p:cNvPr id="9" name="Přímá spojnice se šipkou 8"/>
          <p:cNvCxnSpPr/>
          <p:nvPr/>
        </p:nvCxnSpPr>
        <p:spPr>
          <a:xfrm>
            <a:off x="4791455" y="1268760"/>
            <a:ext cx="1508737" cy="13707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V="1">
            <a:off x="4791455" y="2132856"/>
            <a:ext cx="1508737" cy="2543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V="1">
            <a:off x="4791455" y="1778000"/>
            <a:ext cx="1508737" cy="172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4802969" y="2996952"/>
            <a:ext cx="1497223" cy="24482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8131175" y="572770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V="1">
            <a:off x="4791455" y="4941168"/>
            <a:ext cx="1508737" cy="2125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8" name="Rectangle 11"/>
          <p:cNvSpPr>
            <a:spLocks noChangeArrowheads="1"/>
          </p:cNvSpPr>
          <p:nvPr/>
        </p:nvSpPr>
        <p:spPr bwMode="auto">
          <a:xfrm>
            <a:off x="3187700" y="17780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    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3458" y="5603793"/>
            <a:ext cx="8179022" cy="86177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u="sng" dirty="0" smtClean="0"/>
              <a:t>Pracovní úkol 2:</a:t>
            </a:r>
            <a:r>
              <a:rPr lang="cs-CZ" dirty="0" smtClean="0"/>
              <a:t> </a:t>
            </a:r>
          </a:p>
          <a:p>
            <a:r>
              <a:rPr lang="cs-CZ" sz="1600" dirty="0" smtClean="0"/>
              <a:t>Přiřaďte v </a:t>
            </a:r>
            <a:r>
              <a:rPr lang="cs-CZ" sz="1600" b="1" dirty="0" smtClean="0"/>
              <a:t>pracovním listu B – SCHOPNOSTI </a:t>
            </a:r>
            <a:r>
              <a:rPr lang="cs-CZ" sz="1600" dirty="0" smtClean="0"/>
              <a:t>podle ukázky schopnost k povolání (jedna schopnost může být potřebná u více povolání) – pracujte ve skupinách nebo společně  na tabuli.</a:t>
            </a:r>
          </a:p>
        </p:txBody>
      </p:sp>
    </p:spTree>
    <p:extLst>
      <p:ext uri="{BB962C8B-B14F-4D97-AF65-F5344CB8AC3E}">
        <p14:creationId xmlns:p14="http://schemas.microsoft.com/office/powerpoint/2010/main" val="18823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2200" u="sng" dirty="0" smtClean="0"/>
              <a:t>Pracovní úkol 3</a:t>
            </a:r>
            <a:r>
              <a:rPr lang="cs-CZ" sz="2200" dirty="0" smtClean="0"/>
              <a:t>: 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2000" dirty="0" smtClean="0"/>
              <a:t>Zapiš svoje znaky osobnosti – podle návodu si překresli a doplň. Porovnej svoje sebehodnocení s požadavky na povolání, které se ti líbí.</a:t>
            </a:r>
            <a:br>
              <a:rPr lang="cs-CZ" sz="2000" dirty="0" smtClean="0"/>
            </a:br>
            <a:r>
              <a:rPr lang="cs-CZ" sz="1800" u="sng" dirty="0">
                <a:hlinkClick r:id="rId2"/>
              </a:rPr>
              <a:t>http://www.infoabsolvent.cz/TematickyKatalog/TematickyKatalog.aspx?CiloveSkupiny=1</a:t>
            </a:r>
            <a:endParaRPr lang="cs-CZ" sz="18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85526711"/>
              </p:ext>
            </p:extLst>
          </p:nvPr>
        </p:nvGraphicFramePr>
        <p:xfrm>
          <a:off x="755576" y="1700808"/>
          <a:ext cx="7632848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755576" y="5445224"/>
            <a:ext cx="1296144" cy="36933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perspectiveHeroicExtremeRightFacing"/>
            <a:lightRig rig="soft" dir="t">
              <a:rot lat="0" lon="0" rev="0"/>
            </a:lightRig>
          </a:scene3d>
          <a:sp3d contourW="44450" prstMaterial="matte">
            <a:bevelT w="63500" h="63500" prst="coolSlant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ZAPIŠ SI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31298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0952634"/>
              </p:ext>
            </p:extLst>
          </p:nvPr>
        </p:nvGraphicFramePr>
        <p:xfrm>
          <a:off x="395536" y="548680"/>
          <a:ext cx="8424936" cy="59046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3382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KLADNÉ VLASTNOSTI</a:t>
                      </a:r>
                      <a:endParaRPr lang="cs-CZ" sz="10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59229" marR="59229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ZÁPORNÉ VLASTNOSTI</a:t>
                      </a:r>
                      <a:endParaRPr lang="cs-CZ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229" marR="59229" marT="0" marB="0"/>
                </a:tc>
              </a:tr>
              <a:tr h="5566369">
                <a:tc>
                  <a:txBody>
                    <a:bodyPr/>
                    <a:lstStyle/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aktivní, asertivní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bodrý, bedlivý, bdělý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cílevědomý, citlivý, ctižádostivý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čestný, čiperný, čilý, čistotný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dobrý, důvěřivý, dobrotivý, dobrosrdečný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energický, elegantní, emancipovaný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fantazijní, famózní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grandiózní, gurmánský, geniální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harmonický, hezký, hodný, hrdý, houževnatý, hravý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chytrý, charakterní,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inspirativní, intuitivní, inteligentní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jemný, jasnozřivý, jistý, jednoduchý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klidný, kreativní, kouzelný, krásný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laskavý, líbezný, láskyplný, lidumilný, lidský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moudrý, milý, mlčenlivý, mocný, mravný, milující, mírný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nadaný, nezištný, něžný, nadšený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obětavý, ochotný, opatrný, opravdový, ostražitý, ostýchavý, odvážný, ohleduplný, originální, otevřený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pracovitý, pilný, pozorný, poctivý, pečlivý, plachý, půvabný, přičinlivý, pružný, přejícný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rychlý, rozumný, rozhodný, rozvážný, realistický, roztomilý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skromný, soucitný, spravedlivý, snášenlivý, soustředěný, sebevědomý, samostatný,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</a:rPr>
                        <a:t>starostlivý, svědomitý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šetrný, šikovný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trpělivý, tichý, tvořivý, tajemný, těšící, tolerantní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ušlechtilý, upřímný, uctivý, ukázněný, učenlivý, uklidňující</a:t>
                      </a:r>
                    </a:p>
                    <a:p>
                      <a:pPr marL="342900" lvl="0" indent="-342900">
                        <a:buFont typeface="Calibri"/>
                        <a:buChar char="+"/>
                        <a:tabLst>
                          <a:tab pos="457200" algn="l"/>
                        </a:tabLst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</a:rPr>
                        <a:t>vytrvalý</a:t>
                      </a: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, velkorysý, veselý, vitální, vtipný, vážný, vůdčí, věrný,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</a:rPr>
                        <a:t>vyrovnaný</a:t>
                      </a: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, vnímavý,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</a:rPr>
                        <a:t>vynalézavý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alibri"/>
                        <a:buChar char="+"/>
                        <a:tabLst>
                          <a:tab pos="457200" algn="l"/>
                        </a:tabLst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  <a:effectLst/>
                        </a:rPr>
                        <a:t>zodpovědný, zkušený, zralý, zdravý, zářící, zvídavý, zanícený</a:t>
                      </a:r>
                      <a:endParaRPr lang="cs-CZ" sz="1200" b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marL="0" lvl="0" indent="0">
                        <a:buFont typeface="Calibri"/>
                        <a:buNone/>
                        <a:tabLst>
                          <a:tab pos="457200" algn="l"/>
                        </a:tabLst>
                      </a:pPr>
                      <a:endParaRPr lang="cs-CZ" sz="1200" b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9229" marR="59229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arogantní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bezohledný, bojácný, bezcharakterní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hloupý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chamtivý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ignorantský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klamavý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lajdácký, lakomý, ledabylý, lehkomyslný, lhostejný, líný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násilnický, necitelný, nedbalý, nedůvěřivý, nejistý, nemilosrdný, nenávistný, neobratný, nepoctivý, nepřátelský, nepříjemný, neschopný, neslušný, nesnášenlivý, nespolečenský, nespolehlivý, nespravedlivý, nestálý, nesympatický, nešikovný, neústupný, nevěrný, nevlídný, nezdvořilý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pesimistický, podlézavý, pomlouvačný, pomstychtivý, pyšný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slabý, smutný, sobecký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tupý, tvrdohlavý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ulhaný, urážlivý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ústupný, úzkoprsý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vznětlivý</a:t>
                      </a:r>
                      <a:endParaRPr lang="cs-CZ" sz="12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cs-CZ" sz="1200" kern="1200" dirty="0">
                          <a:effectLst/>
                        </a:rPr>
                        <a:t>zamračený, závistivý, zbabělý, zlomyslný, zlý</a:t>
                      </a:r>
                      <a:endParaRPr lang="cs-CZ" sz="12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endParaRPr lang="cs-CZ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229" marR="59229" marT="0" marB="0"/>
                </a:tc>
              </a:tr>
            </a:tbl>
          </a:graphicData>
        </a:graphic>
      </p:graphicFrame>
      <p:pic>
        <p:nvPicPr>
          <p:cNvPr id="4" name="Picture 2" descr="C:\Users\ZS SLOVAN\AppData\Local\Microsoft\Windows\Temporary Internet Files\Content.IE5\R5GKR7TZ\MC90044206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52736"/>
            <a:ext cx="751305" cy="697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ZS SLOVAN\AppData\Local\Microsoft\Windows\Temporary Internet Files\Content.IE5\UOB7DP1F\MC900442064[1].wmf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1038717"/>
            <a:ext cx="720080" cy="70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416417" y="116632"/>
            <a:ext cx="8229600" cy="360040"/>
          </a:xfrm>
        </p:spPr>
        <p:txBody>
          <a:bodyPr>
            <a:noAutofit/>
          </a:bodyPr>
          <a:lstStyle/>
          <a:p>
            <a:r>
              <a:rPr lang="cs-CZ" sz="2000" dirty="0" smtClean="0"/>
              <a:t>PŘÍLOHA – VLASTNOSTI </a:t>
            </a:r>
            <a:endParaRPr lang="cs-CZ" sz="2000" dirty="0"/>
          </a:p>
        </p:txBody>
      </p:sp>
      <p:sp>
        <p:nvSpPr>
          <p:cNvPr id="2" name="Zahnutá šipka doleva 1">
            <a:hlinkClick r:id="rId4" action="ppaction://hlinksldjump"/>
          </p:cNvPr>
          <p:cNvSpPr/>
          <p:nvPr/>
        </p:nvSpPr>
        <p:spPr>
          <a:xfrm>
            <a:off x="8172400" y="5517232"/>
            <a:ext cx="576064" cy="576064"/>
          </a:xfrm>
          <a:prstGeom prst="curvedLef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16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18058"/>
          </a:xfrm>
        </p:spPr>
        <p:txBody>
          <a:bodyPr>
            <a:normAutofit/>
          </a:bodyPr>
          <a:lstStyle/>
          <a:p>
            <a:r>
              <a:rPr lang="cs-CZ" sz="2000" dirty="0" smtClean="0"/>
              <a:t>PŘÍLOHA - SCHOPNOSTI</a:t>
            </a:r>
            <a:endParaRPr lang="cs-CZ" sz="2000" dirty="0"/>
          </a:p>
        </p:txBody>
      </p:sp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807864"/>
              </p:ext>
            </p:extLst>
          </p:nvPr>
        </p:nvGraphicFramePr>
        <p:xfrm>
          <a:off x="395536" y="548680"/>
          <a:ext cx="8280920" cy="58785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72399"/>
                <a:gridCol w="4108521"/>
              </a:tblGrid>
              <a:tr h="285777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500" dirty="0">
                          <a:effectLst/>
                        </a:rPr>
                        <a:t>SCHOPNOSTI</a:t>
                      </a:r>
                      <a:endParaRPr lang="cs-CZ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93" marR="55693" marT="0" marB="0"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592808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a odvaha riskovat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organizační schopnost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tvůrčím způsobem řešit životní situace, schopnost řešit těžké situace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koncentrace, soustředit se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zvládat své emoce, schopnost kontrolovat vlastní emoce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empatie – schopnost vcítit se do jiných lidí (schopnost a ochota porozumět druhým lidem, pochopit jejich jednání, chování, záměry, potřeby, pocity a myšlenky a vztahy mezi nimi); schopnost porozumět vlastním pocitům a náladám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motivovat sebe sama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komunikační dovednosti (zřetelnost, stručnost, správnost, úplnost, zdvořilost), schopnost vzájemné komunikace, dovednost orientace a komunikace v multikulturní společnosti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umět se vžít do ostatních lidí a získat si jejich důvěru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přesvědčit druhé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schopnost prezentace a sebeprezentace („umět se prodat“), umět vzbudit zájem o svou osobu u ostatních lidí, představit sebe a své schopnosti reálně, ale i přitažlivě a sebevědomě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pl-PL" sz="1200" b="0" dirty="0">
                          <a:solidFill>
                            <a:schemeClr val="tx1"/>
                          </a:solidFill>
                          <a:effectLst/>
                        </a:rPr>
                        <a:t>být schopný spolupracovat, </a:t>
                      </a: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řídit skupinu i sám sebe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umět rozhodnout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  <a:effectLst/>
                        </a:rPr>
                        <a:t>umět navazovat nové vztahy </a:t>
                      </a:r>
                      <a:endParaRPr lang="cs-CZ" sz="1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93" marR="55693" marT="0" marB="0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rychlá orientace v novém prostředí, přátelský způsob jednání s novými lidmi a schopnost včlenit se mezi stávající kolektiv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řešit problémy a konflikty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vidět problémy v souvislostech, rozpoznat jejich příčiny, určit řešení a ověřit si, zda řešení bylo správné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se podívat na věc z více úhlů pohledu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být taktní, umět kritizovat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být nápaditý, mít inovativní schopnosti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být kreativní, schopnost udělat něco jinak nebo přijít s něčím novým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mít prostorovou představivost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být zručný, manuálně zručný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být nadaný sportovně, hudebně, výtvarně, matematicky, jazykově, pohybově, technicky, …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mít logické uvažování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být samostatný, schopnost samostatné práce a samostatného řešení úkolů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nést zodpovědnost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a ochota učit se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umět zacházet s informacemi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být asertivní, umět jednat s lidmi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naslouchat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ctít nepsaná pravidla chování, slušnost v jednání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>
                          <a:effectLst/>
                        </a:rPr>
                        <a:t>schopnost akceptovat názory a respektovat </a:t>
                      </a:r>
                      <a:r>
                        <a:rPr lang="cs-CZ" sz="1200" dirty="0" smtClean="0">
                          <a:effectLst/>
                        </a:rPr>
                        <a:t>druhé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Arial"/>
                        <a:buChar char="•"/>
                        <a:tabLst>
                          <a:tab pos="457200" algn="l"/>
                        </a:tabLst>
                      </a:pPr>
                      <a:r>
                        <a:rPr lang="cs-CZ" sz="1200" dirty="0" smtClean="0">
                          <a:effectLst/>
                        </a:rPr>
                        <a:t>schopnost </a:t>
                      </a:r>
                      <a:r>
                        <a:rPr lang="cs-CZ" sz="1200" dirty="0">
                          <a:effectLst/>
                        </a:rPr>
                        <a:t>vyjádřit svůj názor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693" marR="55693" marT="0" marB="0">
                    <a:solidFill>
                      <a:srgbClr val="66FF66"/>
                    </a:solidFill>
                  </a:tcPr>
                </a:tc>
              </a:tr>
            </a:tbl>
          </a:graphicData>
        </a:graphic>
      </p:graphicFrame>
      <p:pic>
        <p:nvPicPr>
          <p:cNvPr id="4097" name="Picture 1" descr="C:\Users\ZS SLOVAN\AppData\Local\Microsoft\Windows\Temporary Internet Files\Content.IE5\R5GKR7TZ\MC900442066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040945"/>
            <a:ext cx="648072" cy="75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hnutá šipka doleva 5">
            <a:hlinkClick r:id="rId3" action="ppaction://hlinksldjump"/>
          </p:cNvPr>
          <p:cNvSpPr/>
          <p:nvPr/>
        </p:nvSpPr>
        <p:spPr>
          <a:xfrm>
            <a:off x="8028384" y="4941168"/>
            <a:ext cx="576064" cy="576064"/>
          </a:xfrm>
          <a:prstGeom prst="curvedLeft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335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600" dirty="0" smtClean="0"/>
              <a:t>ZÁKLADNÍ ZNAKY POVOLÁNÍ</a:t>
            </a:r>
            <a:endParaRPr lang="cs-CZ" sz="3600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407193974"/>
              </p:ext>
            </p:extLst>
          </p:nvPr>
        </p:nvGraphicFramePr>
        <p:xfrm>
          <a:off x="827584" y="1124744"/>
          <a:ext cx="7632848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55576" y="5445224"/>
            <a:ext cx="1296144" cy="36933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perspectiveHeroicExtremeRightFacing"/>
            <a:lightRig rig="soft" dir="t">
              <a:rot lat="0" lon="0" rev="0"/>
            </a:lightRig>
          </a:scene3d>
          <a:sp3d contourW="44450" prstMaterial="matte">
            <a:bevelT w="63500" h="63500" prst="coolSlant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ZAPIŠ SI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9025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254261858"/>
              </p:ext>
            </p:extLst>
          </p:nvPr>
        </p:nvGraphicFramePr>
        <p:xfrm>
          <a:off x="899592" y="692696"/>
          <a:ext cx="741682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856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2200" u="sng" dirty="0"/>
              <a:t>Pracovní úkol 4</a:t>
            </a:r>
            <a:r>
              <a:rPr lang="cs-CZ" sz="2200" dirty="0" smtClean="0"/>
              <a:t>: </a:t>
            </a:r>
            <a:br>
              <a:rPr lang="cs-CZ" sz="2200" dirty="0" smtClean="0"/>
            </a:br>
            <a:r>
              <a:rPr lang="cs-CZ" sz="2000" dirty="0" smtClean="0"/>
              <a:t>Vyber si povolání, které tě zajímá, a zapiš jeho základní znaky - </a:t>
            </a:r>
            <a:r>
              <a:rPr lang="cs-CZ" sz="2000" dirty="0"/>
              <a:t>podle návodu si překresli a doplň</a:t>
            </a:r>
            <a:r>
              <a:rPr lang="cs-CZ" sz="2000" dirty="0" smtClean="0"/>
              <a:t>. (Možno zadat jako DÚ nebo hodnocenou samostatnou práci.) Zkontroluj si správnost na </a:t>
            </a:r>
            <a:r>
              <a:rPr lang="cs-CZ" sz="1800" u="sng" dirty="0">
                <a:hlinkClick r:id="rId2"/>
              </a:rPr>
              <a:t>http://www.infoabsolvent.cz/TematickyKatalog/TematickyKatalog.aspx?CiloveSkupiny=1</a:t>
            </a:r>
            <a:endParaRPr lang="cs-CZ" sz="18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294762"/>
              </p:ext>
            </p:extLst>
          </p:nvPr>
        </p:nvGraphicFramePr>
        <p:xfrm>
          <a:off x="539552" y="1700808"/>
          <a:ext cx="7992888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55576" y="5445224"/>
            <a:ext cx="1296144" cy="36933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perspectiveHeroicExtremeRightFacing"/>
            <a:lightRig rig="soft" dir="t">
              <a:rot lat="0" lon="0" rev="0"/>
            </a:lightRig>
          </a:scene3d>
          <a:sp3d contourW="44450" prstMaterial="matte">
            <a:bevelT w="63500" h="63500" prst="coolSlant"/>
            <a:contourClr>
              <a:srgbClr val="FFFFFF"/>
            </a:contourClr>
          </a:sp3d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ZAPIŠ SI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8416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ZÁVĚR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145435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KAŽDÝ ČLOVĚK MÁ PŘEDPOKLADY PRO NĚJAKÉ POVOLÁNÍ.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KAŽDÝ ČLOVĚK SE NEHODÍ PRO VŠECHNA POVOLÁNÍ.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NENÍ ŽÁDNÝ ČLOVĚK, KTERÝ BY SE NEHODIL PRO ŽÁDNÉ POVOLÁNÍ.</a:t>
            </a:r>
          </a:p>
          <a:p>
            <a:pPr marL="0" indent="0">
              <a:buNone/>
            </a:pPr>
            <a:r>
              <a:rPr lang="cs-CZ" dirty="0" smtClean="0"/>
              <a:t>REFLEXE: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Jaké další faktory u tebe ovlivňují výběr povolání? (např. školní výsledky, …)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Jaké další informace o povolání bychom měli mít k dispozici? (např. nasycenost trhu, …)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402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3200" dirty="0" smtClean="0"/>
              <a:t>ZDROJE </a:t>
            </a:r>
            <a:r>
              <a:rPr lang="en-US" sz="3200" dirty="0"/>
              <a:t>[on line] </a:t>
            </a:r>
            <a:r>
              <a:rPr lang="cs-CZ" sz="3200" dirty="0"/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217443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/>
              <a:t>Použité kliparty: </a:t>
            </a:r>
            <a:r>
              <a:rPr lang="cs-CZ" u="sng" dirty="0" smtClean="0">
                <a:hlinkClick r:id="rId2"/>
              </a:rPr>
              <a:t>www.office.microsoft.com</a:t>
            </a:r>
            <a:endParaRPr lang="cs-CZ" u="sng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930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item1.xml><?xml version="1.0" encoding="utf-8"?>
<Layout>
  <Type>YesNo</Type>
  <ChoicesCount>2</ChoicesCount>
  <Orientation>Left</Orientation>
</Layout>
</file>

<file path=customXml/item2.xml><?xml version="1.0" encoding="utf-8"?>
<Layout>
  <Type>YesNo</Type>
  <ChoicesCount>2</ChoicesCount>
  <Orientation>Left</Orientation>
</Layout>
</file>

<file path=customXml/item3.xml><?xml version="1.0" encoding="utf-8"?>
<Layout>
  <Type>MultipleChoice</Type>
  <ChoicesCount>2</ChoicesCount>
  <Orientation>Left</Orientation>
</Layout>
</file>

<file path=customXml/item4.xml><?xml version="1.0" encoding="utf-8"?>
<Layout>
  <Type>YesNo</Type>
  <ChoicesCount>2</ChoicesCount>
  <Orientation>Left</Orientation>
</Layout>
</file>

<file path=customXml/item5.xml><?xml version="1.0" encoding="utf-8"?>
<Layout>
  <Type>YesNo</Type>
  <ChoicesCount>2</ChoicesCount>
  <Orientation>Left</Orientation>
</Layout>
</file>

<file path=customXml/item6.xml><?xml version="1.0" encoding="utf-8"?>
<Layout>
  <Type>YesNo</Type>
  <ChoicesCount>2</ChoicesCount>
  <Orientation>Left</Orientation>
</Layout>
</file>

<file path=customXml/itemProps1.xml><?xml version="1.0" encoding="utf-8"?>
<ds:datastoreItem xmlns:ds="http://schemas.openxmlformats.org/officeDocument/2006/customXml" ds:itemID="{499FA75C-40E9-42FC-88DD-D017413C26B1}">
  <ds:schemaRefs/>
</ds:datastoreItem>
</file>

<file path=customXml/itemProps2.xml><?xml version="1.0" encoding="utf-8"?>
<ds:datastoreItem xmlns:ds="http://schemas.openxmlformats.org/officeDocument/2006/customXml" ds:itemID="{86007A15-C577-4A03-BAEB-ED63D49B547B}">
  <ds:schemaRefs/>
</ds:datastoreItem>
</file>

<file path=customXml/itemProps3.xml><?xml version="1.0" encoding="utf-8"?>
<ds:datastoreItem xmlns:ds="http://schemas.openxmlformats.org/officeDocument/2006/customXml" ds:itemID="{6CFC9CBB-3499-4A9D-8DB2-B172865BBCBC}">
  <ds:schemaRefs/>
</ds:datastoreItem>
</file>

<file path=customXml/itemProps4.xml><?xml version="1.0" encoding="utf-8"?>
<ds:datastoreItem xmlns:ds="http://schemas.openxmlformats.org/officeDocument/2006/customXml" ds:itemID="{24F5F8D7-74C1-4582-B8B3-7EAB2325F47F}">
  <ds:schemaRefs/>
</ds:datastoreItem>
</file>

<file path=customXml/itemProps5.xml><?xml version="1.0" encoding="utf-8"?>
<ds:datastoreItem xmlns:ds="http://schemas.openxmlformats.org/officeDocument/2006/customXml" ds:itemID="{35D336FD-0739-47D9-B30E-095EE355E32E}">
  <ds:schemaRefs/>
</ds:datastoreItem>
</file>

<file path=customXml/itemProps6.xml><?xml version="1.0" encoding="utf-8"?>
<ds:datastoreItem xmlns:ds="http://schemas.openxmlformats.org/officeDocument/2006/customXml" ds:itemID="{35F4C01B-C3BD-4566-9439-E19A0132C505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6430</TotalTime>
  <Words>1519</Words>
  <Application>Microsoft Office PowerPoint</Application>
  <PresentationFormat>Předvádění na obrazovce (4:3)</PresentationFormat>
  <Paragraphs>283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Prezentace aplikace PowerPoint</vt:lpstr>
      <vt:lpstr>ANOTACE</vt:lpstr>
      <vt:lpstr>PILOTÁŽ  (doporučení – upozornění – zpětná vazba)</vt:lpstr>
      <vt:lpstr>CHARAKTERISTICKÉ ZNAKY OSOBNOSTI</vt:lpstr>
      <vt:lpstr>Prezentace aplikace PowerPoint</vt:lpstr>
      <vt:lpstr>Pracovní úkol 1:  Každý žák si vezme pracovní list A - VLASTNOSTI a do kolonky SPOLUŽÁK/SPOLUŽAČKA zapíše jméno toho, kdo podle něj má danou vlastnost (jedno jméno se smí opakovat  max. dvakrát). Potom každý rozstříhá pracovní list na proužky a předá vlastnosti zapsaným žákům.  (Možno zadat jako DÚ.)</vt:lpstr>
      <vt:lpstr>Prezentace aplikace PowerPoint</vt:lpstr>
      <vt:lpstr>Prezentace aplikace PowerPoint</vt:lpstr>
      <vt:lpstr>Pracovní úkol 3:  Zapiš svoje znaky osobnosti – podle návodu si překresli a doplň. Porovnej svoje sebehodnocení s požadavky na povolání, které se ti líbí. http://www.infoabsolvent.cz/TematickyKatalog/TematickyKatalog.aspx?CiloveSkupiny=1</vt:lpstr>
      <vt:lpstr>PŘÍLOHA – VLASTNOSTI </vt:lpstr>
      <vt:lpstr>PŘÍLOHA - SCHOPNOSTI</vt:lpstr>
      <vt:lpstr>ZÁKLADNÍ ZNAKY POVOLÁNÍ</vt:lpstr>
      <vt:lpstr>Prezentace aplikace PowerPoint</vt:lpstr>
      <vt:lpstr>Pracovní úkol 4:  Vyber si povolání, které tě zajímá, a zapiš jeho základní znaky - podle návodu si překresli a doplň. (Možno zadat jako DÚ nebo hodnocenou samostatnou práci.) Zkontroluj si správnost na http://www.infoabsolvent.cz/TematickyKatalog/TematickyKatalog.aspx?CiloveSkupiny=1</vt:lpstr>
      <vt:lpstr>ZÁVĚR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99</cp:revision>
  <dcterms:created xsi:type="dcterms:W3CDTF">2012-02-11T21:21:13Z</dcterms:created>
  <dcterms:modified xsi:type="dcterms:W3CDTF">2013-02-20T23:32:56Z</dcterms:modified>
</cp:coreProperties>
</file>