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  <p:sldMasterId id="2147483744" r:id="rId3"/>
  </p:sldMasterIdLst>
  <p:sldIdLst>
    <p:sldId id="256" r:id="rId4"/>
    <p:sldId id="273" r:id="rId5"/>
    <p:sldId id="274" r:id="rId6"/>
    <p:sldId id="260" r:id="rId7"/>
    <p:sldId id="261" r:id="rId8"/>
    <p:sldId id="268" r:id="rId9"/>
    <p:sldId id="269" r:id="rId10"/>
    <p:sldId id="271" r:id="rId11"/>
    <p:sldId id="272" r:id="rId12"/>
    <p:sldId id="270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A746D4-7AC9-4F0C-AE5B-B4B5D3A7C51D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AE9E902-15A3-4C70-BC5C-35AF3617E384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bg1"/>
              </a:solidFill>
            </a:rPr>
            <a:t>SMLUVNÍ VZTAH </a:t>
          </a:r>
          <a:r>
            <a:rPr lang="cs-CZ" sz="2000" b="1" dirty="0" smtClean="0">
              <a:solidFill>
                <a:schemeClr val="accent6">
                  <a:lumMod val="40000"/>
                  <a:lumOff val="60000"/>
                </a:schemeClr>
              </a:solidFill>
            </a:rPr>
            <a:t>MEZI ZAMĚSTNANCEM A ZAMĚSTNAVATELEM</a:t>
          </a:r>
          <a:endParaRPr lang="cs-CZ" sz="2000" b="1" dirty="0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FD8ED17E-52CB-4B2A-83B2-98636E9DF9F1}" type="parTrans" cxnId="{D48EB4E4-1974-423C-978E-F17486F7861B}">
      <dgm:prSet/>
      <dgm:spPr/>
      <dgm:t>
        <a:bodyPr/>
        <a:lstStyle/>
        <a:p>
          <a:endParaRPr lang="cs-CZ"/>
        </a:p>
      </dgm:t>
    </dgm:pt>
    <dgm:pt modelId="{5E551E83-5BBD-46EA-9ACE-24BCB667B039}" type="sibTrans" cxnId="{D48EB4E4-1974-423C-978E-F17486F7861B}">
      <dgm:prSet/>
      <dgm:spPr/>
      <dgm:t>
        <a:bodyPr/>
        <a:lstStyle/>
        <a:p>
          <a:endParaRPr lang="cs-CZ"/>
        </a:p>
      </dgm:t>
    </dgm:pt>
    <dgm:pt modelId="{15942034-D9F9-4F73-9A9D-9EEDB5DB226A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rgbClr val="FFFF00"/>
              </a:solidFill>
            </a:rPr>
            <a:t>JEHO PŘEDMĚTEM JE </a:t>
          </a:r>
          <a:r>
            <a:rPr lang="cs-CZ" sz="2000" b="1" dirty="0" smtClean="0">
              <a:solidFill>
                <a:schemeClr val="bg1"/>
              </a:solidFill>
            </a:rPr>
            <a:t>PRACOVNÍ ČINNOST</a:t>
          </a:r>
          <a:endParaRPr lang="cs-CZ" sz="2000" b="1" dirty="0">
            <a:solidFill>
              <a:schemeClr val="bg1"/>
            </a:solidFill>
          </a:endParaRPr>
        </a:p>
      </dgm:t>
    </dgm:pt>
    <dgm:pt modelId="{1A8D6224-6668-477B-910F-6F94E106B15F}" type="parTrans" cxnId="{50C13EB3-F06D-43C8-BC33-4835215ECD37}">
      <dgm:prSet/>
      <dgm:spPr/>
      <dgm:t>
        <a:bodyPr/>
        <a:lstStyle/>
        <a:p>
          <a:endParaRPr lang="cs-CZ"/>
        </a:p>
      </dgm:t>
    </dgm:pt>
    <dgm:pt modelId="{ADC0ACD3-6C3B-4D7F-BF40-A3551D455CF6}" type="sibTrans" cxnId="{50C13EB3-F06D-43C8-BC33-4835215ECD37}">
      <dgm:prSet/>
      <dgm:spPr/>
      <dgm:t>
        <a:bodyPr/>
        <a:lstStyle/>
        <a:p>
          <a:endParaRPr lang="cs-CZ"/>
        </a:p>
      </dgm:t>
    </dgm:pt>
    <dgm:pt modelId="{3524FD24-162B-4406-B9B2-D5848E9DE0C8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accent6">
                  <a:lumMod val="40000"/>
                  <a:lumOff val="60000"/>
                </a:schemeClr>
              </a:solidFill>
            </a:rPr>
            <a:t>TUTO ČINNOST  SE ZAVAZUJE ZAMĚSTNANEC VYKONÁVAT PRO  ZAMĚTNAVATELE ZA</a:t>
          </a:r>
          <a:r>
            <a:rPr lang="cs-CZ" sz="2000" b="1" dirty="0" smtClean="0">
              <a:solidFill>
                <a:schemeClr val="accent5">
                  <a:lumMod val="60000"/>
                  <a:lumOff val="40000"/>
                </a:schemeClr>
              </a:solidFill>
            </a:rPr>
            <a:t> </a:t>
          </a:r>
          <a:r>
            <a:rPr lang="cs-CZ" sz="2000" b="1" dirty="0" smtClean="0">
              <a:solidFill>
                <a:schemeClr val="bg1"/>
              </a:solidFill>
            </a:rPr>
            <a:t>MZDU</a:t>
          </a:r>
          <a:r>
            <a:rPr lang="cs-CZ" sz="2000" b="1" dirty="0" smtClean="0"/>
            <a:t> </a:t>
          </a:r>
          <a:r>
            <a:rPr lang="cs-CZ" sz="2000" b="1" dirty="0" smtClean="0">
              <a:solidFill>
                <a:schemeClr val="accent6">
                  <a:lumMod val="40000"/>
                  <a:lumOff val="60000"/>
                </a:schemeClr>
              </a:solidFill>
            </a:rPr>
            <a:t>NEBO</a:t>
          </a:r>
          <a:r>
            <a:rPr lang="cs-CZ" sz="2000" b="1" dirty="0" smtClean="0"/>
            <a:t> </a:t>
          </a:r>
          <a:r>
            <a:rPr lang="cs-CZ" sz="2000" b="1" dirty="0" smtClean="0">
              <a:solidFill>
                <a:schemeClr val="bg1"/>
              </a:solidFill>
            </a:rPr>
            <a:t>PLAT</a:t>
          </a:r>
          <a:endParaRPr lang="cs-CZ" sz="2000" b="1" dirty="0">
            <a:solidFill>
              <a:schemeClr val="bg1"/>
            </a:solidFill>
          </a:endParaRPr>
        </a:p>
      </dgm:t>
    </dgm:pt>
    <dgm:pt modelId="{1C4F6CBC-D256-4CAE-8981-9FDACD3EB613}" type="parTrans" cxnId="{61DBBD03-E492-4735-9386-D21E7C00E4F8}">
      <dgm:prSet/>
      <dgm:spPr/>
      <dgm:t>
        <a:bodyPr/>
        <a:lstStyle/>
        <a:p>
          <a:endParaRPr lang="cs-CZ"/>
        </a:p>
      </dgm:t>
    </dgm:pt>
    <dgm:pt modelId="{FA8E2DCE-F361-4232-BD7B-CB3AA4ADBD2C}" type="sibTrans" cxnId="{61DBBD03-E492-4735-9386-D21E7C00E4F8}">
      <dgm:prSet/>
      <dgm:spPr/>
      <dgm:t>
        <a:bodyPr/>
        <a:lstStyle/>
        <a:p>
          <a:endParaRPr lang="cs-CZ"/>
        </a:p>
      </dgm:t>
    </dgm:pt>
    <dgm:pt modelId="{9E9B4EC7-50CD-4B69-9FF9-7CD87BE440F6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rgbClr val="FFFF00"/>
              </a:solidFill>
            </a:rPr>
            <a:t>JE UZAVŘEN </a:t>
          </a:r>
          <a:r>
            <a:rPr lang="cs-CZ" sz="2000" b="1" dirty="0" smtClean="0">
              <a:solidFill>
                <a:schemeClr val="bg1"/>
              </a:solidFill>
            </a:rPr>
            <a:t>PÍSEMNOU FORMOU</a:t>
          </a:r>
          <a:endParaRPr lang="cs-CZ" sz="2000" b="1" dirty="0">
            <a:solidFill>
              <a:schemeClr val="bg1"/>
            </a:solidFill>
          </a:endParaRPr>
        </a:p>
      </dgm:t>
    </dgm:pt>
    <dgm:pt modelId="{EFCB8BD9-B04E-4F82-885D-C522F1C9FB67}" type="parTrans" cxnId="{95CC2159-DCFC-41E4-8C82-7C880F69B9F3}">
      <dgm:prSet/>
      <dgm:spPr/>
      <dgm:t>
        <a:bodyPr/>
        <a:lstStyle/>
        <a:p>
          <a:endParaRPr lang="cs-CZ"/>
        </a:p>
      </dgm:t>
    </dgm:pt>
    <dgm:pt modelId="{B01D4312-E88A-470F-997F-1A0B9B788E7A}" type="sibTrans" cxnId="{95CC2159-DCFC-41E4-8C82-7C880F69B9F3}">
      <dgm:prSet/>
      <dgm:spPr/>
      <dgm:t>
        <a:bodyPr/>
        <a:lstStyle/>
        <a:p>
          <a:endParaRPr lang="cs-CZ"/>
        </a:p>
      </dgm:t>
    </dgm:pt>
    <dgm:pt modelId="{238B97B3-410B-4B11-B8E9-FFFF24D531D9}" type="pres">
      <dgm:prSet presAssocID="{61A746D4-7AC9-4F0C-AE5B-B4B5D3A7C51D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B3D3448A-BD87-4DFF-BD6D-EDABBDC561C5}" type="pres">
      <dgm:prSet presAssocID="{61A746D4-7AC9-4F0C-AE5B-B4B5D3A7C51D}" presName="Name1" presStyleCnt="0"/>
      <dgm:spPr/>
    </dgm:pt>
    <dgm:pt modelId="{CABBE715-7DCB-4E19-864A-3DBD1247C14B}" type="pres">
      <dgm:prSet presAssocID="{61A746D4-7AC9-4F0C-AE5B-B4B5D3A7C51D}" presName="cycle" presStyleCnt="0"/>
      <dgm:spPr/>
    </dgm:pt>
    <dgm:pt modelId="{DFFA3D88-9A2D-4729-8231-5F73E59A6780}" type="pres">
      <dgm:prSet presAssocID="{61A746D4-7AC9-4F0C-AE5B-B4B5D3A7C51D}" presName="srcNode" presStyleLbl="node1" presStyleIdx="0" presStyleCnt="4"/>
      <dgm:spPr/>
    </dgm:pt>
    <dgm:pt modelId="{15341FF2-EE2A-448F-8D5E-EE36C0A796C5}" type="pres">
      <dgm:prSet presAssocID="{61A746D4-7AC9-4F0C-AE5B-B4B5D3A7C51D}" presName="conn" presStyleLbl="parChTrans1D2" presStyleIdx="0" presStyleCnt="1"/>
      <dgm:spPr/>
      <dgm:t>
        <a:bodyPr/>
        <a:lstStyle/>
        <a:p>
          <a:endParaRPr lang="cs-CZ"/>
        </a:p>
      </dgm:t>
    </dgm:pt>
    <dgm:pt modelId="{A8089A87-F51E-4704-9BF8-128A38307502}" type="pres">
      <dgm:prSet presAssocID="{61A746D4-7AC9-4F0C-AE5B-B4B5D3A7C51D}" presName="extraNode" presStyleLbl="node1" presStyleIdx="0" presStyleCnt="4"/>
      <dgm:spPr/>
    </dgm:pt>
    <dgm:pt modelId="{94AA374D-8286-45BA-A67E-4AFA001504AE}" type="pres">
      <dgm:prSet presAssocID="{61A746D4-7AC9-4F0C-AE5B-B4B5D3A7C51D}" presName="dstNode" presStyleLbl="node1" presStyleIdx="0" presStyleCnt="4"/>
      <dgm:spPr/>
    </dgm:pt>
    <dgm:pt modelId="{86F1FB40-A869-4D2C-B287-FF9EF0C8EC80}" type="pres">
      <dgm:prSet presAssocID="{8AE9E902-15A3-4C70-BC5C-35AF3617E384}" presName="text_1" presStyleLbl="node1" presStyleIdx="0" presStyleCnt="4" custLinFactNeighborX="-9" custLinFactNeighborY="-68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0BFF2B-8708-4140-8675-C32240165BF4}" type="pres">
      <dgm:prSet presAssocID="{8AE9E902-15A3-4C70-BC5C-35AF3617E384}" presName="accent_1" presStyleCnt="0"/>
      <dgm:spPr/>
    </dgm:pt>
    <dgm:pt modelId="{2E73BECD-829B-4D3F-A2C9-2BB1C7D46465}" type="pres">
      <dgm:prSet presAssocID="{8AE9E902-15A3-4C70-BC5C-35AF3617E384}" presName="accentRepeatNode" presStyleLbl="solidFgAcc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F190934-1AA8-45EB-B8F6-A4F6B2DC940F}" type="pres">
      <dgm:prSet presAssocID="{15942034-D9F9-4F73-9A9D-9EEDB5DB226A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76F512-9B8D-44FA-A8EE-9E613A55531F}" type="pres">
      <dgm:prSet presAssocID="{15942034-D9F9-4F73-9A9D-9EEDB5DB226A}" presName="accent_2" presStyleCnt="0"/>
      <dgm:spPr/>
    </dgm:pt>
    <dgm:pt modelId="{D9D5EC92-D1C1-4DC0-A9CD-689635EC647F}" type="pres">
      <dgm:prSet presAssocID="{15942034-D9F9-4F73-9A9D-9EEDB5DB226A}" presName="accentRepeatNode" presStyleLbl="solidFgAcc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500AED6-36DD-4B69-90B7-0F911BD2E8CF}" type="pres">
      <dgm:prSet presAssocID="{3524FD24-162B-4406-B9B2-D5848E9DE0C8}" presName="text_3" presStyleLbl="node1" presStyleIdx="2" presStyleCnt="4" custScaleY="1240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E21B96-4594-46DA-8D4F-24971BD37DA7}" type="pres">
      <dgm:prSet presAssocID="{3524FD24-162B-4406-B9B2-D5848E9DE0C8}" presName="accent_3" presStyleCnt="0"/>
      <dgm:spPr/>
    </dgm:pt>
    <dgm:pt modelId="{6C1726CE-6E2E-4CAD-A8BE-DBA07A609611}" type="pres">
      <dgm:prSet presAssocID="{3524FD24-162B-4406-B9B2-D5848E9DE0C8}" presName="accentRepeatNode" presStyleLbl="solidFgAcc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0D23C32-4278-4BDE-A50A-63BE6ECE44A9}" type="pres">
      <dgm:prSet presAssocID="{9E9B4EC7-50CD-4B69-9FF9-7CD87BE440F6}" presName="text_4" presStyleLbl="node1" presStyleIdx="3" presStyleCnt="4" custLinFactNeighborX="61" custLinFactNeighborY="-60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9760CF-9DB8-49B6-9DE2-08A8D0A2B77C}" type="pres">
      <dgm:prSet presAssocID="{9E9B4EC7-50CD-4B69-9FF9-7CD87BE440F6}" presName="accent_4" presStyleCnt="0"/>
      <dgm:spPr/>
    </dgm:pt>
    <dgm:pt modelId="{FAB711F4-053B-4EF4-80C9-18925F93CB82}" type="pres">
      <dgm:prSet presAssocID="{9E9B4EC7-50CD-4B69-9FF9-7CD87BE440F6}" presName="accentRepeatNode" presStyleLbl="solidFgAcc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4492E5F6-54B3-4BB6-AA9B-9B6B96D1DD96}" type="presOf" srcId="{8AE9E902-15A3-4C70-BC5C-35AF3617E384}" destId="{86F1FB40-A869-4D2C-B287-FF9EF0C8EC80}" srcOrd="0" destOrd="0" presId="urn:microsoft.com/office/officeart/2008/layout/VerticalCurvedList"/>
    <dgm:cxn modelId="{201AE45D-1567-4048-AC28-D32DE23307CF}" type="presOf" srcId="{9E9B4EC7-50CD-4B69-9FF9-7CD87BE440F6}" destId="{40D23C32-4278-4BDE-A50A-63BE6ECE44A9}" srcOrd="0" destOrd="0" presId="urn:microsoft.com/office/officeart/2008/layout/VerticalCurvedList"/>
    <dgm:cxn modelId="{688FF395-62B6-4402-8B8E-6E141161B067}" type="presOf" srcId="{15942034-D9F9-4F73-9A9D-9EEDB5DB226A}" destId="{FF190934-1AA8-45EB-B8F6-A4F6B2DC940F}" srcOrd="0" destOrd="0" presId="urn:microsoft.com/office/officeart/2008/layout/VerticalCurvedList"/>
    <dgm:cxn modelId="{50C13EB3-F06D-43C8-BC33-4835215ECD37}" srcId="{61A746D4-7AC9-4F0C-AE5B-B4B5D3A7C51D}" destId="{15942034-D9F9-4F73-9A9D-9EEDB5DB226A}" srcOrd="1" destOrd="0" parTransId="{1A8D6224-6668-477B-910F-6F94E106B15F}" sibTransId="{ADC0ACD3-6C3B-4D7F-BF40-A3551D455CF6}"/>
    <dgm:cxn modelId="{07E54DAB-B01D-4D9E-BC75-7E8EB4686628}" type="presOf" srcId="{61A746D4-7AC9-4F0C-AE5B-B4B5D3A7C51D}" destId="{238B97B3-410B-4B11-B8E9-FFFF24D531D9}" srcOrd="0" destOrd="0" presId="urn:microsoft.com/office/officeart/2008/layout/VerticalCurvedList"/>
    <dgm:cxn modelId="{61DBBD03-E492-4735-9386-D21E7C00E4F8}" srcId="{61A746D4-7AC9-4F0C-AE5B-B4B5D3A7C51D}" destId="{3524FD24-162B-4406-B9B2-D5848E9DE0C8}" srcOrd="2" destOrd="0" parTransId="{1C4F6CBC-D256-4CAE-8981-9FDACD3EB613}" sibTransId="{FA8E2DCE-F361-4232-BD7B-CB3AA4ADBD2C}"/>
    <dgm:cxn modelId="{9EE7D18C-03AA-41CB-97BF-F09AE82E0D73}" type="presOf" srcId="{3524FD24-162B-4406-B9B2-D5848E9DE0C8}" destId="{A500AED6-36DD-4B69-90B7-0F911BD2E8CF}" srcOrd="0" destOrd="0" presId="urn:microsoft.com/office/officeart/2008/layout/VerticalCurvedList"/>
    <dgm:cxn modelId="{D48EB4E4-1974-423C-978E-F17486F7861B}" srcId="{61A746D4-7AC9-4F0C-AE5B-B4B5D3A7C51D}" destId="{8AE9E902-15A3-4C70-BC5C-35AF3617E384}" srcOrd="0" destOrd="0" parTransId="{FD8ED17E-52CB-4B2A-83B2-98636E9DF9F1}" sibTransId="{5E551E83-5BBD-46EA-9ACE-24BCB667B039}"/>
    <dgm:cxn modelId="{95CC2159-DCFC-41E4-8C82-7C880F69B9F3}" srcId="{61A746D4-7AC9-4F0C-AE5B-B4B5D3A7C51D}" destId="{9E9B4EC7-50CD-4B69-9FF9-7CD87BE440F6}" srcOrd="3" destOrd="0" parTransId="{EFCB8BD9-B04E-4F82-885D-C522F1C9FB67}" sibTransId="{B01D4312-E88A-470F-997F-1A0B9B788E7A}"/>
    <dgm:cxn modelId="{E6DEEE06-C428-4BC4-BDCC-14547E68E4F7}" type="presOf" srcId="{5E551E83-5BBD-46EA-9ACE-24BCB667B039}" destId="{15341FF2-EE2A-448F-8D5E-EE36C0A796C5}" srcOrd="0" destOrd="0" presId="urn:microsoft.com/office/officeart/2008/layout/VerticalCurvedList"/>
    <dgm:cxn modelId="{731552C2-453E-4CF2-9E7E-E9BE8758B31E}" type="presParOf" srcId="{238B97B3-410B-4B11-B8E9-FFFF24D531D9}" destId="{B3D3448A-BD87-4DFF-BD6D-EDABBDC561C5}" srcOrd="0" destOrd="0" presId="urn:microsoft.com/office/officeart/2008/layout/VerticalCurvedList"/>
    <dgm:cxn modelId="{7D894841-38C3-47A1-8EA9-265AF566FFC0}" type="presParOf" srcId="{B3D3448A-BD87-4DFF-BD6D-EDABBDC561C5}" destId="{CABBE715-7DCB-4E19-864A-3DBD1247C14B}" srcOrd="0" destOrd="0" presId="urn:microsoft.com/office/officeart/2008/layout/VerticalCurvedList"/>
    <dgm:cxn modelId="{713C3C22-2B87-42AF-AC11-012A3D66FE9B}" type="presParOf" srcId="{CABBE715-7DCB-4E19-864A-3DBD1247C14B}" destId="{DFFA3D88-9A2D-4729-8231-5F73E59A6780}" srcOrd="0" destOrd="0" presId="urn:microsoft.com/office/officeart/2008/layout/VerticalCurvedList"/>
    <dgm:cxn modelId="{811A60A3-432A-4E17-9395-8A0CD134C329}" type="presParOf" srcId="{CABBE715-7DCB-4E19-864A-3DBD1247C14B}" destId="{15341FF2-EE2A-448F-8D5E-EE36C0A796C5}" srcOrd="1" destOrd="0" presId="urn:microsoft.com/office/officeart/2008/layout/VerticalCurvedList"/>
    <dgm:cxn modelId="{960FBF19-6824-431D-8DB0-BA30192E0240}" type="presParOf" srcId="{CABBE715-7DCB-4E19-864A-3DBD1247C14B}" destId="{A8089A87-F51E-4704-9BF8-128A38307502}" srcOrd="2" destOrd="0" presId="urn:microsoft.com/office/officeart/2008/layout/VerticalCurvedList"/>
    <dgm:cxn modelId="{977DA723-C8DA-4916-BA7A-E5284C160D94}" type="presParOf" srcId="{CABBE715-7DCB-4E19-864A-3DBD1247C14B}" destId="{94AA374D-8286-45BA-A67E-4AFA001504AE}" srcOrd="3" destOrd="0" presId="urn:microsoft.com/office/officeart/2008/layout/VerticalCurvedList"/>
    <dgm:cxn modelId="{7DE0EFBA-7F97-4455-A2F3-887B28770060}" type="presParOf" srcId="{B3D3448A-BD87-4DFF-BD6D-EDABBDC561C5}" destId="{86F1FB40-A869-4D2C-B287-FF9EF0C8EC80}" srcOrd="1" destOrd="0" presId="urn:microsoft.com/office/officeart/2008/layout/VerticalCurvedList"/>
    <dgm:cxn modelId="{A2FB1B45-4C3C-46F7-9B2D-5C522B06BD48}" type="presParOf" srcId="{B3D3448A-BD87-4DFF-BD6D-EDABBDC561C5}" destId="{4A0BFF2B-8708-4140-8675-C32240165BF4}" srcOrd="2" destOrd="0" presId="urn:microsoft.com/office/officeart/2008/layout/VerticalCurvedList"/>
    <dgm:cxn modelId="{D88B611F-40F5-45E2-B12D-A293E3546978}" type="presParOf" srcId="{4A0BFF2B-8708-4140-8675-C32240165BF4}" destId="{2E73BECD-829B-4D3F-A2C9-2BB1C7D46465}" srcOrd="0" destOrd="0" presId="urn:microsoft.com/office/officeart/2008/layout/VerticalCurvedList"/>
    <dgm:cxn modelId="{7FBBB08A-7A40-40EE-A2AB-C54D57A381A5}" type="presParOf" srcId="{B3D3448A-BD87-4DFF-BD6D-EDABBDC561C5}" destId="{FF190934-1AA8-45EB-B8F6-A4F6B2DC940F}" srcOrd="3" destOrd="0" presId="urn:microsoft.com/office/officeart/2008/layout/VerticalCurvedList"/>
    <dgm:cxn modelId="{355246E4-509A-4DD1-96BB-68B56A63AD1B}" type="presParOf" srcId="{B3D3448A-BD87-4DFF-BD6D-EDABBDC561C5}" destId="{6E76F512-9B8D-44FA-A8EE-9E613A55531F}" srcOrd="4" destOrd="0" presId="urn:microsoft.com/office/officeart/2008/layout/VerticalCurvedList"/>
    <dgm:cxn modelId="{5B10E553-46EF-4E6E-B80E-E8754C178305}" type="presParOf" srcId="{6E76F512-9B8D-44FA-A8EE-9E613A55531F}" destId="{D9D5EC92-D1C1-4DC0-A9CD-689635EC647F}" srcOrd="0" destOrd="0" presId="urn:microsoft.com/office/officeart/2008/layout/VerticalCurvedList"/>
    <dgm:cxn modelId="{C9CC9883-DC05-4BD9-A4A8-A60E6B61F1E3}" type="presParOf" srcId="{B3D3448A-BD87-4DFF-BD6D-EDABBDC561C5}" destId="{A500AED6-36DD-4B69-90B7-0F911BD2E8CF}" srcOrd="5" destOrd="0" presId="urn:microsoft.com/office/officeart/2008/layout/VerticalCurvedList"/>
    <dgm:cxn modelId="{367B8DFD-D785-4024-A10D-897103BEDC3C}" type="presParOf" srcId="{B3D3448A-BD87-4DFF-BD6D-EDABBDC561C5}" destId="{BAE21B96-4594-46DA-8D4F-24971BD37DA7}" srcOrd="6" destOrd="0" presId="urn:microsoft.com/office/officeart/2008/layout/VerticalCurvedList"/>
    <dgm:cxn modelId="{57FE6909-4A4F-4D5C-9B3B-36FE196A877F}" type="presParOf" srcId="{BAE21B96-4594-46DA-8D4F-24971BD37DA7}" destId="{6C1726CE-6E2E-4CAD-A8BE-DBA07A609611}" srcOrd="0" destOrd="0" presId="urn:microsoft.com/office/officeart/2008/layout/VerticalCurvedList"/>
    <dgm:cxn modelId="{6E2B87D0-3679-4376-8C20-6408313EAEF1}" type="presParOf" srcId="{B3D3448A-BD87-4DFF-BD6D-EDABBDC561C5}" destId="{40D23C32-4278-4BDE-A50A-63BE6ECE44A9}" srcOrd="7" destOrd="0" presId="urn:microsoft.com/office/officeart/2008/layout/VerticalCurvedList"/>
    <dgm:cxn modelId="{21FEC16F-DADB-4A52-8DD9-45641DE52690}" type="presParOf" srcId="{B3D3448A-BD87-4DFF-BD6D-EDABBDC561C5}" destId="{239760CF-9DB8-49B6-9DE2-08A8D0A2B77C}" srcOrd="8" destOrd="0" presId="urn:microsoft.com/office/officeart/2008/layout/VerticalCurvedList"/>
    <dgm:cxn modelId="{7CB8A653-B371-43CF-913F-DDEEAAF053D8}" type="presParOf" srcId="{239760CF-9DB8-49B6-9DE2-08A8D0A2B77C}" destId="{FAB711F4-053B-4EF4-80C9-18925F93CB82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C67288-6C5D-4D36-938E-1CFAC0308F89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9142C78-8C67-4E73-A6F9-9B45586FFA08}">
      <dgm:prSet/>
      <dgm:spPr/>
      <dgm:t>
        <a:bodyPr/>
        <a:lstStyle/>
        <a:p>
          <a:pPr algn="l" rtl="0"/>
          <a:r>
            <a:rPr lang="cs-CZ" b="1" dirty="0" smtClean="0">
              <a:solidFill>
                <a:schemeClr val="bg2">
                  <a:lumMod val="10000"/>
                </a:schemeClr>
              </a:solidFill>
            </a:rPr>
            <a:t>1. PODLE DOBY TRVÁNÍ </a:t>
          </a:r>
          <a:endParaRPr lang="cs-CZ" b="1" dirty="0">
            <a:solidFill>
              <a:schemeClr val="bg2">
                <a:lumMod val="10000"/>
              </a:schemeClr>
            </a:solidFill>
          </a:endParaRPr>
        </a:p>
      </dgm:t>
    </dgm:pt>
    <dgm:pt modelId="{CFA86CDD-A4EC-4A3F-A241-4817119F3ED0}" type="parTrans" cxnId="{0D3E1ECE-3A82-44A3-BBE4-13AD8255402A}">
      <dgm:prSet/>
      <dgm:spPr/>
      <dgm:t>
        <a:bodyPr/>
        <a:lstStyle/>
        <a:p>
          <a:endParaRPr lang="cs-CZ"/>
        </a:p>
      </dgm:t>
    </dgm:pt>
    <dgm:pt modelId="{77339C80-F35B-4E13-BE2B-62F12A174873}" type="sibTrans" cxnId="{0D3E1ECE-3A82-44A3-BBE4-13AD8255402A}">
      <dgm:prSet/>
      <dgm:spPr/>
      <dgm:t>
        <a:bodyPr/>
        <a:lstStyle/>
        <a:p>
          <a:endParaRPr lang="cs-CZ"/>
        </a:p>
      </dgm:t>
    </dgm:pt>
    <dgm:pt modelId="{2ED87036-04FA-4EAF-9A78-039E7BD8D974}">
      <dgm:prSet/>
      <dgm:spPr/>
      <dgm:t>
        <a:bodyPr/>
        <a:lstStyle/>
        <a:p>
          <a:pPr rtl="0"/>
          <a:r>
            <a:rPr lang="cs-CZ" dirty="0" smtClean="0"/>
            <a:t> POMĚR NA DOBU </a:t>
          </a:r>
          <a:r>
            <a:rPr lang="cs-CZ" b="1" dirty="0" smtClean="0"/>
            <a:t>URČITOU</a:t>
          </a:r>
          <a:endParaRPr lang="cs-CZ" b="1" dirty="0"/>
        </a:p>
      </dgm:t>
    </dgm:pt>
    <dgm:pt modelId="{BE69FB89-85D1-4084-8F9E-175152A0C8F4}" type="parTrans" cxnId="{43416B3F-1A03-4C00-8CDE-7B18BDD36D24}">
      <dgm:prSet/>
      <dgm:spPr/>
      <dgm:t>
        <a:bodyPr/>
        <a:lstStyle/>
        <a:p>
          <a:endParaRPr lang="cs-CZ"/>
        </a:p>
      </dgm:t>
    </dgm:pt>
    <dgm:pt modelId="{7FE22BE7-5373-4BBB-BCA5-18E6FF8B6C84}" type="sibTrans" cxnId="{43416B3F-1A03-4C00-8CDE-7B18BDD36D24}">
      <dgm:prSet/>
      <dgm:spPr/>
      <dgm:t>
        <a:bodyPr/>
        <a:lstStyle/>
        <a:p>
          <a:endParaRPr lang="cs-CZ"/>
        </a:p>
      </dgm:t>
    </dgm:pt>
    <dgm:pt modelId="{9A40F640-1768-4A01-98B2-349584F3A421}">
      <dgm:prSet/>
      <dgm:spPr/>
      <dgm:t>
        <a:bodyPr/>
        <a:lstStyle/>
        <a:p>
          <a:pPr rtl="0"/>
          <a:r>
            <a:rPr lang="cs-CZ" dirty="0" smtClean="0"/>
            <a:t> POMĚR NA DOBU </a:t>
          </a:r>
          <a:r>
            <a:rPr lang="cs-CZ" b="1" dirty="0" smtClean="0"/>
            <a:t>NEURČITOU</a:t>
          </a:r>
          <a:endParaRPr lang="cs-CZ" b="1" dirty="0"/>
        </a:p>
      </dgm:t>
    </dgm:pt>
    <dgm:pt modelId="{5D21AA77-781D-49E0-883A-0596FF1B4B1D}" type="parTrans" cxnId="{0A4568AC-D598-4385-A6C0-F822EFF8F7A0}">
      <dgm:prSet/>
      <dgm:spPr/>
      <dgm:t>
        <a:bodyPr/>
        <a:lstStyle/>
        <a:p>
          <a:endParaRPr lang="cs-CZ"/>
        </a:p>
      </dgm:t>
    </dgm:pt>
    <dgm:pt modelId="{121F3631-E8D9-4A4F-82F2-235D941CA877}" type="sibTrans" cxnId="{0A4568AC-D598-4385-A6C0-F822EFF8F7A0}">
      <dgm:prSet/>
      <dgm:spPr/>
      <dgm:t>
        <a:bodyPr/>
        <a:lstStyle/>
        <a:p>
          <a:endParaRPr lang="cs-CZ"/>
        </a:p>
      </dgm:t>
    </dgm:pt>
    <dgm:pt modelId="{B530ABC9-96A2-46A0-97D7-7BA7524FEB3D}">
      <dgm:prSet/>
      <dgm:spPr/>
      <dgm:t>
        <a:bodyPr/>
        <a:lstStyle/>
        <a:p>
          <a:pPr algn="l" rtl="0"/>
          <a:r>
            <a:rPr lang="cs-CZ" b="1" dirty="0" smtClean="0">
              <a:solidFill>
                <a:schemeClr val="bg2">
                  <a:lumMod val="10000"/>
                </a:schemeClr>
              </a:solidFill>
            </a:rPr>
            <a:t>2. PODLE DÉLKY PRACOVNÍ DOBY</a:t>
          </a:r>
          <a:endParaRPr lang="cs-CZ" b="1" dirty="0">
            <a:solidFill>
              <a:schemeClr val="bg2">
                <a:lumMod val="10000"/>
              </a:schemeClr>
            </a:solidFill>
          </a:endParaRPr>
        </a:p>
      </dgm:t>
    </dgm:pt>
    <dgm:pt modelId="{10FFEECD-F4A9-4976-87AF-3299297F60C1}" type="parTrans" cxnId="{863FE21D-9727-4DF7-B690-ECF66950FF82}">
      <dgm:prSet/>
      <dgm:spPr/>
      <dgm:t>
        <a:bodyPr/>
        <a:lstStyle/>
        <a:p>
          <a:endParaRPr lang="cs-CZ"/>
        </a:p>
      </dgm:t>
    </dgm:pt>
    <dgm:pt modelId="{8942501B-7618-4463-BDE2-2620D7E6E061}" type="sibTrans" cxnId="{863FE21D-9727-4DF7-B690-ECF66950FF82}">
      <dgm:prSet/>
      <dgm:spPr/>
      <dgm:t>
        <a:bodyPr/>
        <a:lstStyle/>
        <a:p>
          <a:endParaRPr lang="cs-CZ"/>
        </a:p>
      </dgm:t>
    </dgm:pt>
    <dgm:pt modelId="{F7A62980-310F-4062-BDD7-9B668FD4A5D7}">
      <dgm:prSet/>
      <dgm:spPr/>
      <dgm:t>
        <a:bodyPr/>
        <a:lstStyle/>
        <a:p>
          <a:pPr rtl="0"/>
          <a:r>
            <a:rPr lang="cs-CZ" dirty="0" smtClean="0"/>
            <a:t> POMĚR NA </a:t>
          </a:r>
          <a:r>
            <a:rPr lang="cs-CZ" b="1" dirty="0" smtClean="0"/>
            <a:t>PLNOU</a:t>
          </a:r>
          <a:r>
            <a:rPr lang="cs-CZ" dirty="0" smtClean="0"/>
            <a:t> PRACOVNÍ DOBU</a:t>
          </a:r>
          <a:endParaRPr lang="cs-CZ" dirty="0"/>
        </a:p>
      </dgm:t>
    </dgm:pt>
    <dgm:pt modelId="{E1AB434C-2B33-4645-BF89-E8CB4B705FB6}" type="parTrans" cxnId="{B390FC4B-FB87-421B-9EF7-F005D9558EB2}">
      <dgm:prSet/>
      <dgm:spPr/>
      <dgm:t>
        <a:bodyPr/>
        <a:lstStyle/>
        <a:p>
          <a:endParaRPr lang="cs-CZ"/>
        </a:p>
      </dgm:t>
    </dgm:pt>
    <dgm:pt modelId="{6B63165B-CE13-4D7C-9479-24AA905C73F1}" type="sibTrans" cxnId="{B390FC4B-FB87-421B-9EF7-F005D9558EB2}">
      <dgm:prSet/>
      <dgm:spPr/>
      <dgm:t>
        <a:bodyPr/>
        <a:lstStyle/>
        <a:p>
          <a:endParaRPr lang="cs-CZ"/>
        </a:p>
      </dgm:t>
    </dgm:pt>
    <dgm:pt modelId="{FAC2DDBE-604B-4850-9A78-AE2F8A1216FB}">
      <dgm:prSet/>
      <dgm:spPr/>
      <dgm:t>
        <a:bodyPr/>
        <a:lstStyle/>
        <a:p>
          <a:pPr rtl="0"/>
          <a:r>
            <a:rPr lang="cs-CZ" dirty="0" smtClean="0"/>
            <a:t> POMĚR NA </a:t>
          </a:r>
          <a:r>
            <a:rPr lang="cs-CZ" b="1" dirty="0" smtClean="0"/>
            <a:t>KRATŠÍ</a:t>
          </a:r>
          <a:r>
            <a:rPr lang="cs-CZ" dirty="0" smtClean="0"/>
            <a:t> PRACOVNÍ DOBU</a:t>
          </a:r>
          <a:endParaRPr lang="cs-CZ" dirty="0"/>
        </a:p>
      </dgm:t>
    </dgm:pt>
    <dgm:pt modelId="{4E7834AE-53B2-4FC3-9BD2-F953E4EF5184}" type="parTrans" cxnId="{DC7FE507-9576-4CC8-9AA1-0273D69566C6}">
      <dgm:prSet/>
      <dgm:spPr/>
      <dgm:t>
        <a:bodyPr/>
        <a:lstStyle/>
        <a:p>
          <a:endParaRPr lang="cs-CZ"/>
        </a:p>
      </dgm:t>
    </dgm:pt>
    <dgm:pt modelId="{FA42C5A2-3147-4C7F-A1B7-DB2C7197AB33}" type="sibTrans" cxnId="{DC7FE507-9576-4CC8-9AA1-0273D69566C6}">
      <dgm:prSet/>
      <dgm:spPr/>
      <dgm:t>
        <a:bodyPr/>
        <a:lstStyle/>
        <a:p>
          <a:endParaRPr lang="cs-CZ"/>
        </a:p>
      </dgm:t>
    </dgm:pt>
    <dgm:pt modelId="{9B5C57A8-CE29-4DE5-9DA4-216DF38C2842}">
      <dgm:prSet/>
      <dgm:spPr/>
      <dgm:t>
        <a:bodyPr/>
        <a:lstStyle/>
        <a:p>
          <a:pPr algn="l" rtl="0"/>
          <a:r>
            <a:rPr lang="cs-CZ" b="1" dirty="0" smtClean="0">
              <a:solidFill>
                <a:schemeClr val="bg2">
                  <a:lumMod val="10000"/>
                </a:schemeClr>
              </a:solidFill>
            </a:rPr>
            <a:t>3. PODLE DŮLEŽITOSTI</a:t>
          </a:r>
          <a:endParaRPr lang="cs-CZ" b="1" dirty="0">
            <a:solidFill>
              <a:schemeClr val="bg2">
                <a:lumMod val="10000"/>
              </a:schemeClr>
            </a:solidFill>
          </a:endParaRPr>
        </a:p>
      </dgm:t>
    </dgm:pt>
    <dgm:pt modelId="{B570CAAF-31FE-444F-A21A-A7497A6904A6}" type="parTrans" cxnId="{14F2A16E-22DC-48C0-9844-DB06A6BF86F1}">
      <dgm:prSet/>
      <dgm:spPr/>
      <dgm:t>
        <a:bodyPr/>
        <a:lstStyle/>
        <a:p>
          <a:endParaRPr lang="cs-CZ"/>
        </a:p>
      </dgm:t>
    </dgm:pt>
    <dgm:pt modelId="{5A9A0EEF-B63F-4FC0-9B3A-0035B0E77F22}" type="sibTrans" cxnId="{14F2A16E-22DC-48C0-9844-DB06A6BF86F1}">
      <dgm:prSet/>
      <dgm:spPr/>
      <dgm:t>
        <a:bodyPr/>
        <a:lstStyle/>
        <a:p>
          <a:endParaRPr lang="cs-CZ"/>
        </a:p>
      </dgm:t>
    </dgm:pt>
    <dgm:pt modelId="{5C2AC457-3121-49F7-AAE9-7AEF4A311D00}">
      <dgm:prSet/>
      <dgm:spPr/>
      <dgm:t>
        <a:bodyPr/>
        <a:lstStyle/>
        <a:p>
          <a:pPr rtl="0"/>
          <a:r>
            <a:rPr lang="cs-CZ" dirty="0" smtClean="0"/>
            <a:t> POMĚR </a:t>
          </a:r>
          <a:r>
            <a:rPr lang="cs-CZ" b="1" dirty="0" smtClean="0"/>
            <a:t>HLAVNÍ</a:t>
          </a:r>
          <a:endParaRPr lang="cs-CZ" b="1" dirty="0"/>
        </a:p>
      </dgm:t>
    </dgm:pt>
    <dgm:pt modelId="{F17CB933-04FA-410B-9983-53F879E1DCC4}" type="parTrans" cxnId="{16E0FE96-A509-4C8F-BCBE-5AA18A46990B}">
      <dgm:prSet/>
      <dgm:spPr/>
      <dgm:t>
        <a:bodyPr/>
        <a:lstStyle/>
        <a:p>
          <a:endParaRPr lang="cs-CZ"/>
        </a:p>
      </dgm:t>
    </dgm:pt>
    <dgm:pt modelId="{73110E4B-1BDC-4718-AFB7-38F779B44CD0}" type="sibTrans" cxnId="{16E0FE96-A509-4C8F-BCBE-5AA18A46990B}">
      <dgm:prSet/>
      <dgm:spPr/>
      <dgm:t>
        <a:bodyPr/>
        <a:lstStyle/>
        <a:p>
          <a:endParaRPr lang="cs-CZ"/>
        </a:p>
      </dgm:t>
    </dgm:pt>
    <dgm:pt modelId="{7F659B3D-D57F-4C01-A6C7-7CA9C023E438}">
      <dgm:prSet/>
      <dgm:spPr/>
      <dgm:t>
        <a:bodyPr/>
        <a:lstStyle/>
        <a:p>
          <a:pPr rtl="0"/>
          <a:r>
            <a:rPr lang="cs-CZ" dirty="0" smtClean="0"/>
            <a:t> POMĚR </a:t>
          </a:r>
          <a:r>
            <a:rPr lang="cs-CZ" b="1" dirty="0" smtClean="0"/>
            <a:t>VEDLEJŠÍ</a:t>
          </a:r>
          <a:endParaRPr lang="cs-CZ" b="1" dirty="0"/>
        </a:p>
      </dgm:t>
    </dgm:pt>
    <dgm:pt modelId="{1E500056-7C2D-485B-8955-4AAB8A917D55}" type="parTrans" cxnId="{492E89BD-BAB0-4723-B7D4-89166D5A0743}">
      <dgm:prSet/>
      <dgm:spPr/>
      <dgm:t>
        <a:bodyPr/>
        <a:lstStyle/>
        <a:p>
          <a:endParaRPr lang="cs-CZ"/>
        </a:p>
      </dgm:t>
    </dgm:pt>
    <dgm:pt modelId="{01EC45AD-887D-481D-AB79-324C99634464}" type="sibTrans" cxnId="{492E89BD-BAB0-4723-B7D4-89166D5A0743}">
      <dgm:prSet/>
      <dgm:spPr/>
      <dgm:t>
        <a:bodyPr/>
        <a:lstStyle/>
        <a:p>
          <a:endParaRPr lang="cs-CZ"/>
        </a:p>
      </dgm:t>
    </dgm:pt>
    <dgm:pt modelId="{2A11F605-4127-4D4A-914C-854963AF6089}" type="pres">
      <dgm:prSet presAssocID="{06C67288-6C5D-4D36-938E-1CFAC0308F8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03CA64-9AFE-4481-9016-088707D994D6}" type="pres">
      <dgm:prSet presAssocID="{F9142C78-8C67-4E73-A6F9-9B45586FFA08}" presName="linNode" presStyleCnt="0"/>
      <dgm:spPr/>
    </dgm:pt>
    <dgm:pt modelId="{62630C2D-5870-4050-9C4B-C37C8B61D4D3}" type="pres">
      <dgm:prSet presAssocID="{F9142C78-8C67-4E73-A6F9-9B45586FFA0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AD9B8-DB2B-4E0C-AF16-A32A70D4F7FB}" type="pres">
      <dgm:prSet presAssocID="{F9142C78-8C67-4E73-A6F9-9B45586FFA0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CF3548-143F-4EA7-9B22-C723B3451968}" type="pres">
      <dgm:prSet presAssocID="{77339C80-F35B-4E13-BE2B-62F12A174873}" presName="sp" presStyleCnt="0"/>
      <dgm:spPr/>
    </dgm:pt>
    <dgm:pt modelId="{4B357715-2892-4C39-ABAB-2FBAFA008413}" type="pres">
      <dgm:prSet presAssocID="{B530ABC9-96A2-46A0-97D7-7BA7524FEB3D}" presName="linNode" presStyleCnt="0"/>
      <dgm:spPr/>
    </dgm:pt>
    <dgm:pt modelId="{46DAA3B5-8168-4BC5-9BF2-88FF496ED303}" type="pres">
      <dgm:prSet presAssocID="{B530ABC9-96A2-46A0-97D7-7BA7524FEB3D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015831-D9C6-47C5-9293-4B4F7AA34C91}" type="pres">
      <dgm:prSet presAssocID="{B530ABC9-96A2-46A0-97D7-7BA7524FEB3D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6D5F35-42B4-4D5E-8A4B-DC9CF77B475F}" type="pres">
      <dgm:prSet presAssocID="{8942501B-7618-4463-BDE2-2620D7E6E061}" presName="sp" presStyleCnt="0"/>
      <dgm:spPr/>
    </dgm:pt>
    <dgm:pt modelId="{17F6DEC3-A168-41DB-B5CD-2ABB5D87C7FE}" type="pres">
      <dgm:prSet presAssocID="{9B5C57A8-CE29-4DE5-9DA4-216DF38C2842}" presName="linNode" presStyleCnt="0"/>
      <dgm:spPr/>
    </dgm:pt>
    <dgm:pt modelId="{669E62EB-2662-4E71-8C34-5537ABFB0F67}" type="pres">
      <dgm:prSet presAssocID="{9B5C57A8-CE29-4DE5-9DA4-216DF38C2842}" presName="parentText" presStyleLbl="node1" presStyleIdx="2" presStyleCnt="3" custLinFactNeighborX="196" custLinFactNeighborY="15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FB3597-996D-448D-8362-1857FBAB4F55}" type="pres">
      <dgm:prSet presAssocID="{9B5C57A8-CE29-4DE5-9DA4-216DF38C2842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416B3F-1A03-4C00-8CDE-7B18BDD36D24}" srcId="{F9142C78-8C67-4E73-A6F9-9B45586FFA08}" destId="{2ED87036-04FA-4EAF-9A78-039E7BD8D974}" srcOrd="0" destOrd="0" parTransId="{BE69FB89-85D1-4084-8F9E-175152A0C8F4}" sibTransId="{7FE22BE7-5373-4BBB-BCA5-18E6FF8B6C84}"/>
    <dgm:cxn modelId="{863FE21D-9727-4DF7-B690-ECF66950FF82}" srcId="{06C67288-6C5D-4D36-938E-1CFAC0308F89}" destId="{B530ABC9-96A2-46A0-97D7-7BA7524FEB3D}" srcOrd="1" destOrd="0" parTransId="{10FFEECD-F4A9-4976-87AF-3299297F60C1}" sibTransId="{8942501B-7618-4463-BDE2-2620D7E6E061}"/>
    <dgm:cxn modelId="{B390FC4B-FB87-421B-9EF7-F005D9558EB2}" srcId="{B530ABC9-96A2-46A0-97D7-7BA7524FEB3D}" destId="{F7A62980-310F-4062-BDD7-9B668FD4A5D7}" srcOrd="0" destOrd="0" parTransId="{E1AB434C-2B33-4645-BF89-E8CB4B705FB6}" sibTransId="{6B63165B-CE13-4D7C-9479-24AA905C73F1}"/>
    <dgm:cxn modelId="{8318FC86-BA43-459E-9707-752B27AC032A}" type="presOf" srcId="{9A40F640-1768-4A01-98B2-349584F3A421}" destId="{B3BAD9B8-DB2B-4E0C-AF16-A32A70D4F7FB}" srcOrd="0" destOrd="1" presId="urn:microsoft.com/office/officeart/2005/8/layout/vList5"/>
    <dgm:cxn modelId="{267B6BD4-8EDA-4438-B3F6-02CDF4B8DC8A}" type="presOf" srcId="{7F659B3D-D57F-4C01-A6C7-7CA9C023E438}" destId="{DEFB3597-996D-448D-8362-1857FBAB4F55}" srcOrd="0" destOrd="1" presId="urn:microsoft.com/office/officeart/2005/8/layout/vList5"/>
    <dgm:cxn modelId="{97AEABB6-0A58-4888-BBB9-9A12AEAAF3F4}" type="presOf" srcId="{5C2AC457-3121-49F7-AAE9-7AEF4A311D00}" destId="{DEFB3597-996D-448D-8362-1857FBAB4F55}" srcOrd="0" destOrd="0" presId="urn:microsoft.com/office/officeart/2005/8/layout/vList5"/>
    <dgm:cxn modelId="{DC7FE507-9576-4CC8-9AA1-0273D69566C6}" srcId="{B530ABC9-96A2-46A0-97D7-7BA7524FEB3D}" destId="{FAC2DDBE-604B-4850-9A78-AE2F8A1216FB}" srcOrd="1" destOrd="0" parTransId="{4E7834AE-53B2-4FC3-9BD2-F953E4EF5184}" sibTransId="{FA42C5A2-3147-4C7F-A1B7-DB2C7197AB33}"/>
    <dgm:cxn modelId="{16E0FE96-A509-4C8F-BCBE-5AA18A46990B}" srcId="{9B5C57A8-CE29-4DE5-9DA4-216DF38C2842}" destId="{5C2AC457-3121-49F7-AAE9-7AEF4A311D00}" srcOrd="0" destOrd="0" parTransId="{F17CB933-04FA-410B-9983-53F879E1DCC4}" sibTransId="{73110E4B-1BDC-4718-AFB7-38F779B44CD0}"/>
    <dgm:cxn modelId="{7988069F-3DBC-41F5-8ED5-29E530FC1249}" type="presOf" srcId="{06C67288-6C5D-4D36-938E-1CFAC0308F89}" destId="{2A11F605-4127-4D4A-914C-854963AF6089}" srcOrd="0" destOrd="0" presId="urn:microsoft.com/office/officeart/2005/8/layout/vList5"/>
    <dgm:cxn modelId="{5966BB95-C2E3-4166-BC07-98F677B9D55C}" type="presOf" srcId="{F7A62980-310F-4062-BDD7-9B668FD4A5D7}" destId="{DE015831-D9C6-47C5-9293-4B4F7AA34C91}" srcOrd="0" destOrd="0" presId="urn:microsoft.com/office/officeart/2005/8/layout/vList5"/>
    <dgm:cxn modelId="{F017160A-0240-454A-87FA-9E2A3D28F94E}" type="presOf" srcId="{2ED87036-04FA-4EAF-9A78-039E7BD8D974}" destId="{B3BAD9B8-DB2B-4E0C-AF16-A32A70D4F7FB}" srcOrd="0" destOrd="0" presId="urn:microsoft.com/office/officeart/2005/8/layout/vList5"/>
    <dgm:cxn modelId="{0A4568AC-D598-4385-A6C0-F822EFF8F7A0}" srcId="{F9142C78-8C67-4E73-A6F9-9B45586FFA08}" destId="{9A40F640-1768-4A01-98B2-349584F3A421}" srcOrd="1" destOrd="0" parTransId="{5D21AA77-781D-49E0-883A-0596FF1B4B1D}" sibTransId="{121F3631-E8D9-4A4F-82F2-235D941CA877}"/>
    <dgm:cxn modelId="{492E89BD-BAB0-4723-B7D4-89166D5A0743}" srcId="{9B5C57A8-CE29-4DE5-9DA4-216DF38C2842}" destId="{7F659B3D-D57F-4C01-A6C7-7CA9C023E438}" srcOrd="1" destOrd="0" parTransId="{1E500056-7C2D-485B-8955-4AAB8A917D55}" sibTransId="{01EC45AD-887D-481D-AB79-324C99634464}"/>
    <dgm:cxn modelId="{0D3E1ECE-3A82-44A3-BBE4-13AD8255402A}" srcId="{06C67288-6C5D-4D36-938E-1CFAC0308F89}" destId="{F9142C78-8C67-4E73-A6F9-9B45586FFA08}" srcOrd="0" destOrd="0" parTransId="{CFA86CDD-A4EC-4A3F-A241-4817119F3ED0}" sibTransId="{77339C80-F35B-4E13-BE2B-62F12A174873}"/>
    <dgm:cxn modelId="{79F14A62-F72A-44AD-8520-5D394B93E7AB}" type="presOf" srcId="{B530ABC9-96A2-46A0-97D7-7BA7524FEB3D}" destId="{46DAA3B5-8168-4BC5-9BF2-88FF496ED303}" srcOrd="0" destOrd="0" presId="urn:microsoft.com/office/officeart/2005/8/layout/vList5"/>
    <dgm:cxn modelId="{67F996A3-5237-439D-9198-685367C13D1D}" type="presOf" srcId="{F9142C78-8C67-4E73-A6F9-9B45586FFA08}" destId="{62630C2D-5870-4050-9C4B-C37C8B61D4D3}" srcOrd="0" destOrd="0" presId="urn:microsoft.com/office/officeart/2005/8/layout/vList5"/>
    <dgm:cxn modelId="{14F2A16E-22DC-48C0-9844-DB06A6BF86F1}" srcId="{06C67288-6C5D-4D36-938E-1CFAC0308F89}" destId="{9B5C57A8-CE29-4DE5-9DA4-216DF38C2842}" srcOrd="2" destOrd="0" parTransId="{B570CAAF-31FE-444F-A21A-A7497A6904A6}" sibTransId="{5A9A0EEF-B63F-4FC0-9B3A-0035B0E77F22}"/>
    <dgm:cxn modelId="{237C7CC7-C1B0-4766-9B07-EBEA7A173C60}" type="presOf" srcId="{FAC2DDBE-604B-4850-9A78-AE2F8A1216FB}" destId="{DE015831-D9C6-47C5-9293-4B4F7AA34C91}" srcOrd="0" destOrd="1" presId="urn:microsoft.com/office/officeart/2005/8/layout/vList5"/>
    <dgm:cxn modelId="{142D9FFD-6563-4115-801E-E77441D9F6AC}" type="presOf" srcId="{9B5C57A8-CE29-4DE5-9DA4-216DF38C2842}" destId="{669E62EB-2662-4E71-8C34-5537ABFB0F67}" srcOrd="0" destOrd="0" presId="urn:microsoft.com/office/officeart/2005/8/layout/vList5"/>
    <dgm:cxn modelId="{2B94B6FB-3C1C-466C-A89C-1DD55DBA1BD7}" type="presParOf" srcId="{2A11F605-4127-4D4A-914C-854963AF6089}" destId="{1703CA64-9AFE-4481-9016-088707D994D6}" srcOrd="0" destOrd="0" presId="urn:microsoft.com/office/officeart/2005/8/layout/vList5"/>
    <dgm:cxn modelId="{71CFC8E7-2EEF-41F5-A6DA-4BDC7B23BAAE}" type="presParOf" srcId="{1703CA64-9AFE-4481-9016-088707D994D6}" destId="{62630C2D-5870-4050-9C4B-C37C8B61D4D3}" srcOrd="0" destOrd="0" presId="urn:microsoft.com/office/officeart/2005/8/layout/vList5"/>
    <dgm:cxn modelId="{8BE3DB4E-6AB0-4130-BC40-20759BA07709}" type="presParOf" srcId="{1703CA64-9AFE-4481-9016-088707D994D6}" destId="{B3BAD9B8-DB2B-4E0C-AF16-A32A70D4F7FB}" srcOrd="1" destOrd="0" presId="urn:microsoft.com/office/officeart/2005/8/layout/vList5"/>
    <dgm:cxn modelId="{08CFC351-B574-4270-8D3E-0EE9F40F99A5}" type="presParOf" srcId="{2A11F605-4127-4D4A-914C-854963AF6089}" destId="{18CF3548-143F-4EA7-9B22-C723B3451968}" srcOrd="1" destOrd="0" presId="urn:microsoft.com/office/officeart/2005/8/layout/vList5"/>
    <dgm:cxn modelId="{230AF89D-7858-4A56-B787-EF2CBC03AD3C}" type="presParOf" srcId="{2A11F605-4127-4D4A-914C-854963AF6089}" destId="{4B357715-2892-4C39-ABAB-2FBAFA008413}" srcOrd="2" destOrd="0" presId="urn:microsoft.com/office/officeart/2005/8/layout/vList5"/>
    <dgm:cxn modelId="{285EA11A-EFFF-474F-A972-C45F95BFF5DD}" type="presParOf" srcId="{4B357715-2892-4C39-ABAB-2FBAFA008413}" destId="{46DAA3B5-8168-4BC5-9BF2-88FF496ED303}" srcOrd="0" destOrd="0" presId="urn:microsoft.com/office/officeart/2005/8/layout/vList5"/>
    <dgm:cxn modelId="{148FBEB2-0229-43AD-A7D3-91B01ADFAE32}" type="presParOf" srcId="{4B357715-2892-4C39-ABAB-2FBAFA008413}" destId="{DE015831-D9C6-47C5-9293-4B4F7AA34C91}" srcOrd="1" destOrd="0" presId="urn:microsoft.com/office/officeart/2005/8/layout/vList5"/>
    <dgm:cxn modelId="{42A0C17D-77A9-49AD-82B4-D0079EA78734}" type="presParOf" srcId="{2A11F605-4127-4D4A-914C-854963AF6089}" destId="{976D5F35-42B4-4D5E-8A4B-DC9CF77B475F}" srcOrd="3" destOrd="0" presId="urn:microsoft.com/office/officeart/2005/8/layout/vList5"/>
    <dgm:cxn modelId="{7D8FA642-0012-4620-BD9C-AB26298701AD}" type="presParOf" srcId="{2A11F605-4127-4D4A-914C-854963AF6089}" destId="{17F6DEC3-A168-41DB-B5CD-2ABB5D87C7FE}" srcOrd="4" destOrd="0" presId="urn:microsoft.com/office/officeart/2005/8/layout/vList5"/>
    <dgm:cxn modelId="{F23DC2A9-4675-4104-953F-84C66265B686}" type="presParOf" srcId="{17F6DEC3-A168-41DB-B5CD-2ABB5D87C7FE}" destId="{669E62EB-2662-4E71-8C34-5537ABFB0F67}" srcOrd="0" destOrd="0" presId="urn:microsoft.com/office/officeart/2005/8/layout/vList5"/>
    <dgm:cxn modelId="{B69DC8B6-ED72-4F8E-B67C-A045DC3805D8}" type="presParOf" srcId="{17F6DEC3-A168-41DB-B5CD-2ABB5D87C7FE}" destId="{DEFB3597-996D-448D-8362-1857FBAB4F5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4BCA9D-5A06-4F24-8B35-6D52C64BBB8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FCD6447-9AEC-43D6-A9BE-50E7DB0F2ABB}">
      <dgm:prSet phldrT="[Text]"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/>
            <a:t>Skončení pracovního poměru</a:t>
          </a:r>
          <a:endParaRPr lang="cs-CZ" sz="1800" b="1" dirty="0"/>
        </a:p>
      </dgm:t>
    </dgm:pt>
    <dgm:pt modelId="{5FFC76F2-E384-4CD1-931C-AA556AF07424}" type="parTrans" cxnId="{126159A0-B229-4263-B772-976E2BE1B356}">
      <dgm:prSet/>
      <dgm:spPr/>
      <dgm:t>
        <a:bodyPr/>
        <a:lstStyle/>
        <a:p>
          <a:endParaRPr lang="cs-CZ" b="1"/>
        </a:p>
      </dgm:t>
    </dgm:pt>
    <dgm:pt modelId="{C3BCC3E1-D1D3-4EEC-BC58-4434EFAF81FA}" type="sibTrans" cxnId="{126159A0-B229-4263-B772-976E2BE1B356}">
      <dgm:prSet/>
      <dgm:spPr/>
      <dgm:t>
        <a:bodyPr/>
        <a:lstStyle/>
        <a:p>
          <a:endParaRPr lang="cs-CZ" b="1"/>
        </a:p>
      </dgm:t>
    </dgm:pt>
    <dgm:pt modelId="{5FD92009-4A6E-4585-9350-BC2BA3ED8783}">
      <dgm:prSet phldrT="[Text]" custT="1"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/>
            <a:t>Vzájemná dohoda o ukončení PP</a:t>
          </a:r>
          <a:endParaRPr lang="cs-CZ" sz="1800" b="1" dirty="0"/>
        </a:p>
      </dgm:t>
    </dgm:pt>
    <dgm:pt modelId="{179F09C7-2A79-4423-8549-613504B25FAE}" type="parTrans" cxnId="{93C435CC-F8DB-41F0-BAC5-1CAF747F1C31}">
      <dgm:prSet/>
      <dgm:spPr/>
      <dgm:t>
        <a:bodyPr/>
        <a:lstStyle/>
        <a:p>
          <a:endParaRPr lang="cs-CZ" b="1"/>
        </a:p>
      </dgm:t>
    </dgm:pt>
    <dgm:pt modelId="{130D96F5-E1DB-41B2-85B0-C87AD871ECCA}" type="sibTrans" cxnId="{93C435CC-F8DB-41F0-BAC5-1CAF747F1C31}">
      <dgm:prSet/>
      <dgm:spPr/>
      <dgm:t>
        <a:bodyPr/>
        <a:lstStyle/>
        <a:p>
          <a:endParaRPr lang="cs-CZ" b="1"/>
        </a:p>
      </dgm:t>
    </dgm:pt>
    <dgm:pt modelId="{887EDE10-B6FA-45FE-8C6C-47C64D8D1DA6}">
      <dgm:prSet phldrT="[Text]" custT="1"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/>
            <a:t>Jednostranné rozvázání PP</a:t>
          </a:r>
          <a:endParaRPr lang="cs-CZ" sz="1800" b="1" dirty="0"/>
        </a:p>
      </dgm:t>
    </dgm:pt>
    <dgm:pt modelId="{1F45476E-D6DC-4971-A64A-0166E4332264}" type="parTrans" cxnId="{EC8A7D06-DFCD-4631-848D-B462940E15F2}">
      <dgm:prSet/>
      <dgm:spPr/>
      <dgm:t>
        <a:bodyPr/>
        <a:lstStyle/>
        <a:p>
          <a:endParaRPr lang="cs-CZ" b="1"/>
        </a:p>
      </dgm:t>
    </dgm:pt>
    <dgm:pt modelId="{104AD6E4-FBD6-4D31-BD56-D3461D05014C}" type="sibTrans" cxnId="{EC8A7D06-DFCD-4631-848D-B462940E15F2}">
      <dgm:prSet/>
      <dgm:spPr/>
      <dgm:t>
        <a:bodyPr/>
        <a:lstStyle/>
        <a:p>
          <a:endParaRPr lang="cs-CZ" b="1"/>
        </a:p>
      </dgm:t>
    </dgm:pt>
    <dgm:pt modelId="{D6971FA3-454F-4069-B4B7-BBDDD1D3F037}">
      <dgm:prSet phldrT="[Text]" custT="1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600" b="1" dirty="0" smtClean="0"/>
            <a:t>Zrušení ve zkušební době</a:t>
          </a:r>
          <a:endParaRPr lang="cs-CZ" sz="1600" b="1" dirty="0"/>
        </a:p>
      </dgm:t>
    </dgm:pt>
    <dgm:pt modelId="{C49BDFC9-CBD4-4618-BD81-A19684CD336D}" type="parTrans" cxnId="{1C576626-1704-4B01-9C4E-C7A75E0A989C}">
      <dgm:prSet/>
      <dgm:spPr/>
      <dgm:t>
        <a:bodyPr/>
        <a:lstStyle/>
        <a:p>
          <a:endParaRPr lang="cs-CZ" b="1"/>
        </a:p>
      </dgm:t>
    </dgm:pt>
    <dgm:pt modelId="{ACD8B253-0AE8-481E-80A7-D2546A4A792D}" type="sibTrans" cxnId="{1C576626-1704-4B01-9C4E-C7A75E0A989C}">
      <dgm:prSet/>
      <dgm:spPr/>
      <dgm:t>
        <a:bodyPr/>
        <a:lstStyle/>
        <a:p>
          <a:endParaRPr lang="cs-CZ" b="1"/>
        </a:p>
      </dgm:t>
    </dgm:pt>
    <dgm:pt modelId="{FDDF4E0B-C21C-425B-852F-9B07BCE137EB}">
      <dgm:prSet custT="1"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/>
            <a:t>Některé události</a:t>
          </a:r>
          <a:endParaRPr lang="cs-CZ" sz="1800" b="1" dirty="0"/>
        </a:p>
      </dgm:t>
    </dgm:pt>
    <dgm:pt modelId="{611E9F86-ABBB-400A-8C54-8C4AB8C2033E}" type="parTrans" cxnId="{E719A3E5-FCF3-4D1C-95AD-D01A8E80E27B}">
      <dgm:prSet/>
      <dgm:spPr/>
      <dgm:t>
        <a:bodyPr/>
        <a:lstStyle/>
        <a:p>
          <a:endParaRPr lang="cs-CZ" b="1"/>
        </a:p>
      </dgm:t>
    </dgm:pt>
    <dgm:pt modelId="{6E4BF753-6CDC-4501-8266-698ECFE3EEFD}" type="sibTrans" cxnId="{E719A3E5-FCF3-4D1C-95AD-D01A8E80E27B}">
      <dgm:prSet/>
      <dgm:spPr/>
      <dgm:t>
        <a:bodyPr/>
        <a:lstStyle/>
        <a:p>
          <a:endParaRPr lang="cs-CZ" b="1"/>
        </a:p>
      </dgm:t>
    </dgm:pt>
    <dgm:pt modelId="{CB203DA1-15B8-474F-8D33-E60A7988BB2E}">
      <dgm:prSet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600" b="1" dirty="0" smtClean="0"/>
            <a:t>Uplynutí doby</a:t>
          </a:r>
          <a:endParaRPr lang="cs-CZ" sz="1600" b="1" dirty="0"/>
        </a:p>
      </dgm:t>
    </dgm:pt>
    <dgm:pt modelId="{921FB190-6993-49E7-94B5-F282F666F2FD}" type="parTrans" cxnId="{D24FDBF6-34AA-4618-B656-0CE50011836C}">
      <dgm:prSet/>
      <dgm:spPr/>
      <dgm:t>
        <a:bodyPr/>
        <a:lstStyle/>
        <a:p>
          <a:endParaRPr lang="cs-CZ" b="1"/>
        </a:p>
      </dgm:t>
    </dgm:pt>
    <dgm:pt modelId="{FCA91665-A817-452D-99FD-8798A3490DCF}" type="sibTrans" cxnId="{D24FDBF6-34AA-4618-B656-0CE50011836C}">
      <dgm:prSet/>
      <dgm:spPr/>
      <dgm:t>
        <a:bodyPr/>
        <a:lstStyle/>
        <a:p>
          <a:endParaRPr lang="cs-CZ" b="1"/>
        </a:p>
      </dgm:t>
    </dgm:pt>
    <dgm:pt modelId="{1AF59997-B39F-45EF-AF10-3619A1AC71F5}">
      <dgm:prSet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600" b="1" dirty="0" smtClean="0"/>
            <a:t>Ukončení</a:t>
          </a:r>
          <a:r>
            <a:rPr lang="cs-CZ" sz="1800" b="1" dirty="0" smtClean="0"/>
            <a:t> prací</a:t>
          </a:r>
          <a:endParaRPr lang="cs-CZ" sz="1800" b="1" dirty="0"/>
        </a:p>
      </dgm:t>
    </dgm:pt>
    <dgm:pt modelId="{562D0A4C-FF2D-4780-AD64-49478AE1BA96}" type="parTrans" cxnId="{9BD193C4-D32B-4DD5-A2FB-74E78D40952F}">
      <dgm:prSet/>
      <dgm:spPr/>
      <dgm:t>
        <a:bodyPr/>
        <a:lstStyle/>
        <a:p>
          <a:endParaRPr lang="cs-CZ" b="1"/>
        </a:p>
      </dgm:t>
    </dgm:pt>
    <dgm:pt modelId="{3F680893-9E4B-4555-BE90-B932F5FA139D}" type="sibTrans" cxnId="{9BD193C4-D32B-4DD5-A2FB-74E78D40952F}">
      <dgm:prSet/>
      <dgm:spPr/>
      <dgm:t>
        <a:bodyPr/>
        <a:lstStyle/>
        <a:p>
          <a:endParaRPr lang="cs-CZ" b="1"/>
        </a:p>
      </dgm:t>
    </dgm:pt>
    <dgm:pt modelId="{808E97AC-D65C-4638-8E92-7B25F48D8314}">
      <dgm:prSet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600" b="1" dirty="0" smtClean="0"/>
            <a:t>Úmrtí zaměstnance</a:t>
          </a:r>
          <a:endParaRPr lang="cs-CZ" sz="1600" b="1" dirty="0"/>
        </a:p>
      </dgm:t>
    </dgm:pt>
    <dgm:pt modelId="{CE6CA253-1BB9-4EE8-B012-CDB8C3057F52}" type="parTrans" cxnId="{D70EB212-82DA-4C9E-9AC9-00138515C4E2}">
      <dgm:prSet/>
      <dgm:spPr/>
      <dgm:t>
        <a:bodyPr/>
        <a:lstStyle/>
        <a:p>
          <a:endParaRPr lang="cs-CZ" b="1"/>
        </a:p>
      </dgm:t>
    </dgm:pt>
    <dgm:pt modelId="{8ABB7DBD-FF91-47CD-9575-F8DF409D6C1D}" type="sibTrans" cxnId="{D70EB212-82DA-4C9E-9AC9-00138515C4E2}">
      <dgm:prSet/>
      <dgm:spPr/>
      <dgm:t>
        <a:bodyPr/>
        <a:lstStyle/>
        <a:p>
          <a:endParaRPr lang="cs-CZ" b="1"/>
        </a:p>
      </dgm:t>
    </dgm:pt>
    <dgm:pt modelId="{6F57C3F2-C7B5-4EFF-83F9-011DB24B8D63}">
      <dgm:prSet custT="1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/>
            <a:t>Výpověď</a:t>
          </a:r>
          <a:endParaRPr lang="cs-CZ" sz="1800" b="1" dirty="0"/>
        </a:p>
      </dgm:t>
    </dgm:pt>
    <dgm:pt modelId="{1EFCDF4F-BE6B-437F-A63A-B6DD6D21E207}" type="parTrans" cxnId="{80E3836A-59D7-401A-B5C5-02FAE2B3F34F}">
      <dgm:prSet/>
      <dgm:spPr/>
      <dgm:t>
        <a:bodyPr/>
        <a:lstStyle/>
        <a:p>
          <a:endParaRPr lang="cs-CZ" b="1"/>
        </a:p>
      </dgm:t>
    </dgm:pt>
    <dgm:pt modelId="{9F50BEBB-4D08-4148-A444-05D0D8CF78CB}" type="sibTrans" cxnId="{80E3836A-59D7-401A-B5C5-02FAE2B3F34F}">
      <dgm:prSet/>
      <dgm:spPr/>
      <dgm:t>
        <a:bodyPr/>
        <a:lstStyle/>
        <a:p>
          <a:endParaRPr lang="cs-CZ" b="1"/>
        </a:p>
      </dgm:t>
    </dgm:pt>
    <dgm:pt modelId="{445839CB-BD2A-41DC-BCFD-69AE052DA535}">
      <dgm:prSet custT="1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/>
            <a:t>Okamžité zrušení</a:t>
          </a:r>
          <a:endParaRPr lang="cs-CZ" sz="1800" b="1" dirty="0"/>
        </a:p>
      </dgm:t>
    </dgm:pt>
    <dgm:pt modelId="{234C777A-B772-4E54-9108-6C7260DDF1E1}" type="parTrans" cxnId="{8F95437E-16EC-47E1-8E32-72FAFBED2972}">
      <dgm:prSet/>
      <dgm:spPr/>
      <dgm:t>
        <a:bodyPr/>
        <a:lstStyle/>
        <a:p>
          <a:endParaRPr lang="cs-CZ" b="1"/>
        </a:p>
      </dgm:t>
    </dgm:pt>
    <dgm:pt modelId="{AD66AE98-C4D0-4C6C-A1B8-C0ED5A40BC40}" type="sibTrans" cxnId="{8F95437E-16EC-47E1-8E32-72FAFBED2972}">
      <dgm:prSet/>
      <dgm:spPr/>
      <dgm:t>
        <a:bodyPr/>
        <a:lstStyle/>
        <a:p>
          <a:endParaRPr lang="cs-CZ" b="1"/>
        </a:p>
      </dgm:t>
    </dgm:pt>
    <dgm:pt modelId="{43F5D604-8100-457F-B48C-FD201FB1350F}">
      <dgm:prSet custT="1">
        <dgm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/>
            <a:t>PÍSEMNĚ!!!</a:t>
          </a:r>
        </a:p>
        <a:p>
          <a:r>
            <a:rPr lang="cs-CZ" sz="1800" b="1" dirty="0" smtClean="0"/>
            <a:t>Zaměstnanec i bez důvodu, zaměstnavatel musí zdůvodnit</a:t>
          </a:r>
          <a:endParaRPr lang="cs-CZ" sz="1800" b="1" dirty="0"/>
        </a:p>
      </dgm:t>
    </dgm:pt>
    <dgm:pt modelId="{67A9C6CC-A7E0-451A-86EC-8909B2EAF9F5}" type="parTrans" cxnId="{4EFA4678-927D-44E9-B5B0-241628AF4EB0}">
      <dgm:prSet/>
      <dgm:spPr/>
      <dgm:t>
        <a:bodyPr/>
        <a:lstStyle/>
        <a:p>
          <a:endParaRPr lang="cs-CZ" b="1"/>
        </a:p>
      </dgm:t>
    </dgm:pt>
    <dgm:pt modelId="{29463D34-8BF8-4772-85B5-D181220A00C1}" type="sibTrans" cxnId="{4EFA4678-927D-44E9-B5B0-241628AF4EB0}">
      <dgm:prSet/>
      <dgm:spPr/>
      <dgm:t>
        <a:bodyPr/>
        <a:lstStyle/>
        <a:p>
          <a:endParaRPr lang="cs-CZ" b="1"/>
        </a:p>
      </dgm:t>
    </dgm:pt>
    <dgm:pt modelId="{AABD8A75-2B65-4BD6-A576-4E3B766A9C38}">
      <dgm:prSet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pPr algn="ctr"/>
          <a:r>
            <a:rPr lang="cs-CZ" sz="1600" b="1" dirty="0" smtClean="0"/>
            <a:t>DŮVODY PODLE ZÁKONA!!!</a:t>
          </a:r>
        </a:p>
        <a:p>
          <a:pPr algn="l"/>
          <a:r>
            <a:rPr lang="cs-CZ" sz="1600" b="1" dirty="0" smtClean="0"/>
            <a:t>Zaměstnavatel – zruší  odsouzenému pro závažný trestný čin</a:t>
          </a:r>
        </a:p>
        <a:p>
          <a:pPr algn="l"/>
          <a:r>
            <a:rPr lang="cs-CZ" sz="1600" b="1" dirty="0" smtClean="0"/>
            <a:t>Zaměstnanec – zruší pro nevyplacení mzdy</a:t>
          </a:r>
        </a:p>
        <a:p>
          <a:pPr algn="ctr"/>
          <a:endParaRPr lang="cs-CZ" sz="1000" b="1" dirty="0"/>
        </a:p>
      </dgm:t>
    </dgm:pt>
    <dgm:pt modelId="{91FF54D3-7064-4C5E-8742-201824B6B989}" type="parTrans" cxnId="{B6DF2C4E-0BA2-4F0B-99D8-B1A7C61DDB58}">
      <dgm:prSet/>
      <dgm:spPr/>
      <dgm:t>
        <a:bodyPr/>
        <a:lstStyle/>
        <a:p>
          <a:endParaRPr lang="cs-CZ" b="1"/>
        </a:p>
      </dgm:t>
    </dgm:pt>
    <dgm:pt modelId="{8C642E07-B9A9-4AF4-A4E6-E850E7E21449}" type="sibTrans" cxnId="{B6DF2C4E-0BA2-4F0B-99D8-B1A7C61DDB58}">
      <dgm:prSet/>
      <dgm:spPr/>
      <dgm:t>
        <a:bodyPr/>
        <a:lstStyle/>
        <a:p>
          <a:endParaRPr lang="cs-CZ" b="1"/>
        </a:p>
      </dgm:t>
    </dgm:pt>
    <dgm:pt modelId="{4EE663C2-9221-45C6-BF76-4D8F8748F197}" type="pres">
      <dgm:prSet presAssocID="{C84BCA9D-5A06-4F24-8B35-6D52C64BBB8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CB31C5-DD71-44EA-A7AB-088B20F3B73A}" type="pres">
      <dgm:prSet presAssocID="{2FCD6447-9AEC-43D6-A9BE-50E7DB0F2ABB}" presName="root1" presStyleCnt="0"/>
      <dgm:spPr/>
    </dgm:pt>
    <dgm:pt modelId="{292E62B7-9705-400A-8C2C-84DCA1860711}" type="pres">
      <dgm:prSet presAssocID="{2FCD6447-9AEC-43D6-A9BE-50E7DB0F2ABB}" presName="LevelOneTextNode" presStyleLbl="node0" presStyleIdx="0" presStyleCnt="1" custScaleX="140407" custScaleY="298011" custLinFactX="-33481" custLinFactNeighborX="-100000" custLinFactNeighborY="91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59AA566-5802-42B2-A390-8AF26783B0EB}" type="pres">
      <dgm:prSet presAssocID="{2FCD6447-9AEC-43D6-A9BE-50E7DB0F2ABB}" presName="level2hierChild" presStyleCnt="0"/>
      <dgm:spPr/>
    </dgm:pt>
    <dgm:pt modelId="{45020DFD-BED2-479D-85DB-9C99E3667137}" type="pres">
      <dgm:prSet presAssocID="{179F09C7-2A79-4423-8549-613504B25FAE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41D30233-E389-4F45-B57A-DE638ADDF626}" type="pres">
      <dgm:prSet presAssocID="{179F09C7-2A79-4423-8549-613504B25FAE}" presName="connTx" presStyleLbl="parChTrans1D2" presStyleIdx="0" presStyleCnt="3"/>
      <dgm:spPr/>
      <dgm:t>
        <a:bodyPr/>
        <a:lstStyle/>
        <a:p>
          <a:endParaRPr lang="cs-CZ"/>
        </a:p>
      </dgm:t>
    </dgm:pt>
    <dgm:pt modelId="{5966179F-DC11-49F0-B913-0D1408636AC6}" type="pres">
      <dgm:prSet presAssocID="{5FD92009-4A6E-4585-9350-BC2BA3ED8783}" presName="root2" presStyleCnt="0"/>
      <dgm:spPr/>
    </dgm:pt>
    <dgm:pt modelId="{F71159FF-FE52-40BC-B458-83AE50360B3D}" type="pres">
      <dgm:prSet presAssocID="{5FD92009-4A6E-4585-9350-BC2BA3ED8783}" presName="LevelTwoTextNode" presStyleLbl="node2" presStyleIdx="0" presStyleCnt="3" custScaleX="165140" custScaleY="198119" custLinFactY="200000" custLinFactNeighborX="-50747" custLinFactNeighborY="21860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4BCDE25-B35A-42E4-8890-8784A8C208C0}" type="pres">
      <dgm:prSet presAssocID="{5FD92009-4A6E-4585-9350-BC2BA3ED8783}" presName="level3hierChild" presStyleCnt="0"/>
      <dgm:spPr/>
    </dgm:pt>
    <dgm:pt modelId="{30DD5953-CCE2-4BD6-8685-CC9DB3140012}" type="pres">
      <dgm:prSet presAssocID="{1F45476E-D6DC-4971-A64A-0166E4332264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5C70D82E-221B-4891-B6B1-E2189AD160A9}" type="pres">
      <dgm:prSet presAssocID="{1F45476E-D6DC-4971-A64A-0166E4332264}" presName="connTx" presStyleLbl="parChTrans1D2" presStyleIdx="1" presStyleCnt="3"/>
      <dgm:spPr/>
      <dgm:t>
        <a:bodyPr/>
        <a:lstStyle/>
        <a:p>
          <a:endParaRPr lang="cs-CZ"/>
        </a:p>
      </dgm:t>
    </dgm:pt>
    <dgm:pt modelId="{0610E275-110A-4857-BE09-F0AD7929B780}" type="pres">
      <dgm:prSet presAssocID="{887EDE10-B6FA-45FE-8C6C-47C64D8D1DA6}" presName="root2" presStyleCnt="0"/>
      <dgm:spPr/>
    </dgm:pt>
    <dgm:pt modelId="{2836F285-00D2-4C5A-AE75-EE31A51E9E66}" type="pres">
      <dgm:prSet presAssocID="{887EDE10-B6FA-45FE-8C6C-47C64D8D1DA6}" presName="LevelTwoTextNode" presStyleLbl="node2" presStyleIdx="1" presStyleCnt="3" custScaleX="176940" custScaleY="205417" custLinFactY="-100000" custLinFactNeighborX="-67955" custLinFactNeighborY="-1075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6BA6A42-B031-4E74-838A-90F133740D2D}" type="pres">
      <dgm:prSet presAssocID="{887EDE10-B6FA-45FE-8C6C-47C64D8D1DA6}" presName="level3hierChild" presStyleCnt="0"/>
      <dgm:spPr/>
    </dgm:pt>
    <dgm:pt modelId="{DC3DE1B1-5D43-45F8-8EB0-569140BBD573}" type="pres">
      <dgm:prSet presAssocID="{C49BDFC9-CBD4-4618-BD81-A19684CD336D}" presName="conn2-1" presStyleLbl="parChTrans1D3" presStyleIdx="0" presStyleCnt="6"/>
      <dgm:spPr/>
      <dgm:t>
        <a:bodyPr/>
        <a:lstStyle/>
        <a:p>
          <a:endParaRPr lang="cs-CZ"/>
        </a:p>
      </dgm:t>
    </dgm:pt>
    <dgm:pt modelId="{91655307-FF1D-48FB-8AFF-68C1B643BAC8}" type="pres">
      <dgm:prSet presAssocID="{C49BDFC9-CBD4-4618-BD81-A19684CD336D}" presName="connTx" presStyleLbl="parChTrans1D3" presStyleIdx="0" presStyleCnt="6"/>
      <dgm:spPr/>
      <dgm:t>
        <a:bodyPr/>
        <a:lstStyle/>
        <a:p>
          <a:endParaRPr lang="cs-CZ"/>
        </a:p>
      </dgm:t>
    </dgm:pt>
    <dgm:pt modelId="{13280A84-84E7-4EF5-9B42-41550AA91BC0}" type="pres">
      <dgm:prSet presAssocID="{D6971FA3-454F-4069-B4B7-BBDDD1D3F037}" presName="root2" presStyleCnt="0"/>
      <dgm:spPr/>
    </dgm:pt>
    <dgm:pt modelId="{BFBD9F99-F85C-4011-BAFE-25DC2986EA6B}" type="pres">
      <dgm:prSet presAssocID="{D6971FA3-454F-4069-B4B7-BBDDD1D3F037}" presName="LevelTwoTextNode" presStyleLbl="node3" presStyleIdx="0" presStyleCnt="6" custScaleX="160788" custScaleY="183899" custLinFactNeighborX="-48660" custLinFactNeighborY="4754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88205BE-65DE-49D7-B543-CDFC67278851}" type="pres">
      <dgm:prSet presAssocID="{D6971FA3-454F-4069-B4B7-BBDDD1D3F037}" presName="level3hierChild" presStyleCnt="0"/>
      <dgm:spPr/>
    </dgm:pt>
    <dgm:pt modelId="{737E26FF-51C0-4992-AD67-7591DF786C02}" type="pres">
      <dgm:prSet presAssocID="{1EFCDF4F-BE6B-437F-A63A-B6DD6D21E207}" presName="conn2-1" presStyleLbl="parChTrans1D3" presStyleIdx="1" presStyleCnt="6"/>
      <dgm:spPr/>
      <dgm:t>
        <a:bodyPr/>
        <a:lstStyle/>
        <a:p>
          <a:endParaRPr lang="cs-CZ"/>
        </a:p>
      </dgm:t>
    </dgm:pt>
    <dgm:pt modelId="{754B720D-B817-49D4-8CC3-7B56BA753F4A}" type="pres">
      <dgm:prSet presAssocID="{1EFCDF4F-BE6B-437F-A63A-B6DD6D21E207}" presName="connTx" presStyleLbl="parChTrans1D3" presStyleIdx="1" presStyleCnt="6"/>
      <dgm:spPr/>
      <dgm:t>
        <a:bodyPr/>
        <a:lstStyle/>
        <a:p>
          <a:endParaRPr lang="cs-CZ"/>
        </a:p>
      </dgm:t>
    </dgm:pt>
    <dgm:pt modelId="{969070BC-5086-4FAC-AB44-EF6D5038A536}" type="pres">
      <dgm:prSet presAssocID="{6F57C3F2-C7B5-4EFF-83F9-011DB24B8D63}" presName="root2" presStyleCnt="0"/>
      <dgm:spPr/>
    </dgm:pt>
    <dgm:pt modelId="{ACBF5E09-CF9E-46DD-845B-EEA3A3FEE02D}" type="pres">
      <dgm:prSet presAssocID="{6F57C3F2-C7B5-4EFF-83F9-011DB24B8D63}" presName="LevelTwoTextNode" presStyleLbl="node3" presStyleIdx="1" presStyleCnt="6" custScaleX="112520" custLinFactNeighborX="-20856" custLinFactNeighborY="48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39AACE-EACF-479D-9AFF-DA02EA0D4053}" type="pres">
      <dgm:prSet presAssocID="{6F57C3F2-C7B5-4EFF-83F9-011DB24B8D63}" presName="level3hierChild" presStyleCnt="0"/>
      <dgm:spPr/>
    </dgm:pt>
    <dgm:pt modelId="{59026916-5F42-450C-8885-C9F4F862A9DF}" type="pres">
      <dgm:prSet presAssocID="{67A9C6CC-A7E0-451A-86EC-8909B2EAF9F5}" presName="conn2-1" presStyleLbl="parChTrans1D4" presStyleIdx="0" presStyleCnt="2"/>
      <dgm:spPr/>
      <dgm:t>
        <a:bodyPr/>
        <a:lstStyle/>
        <a:p>
          <a:endParaRPr lang="cs-CZ"/>
        </a:p>
      </dgm:t>
    </dgm:pt>
    <dgm:pt modelId="{F451DE11-40A0-43D5-9576-3CEAE67B93B8}" type="pres">
      <dgm:prSet presAssocID="{67A9C6CC-A7E0-451A-86EC-8909B2EAF9F5}" presName="connTx" presStyleLbl="parChTrans1D4" presStyleIdx="0" presStyleCnt="2"/>
      <dgm:spPr/>
      <dgm:t>
        <a:bodyPr/>
        <a:lstStyle/>
        <a:p>
          <a:endParaRPr lang="cs-CZ"/>
        </a:p>
      </dgm:t>
    </dgm:pt>
    <dgm:pt modelId="{9BFF56E7-4F46-4722-8319-1951C6F9B9E3}" type="pres">
      <dgm:prSet presAssocID="{43F5D604-8100-457F-B48C-FD201FB1350F}" presName="root2" presStyleCnt="0"/>
      <dgm:spPr/>
    </dgm:pt>
    <dgm:pt modelId="{55D77958-FB8E-420C-9751-847ED2FB26EB}" type="pres">
      <dgm:prSet presAssocID="{43F5D604-8100-457F-B48C-FD201FB1350F}" presName="LevelTwoTextNode" presStyleLbl="node4" presStyleIdx="0" presStyleCnt="2" custScaleX="212520" custScaleY="355193" custLinFactNeighborX="86953" custLinFactNeighborY="-8596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5303BA-F5D7-411D-AF8E-9BE91357A2A7}" type="pres">
      <dgm:prSet presAssocID="{43F5D604-8100-457F-B48C-FD201FB1350F}" presName="level3hierChild" presStyleCnt="0"/>
      <dgm:spPr/>
    </dgm:pt>
    <dgm:pt modelId="{3B2A0299-2B6F-475F-AFCD-46F44E071FC5}" type="pres">
      <dgm:prSet presAssocID="{234C777A-B772-4E54-9108-6C7260DDF1E1}" presName="conn2-1" presStyleLbl="parChTrans1D3" presStyleIdx="2" presStyleCnt="6"/>
      <dgm:spPr/>
      <dgm:t>
        <a:bodyPr/>
        <a:lstStyle/>
        <a:p>
          <a:endParaRPr lang="cs-CZ"/>
        </a:p>
      </dgm:t>
    </dgm:pt>
    <dgm:pt modelId="{2F3C21FC-C297-4CEA-BCF6-79B0D2DCDE94}" type="pres">
      <dgm:prSet presAssocID="{234C777A-B772-4E54-9108-6C7260DDF1E1}" presName="connTx" presStyleLbl="parChTrans1D3" presStyleIdx="2" presStyleCnt="6"/>
      <dgm:spPr/>
      <dgm:t>
        <a:bodyPr/>
        <a:lstStyle/>
        <a:p>
          <a:endParaRPr lang="cs-CZ"/>
        </a:p>
      </dgm:t>
    </dgm:pt>
    <dgm:pt modelId="{5237F86C-BA8C-4A16-93A5-D21317DB7934}" type="pres">
      <dgm:prSet presAssocID="{445839CB-BD2A-41DC-BCFD-69AE052DA535}" presName="root2" presStyleCnt="0"/>
      <dgm:spPr/>
    </dgm:pt>
    <dgm:pt modelId="{31691190-6876-4324-A9AA-D146F6F98297}" type="pres">
      <dgm:prSet presAssocID="{445839CB-BD2A-41DC-BCFD-69AE052DA535}" presName="LevelTwoTextNode" presStyleLbl="node3" presStyleIdx="2" presStyleCnt="6" custScaleX="134943" custScaleY="147176" custLinFactY="-92844" custLinFactNeighborX="-32533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778A1D-BE4C-43F3-8090-D7D1B0B1514F}" type="pres">
      <dgm:prSet presAssocID="{445839CB-BD2A-41DC-BCFD-69AE052DA535}" presName="level3hierChild" presStyleCnt="0"/>
      <dgm:spPr/>
    </dgm:pt>
    <dgm:pt modelId="{92C51162-2F99-4A74-B97C-989223095513}" type="pres">
      <dgm:prSet presAssocID="{91FF54D3-7064-4C5E-8742-201824B6B989}" presName="conn2-1" presStyleLbl="parChTrans1D4" presStyleIdx="1" presStyleCnt="2"/>
      <dgm:spPr/>
      <dgm:t>
        <a:bodyPr/>
        <a:lstStyle/>
        <a:p>
          <a:endParaRPr lang="cs-CZ"/>
        </a:p>
      </dgm:t>
    </dgm:pt>
    <dgm:pt modelId="{666EAE1C-D51F-417E-896B-FADC4775D2B2}" type="pres">
      <dgm:prSet presAssocID="{91FF54D3-7064-4C5E-8742-201824B6B989}" presName="connTx" presStyleLbl="parChTrans1D4" presStyleIdx="1" presStyleCnt="2"/>
      <dgm:spPr/>
      <dgm:t>
        <a:bodyPr/>
        <a:lstStyle/>
        <a:p>
          <a:endParaRPr lang="cs-CZ"/>
        </a:p>
      </dgm:t>
    </dgm:pt>
    <dgm:pt modelId="{2BA51CB9-9E81-44F1-9DB7-011722E7250F}" type="pres">
      <dgm:prSet presAssocID="{AABD8A75-2B65-4BD6-A576-4E3B766A9C38}" presName="root2" presStyleCnt="0"/>
      <dgm:spPr/>
    </dgm:pt>
    <dgm:pt modelId="{1746012A-92CF-4507-A2FC-28966CEFCEBD}" type="pres">
      <dgm:prSet presAssocID="{AABD8A75-2B65-4BD6-A576-4E3B766A9C38}" presName="LevelTwoTextNode" presStyleLbl="node4" presStyleIdx="1" presStyleCnt="2" custScaleX="258360" custScaleY="510491" custLinFactNeighborX="80537" custLinFactNeighborY="8344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E53E02A-EE96-44F2-AB11-1F881DA157AB}" type="pres">
      <dgm:prSet presAssocID="{AABD8A75-2B65-4BD6-A576-4E3B766A9C38}" presName="level3hierChild" presStyleCnt="0"/>
      <dgm:spPr/>
    </dgm:pt>
    <dgm:pt modelId="{D03C7D95-44A4-445E-83A8-98B041D7A231}" type="pres">
      <dgm:prSet presAssocID="{611E9F86-ABBB-400A-8C54-8C4AB8C2033E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E8639853-D000-4CDA-A8D6-9C17E4A659D1}" type="pres">
      <dgm:prSet presAssocID="{611E9F86-ABBB-400A-8C54-8C4AB8C2033E}" presName="connTx" presStyleLbl="parChTrans1D2" presStyleIdx="2" presStyleCnt="3"/>
      <dgm:spPr/>
      <dgm:t>
        <a:bodyPr/>
        <a:lstStyle/>
        <a:p>
          <a:endParaRPr lang="cs-CZ"/>
        </a:p>
      </dgm:t>
    </dgm:pt>
    <dgm:pt modelId="{9F8B241B-DC64-4F59-B89B-A21B53310FD5}" type="pres">
      <dgm:prSet presAssocID="{FDDF4E0B-C21C-425B-852F-9B07BCE137EB}" presName="root2" presStyleCnt="0"/>
      <dgm:spPr/>
    </dgm:pt>
    <dgm:pt modelId="{A6870FE2-13C8-4B40-9792-46257BEB8137}" type="pres">
      <dgm:prSet presAssocID="{FDDF4E0B-C21C-425B-852F-9B07BCE137EB}" presName="LevelTwoTextNode" presStyleLbl="node2" presStyleIdx="2" presStyleCnt="3" custScaleX="140601" custScaleY="124078" custLinFactNeighborX="-50747" custLinFactNeighborY="-6936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49C519-0EBF-4D8F-9C85-BA655E4B330E}" type="pres">
      <dgm:prSet presAssocID="{FDDF4E0B-C21C-425B-852F-9B07BCE137EB}" presName="level3hierChild" presStyleCnt="0"/>
      <dgm:spPr/>
    </dgm:pt>
    <dgm:pt modelId="{3860ECFF-3AF1-4077-B367-F14BEBCBDAD4}" type="pres">
      <dgm:prSet presAssocID="{921FB190-6993-49E7-94B5-F282F666F2FD}" presName="conn2-1" presStyleLbl="parChTrans1D3" presStyleIdx="3" presStyleCnt="6"/>
      <dgm:spPr/>
      <dgm:t>
        <a:bodyPr/>
        <a:lstStyle/>
        <a:p>
          <a:endParaRPr lang="cs-CZ"/>
        </a:p>
      </dgm:t>
    </dgm:pt>
    <dgm:pt modelId="{E0DBEA77-4C75-4F15-A879-548A9E1ADB94}" type="pres">
      <dgm:prSet presAssocID="{921FB190-6993-49E7-94B5-F282F666F2FD}" presName="connTx" presStyleLbl="parChTrans1D3" presStyleIdx="3" presStyleCnt="6"/>
      <dgm:spPr/>
      <dgm:t>
        <a:bodyPr/>
        <a:lstStyle/>
        <a:p>
          <a:endParaRPr lang="cs-CZ"/>
        </a:p>
      </dgm:t>
    </dgm:pt>
    <dgm:pt modelId="{2647B47F-81BC-4685-A749-F50F6F843540}" type="pres">
      <dgm:prSet presAssocID="{CB203DA1-15B8-474F-8D33-E60A7988BB2E}" presName="root2" presStyleCnt="0"/>
      <dgm:spPr/>
    </dgm:pt>
    <dgm:pt modelId="{B398619D-EC42-4CDA-A4D7-2C11446E863E}" type="pres">
      <dgm:prSet presAssocID="{CB203DA1-15B8-474F-8D33-E60A7988BB2E}" presName="LevelTwoTextNode" presStyleLbl="node3" presStyleIdx="3" presStyleCnt="6" custScaleX="126254" custScaleY="138390" custLinFactNeighborX="-33454" custLinFactNeighborY="-8413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33ADF6-42A9-4E49-A3E1-91AC559CE871}" type="pres">
      <dgm:prSet presAssocID="{CB203DA1-15B8-474F-8D33-E60A7988BB2E}" presName="level3hierChild" presStyleCnt="0"/>
      <dgm:spPr/>
    </dgm:pt>
    <dgm:pt modelId="{BF0015CC-D739-45F2-B3F6-A20AC105914E}" type="pres">
      <dgm:prSet presAssocID="{562D0A4C-FF2D-4780-AD64-49478AE1BA96}" presName="conn2-1" presStyleLbl="parChTrans1D3" presStyleIdx="4" presStyleCnt="6"/>
      <dgm:spPr/>
      <dgm:t>
        <a:bodyPr/>
        <a:lstStyle/>
        <a:p>
          <a:endParaRPr lang="cs-CZ"/>
        </a:p>
      </dgm:t>
    </dgm:pt>
    <dgm:pt modelId="{1E4F1DE2-CFF3-4844-8128-F709E8D3DF20}" type="pres">
      <dgm:prSet presAssocID="{562D0A4C-FF2D-4780-AD64-49478AE1BA96}" presName="connTx" presStyleLbl="parChTrans1D3" presStyleIdx="4" presStyleCnt="6"/>
      <dgm:spPr/>
      <dgm:t>
        <a:bodyPr/>
        <a:lstStyle/>
        <a:p>
          <a:endParaRPr lang="cs-CZ"/>
        </a:p>
      </dgm:t>
    </dgm:pt>
    <dgm:pt modelId="{CEC61847-4710-4708-AA5D-0EB489A31C31}" type="pres">
      <dgm:prSet presAssocID="{1AF59997-B39F-45EF-AF10-3619A1AC71F5}" presName="root2" presStyleCnt="0"/>
      <dgm:spPr/>
    </dgm:pt>
    <dgm:pt modelId="{36358C15-966A-4F8A-AA23-E57F56D2DB98}" type="pres">
      <dgm:prSet presAssocID="{1AF59997-B39F-45EF-AF10-3619A1AC71F5}" presName="LevelTwoTextNode" presStyleLbl="node3" presStyleIdx="4" presStyleCnt="6" custScaleX="126147" custScaleY="127005" custLinFactNeighborX="-33454" custLinFactNeighborY="-5643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4F071B-C05E-4049-AD0A-2A376AD8F7FE}" type="pres">
      <dgm:prSet presAssocID="{1AF59997-B39F-45EF-AF10-3619A1AC71F5}" presName="level3hierChild" presStyleCnt="0"/>
      <dgm:spPr/>
    </dgm:pt>
    <dgm:pt modelId="{C2B6BF61-8E4E-4837-BE31-2A3C351B18D1}" type="pres">
      <dgm:prSet presAssocID="{CE6CA253-1BB9-4EE8-B012-CDB8C3057F52}" presName="conn2-1" presStyleLbl="parChTrans1D3" presStyleIdx="5" presStyleCnt="6"/>
      <dgm:spPr/>
      <dgm:t>
        <a:bodyPr/>
        <a:lstStyle/>
        <a:p>
          <a:endParaRPr lang="cs-CZ"/>
        </a:p>
      </dgm:t>
    </dgm:pt>
    <dgm:pt modelId="{A72A3857-4A03-4454-930D-53FC858A52DB}" type="pres">
      <dgm:prSet presAssocID="{CE6CA253-1BB9-4EE8-B012-CDB8C3057F52}" presName="connTx" presStyleLbl="parChTrans1D3" presStyleIdx="5" presStyleCnt="6"/>
      <dgm:spPr/>
      <dgm:t>
        <a:bodyPr/>
        <a:lstStyle/>
        <a:p>
          <a:endParaRPr lang="cs-CZ"/>
        </a:p>
      </dgm:t>
    </dgm:pt>
    <dgm:pt modelId="{9DBF83CB-5F7F-4483-9FA5-FEA17DB9883F}" type="pres">
      <dgm:prSet presAssocID="{808E97AC-D65C-4638-8E92-7B25F48D8314}" presName="root2" presStyleCnt="0"/>
      <dgm:spPr/>
    </dgm:pt>
    <dgm:pt modelId="{C6D06F45-749F-45AC-A22C-27BCBCAF0C30}" type="pres">
      <dgm:prSet presAssocID="{808E97AC-D65C-4638-8E92-7B25F48D8314}" presName="LevelTwoTextNode" presStyleLbl="node3" presStyleIdx="5" presStyleCnt="6" custScaleX="162810" custScaleY="118315" custLinFactNeighborX="-50663" custLinFactNeighborY="-3539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C239CB-BD36-4E0B-8A5B-09B0F774FE29}" type="pres">
      <dgm:prSet presAssocID="{808E97AC-D65C-4638-8E92-7B25F48D8314}" presName="level3hierChild" presStyleCnt="0"/>
      <dgm:spPr/>
    </dgm:pt>
  </dgm:ptLst>
  <dgm:cxnLst>
    <dgm:cxn modelId="{EC8A7D06-DFCD-4631-848D-B462940E15F2}" srcId="{2FCD6447-9AEC-43D6-A9BE-50E7DB0F2ABB}" destId="{887EDE10-B6FA-45FE-8C6C-47C64D8D1DA6}" srcOrd="1" destOrd="0" parTransId="{1F45476E-D6DC-4971-A64A-0166E4332264}" sibTransId="{104AD6E4-FBD6-4D31-BD56-D3461D05014C}"/>
    <dgm:cxn modelId="{D24FDBF6-34AA-4618-B656-0CE50011836C}" srcId="{FDDF4E0B-C21C-425B-852F-9B07BCE137EB}" destId="{CB203DA1-15B8-474F-8D33-E60A7988BB2E}" srcOrd="0" destOrd="0" parTransId="{921FB190-6993-49E7-94B5-F282F666F2FD}" sibTransId="{FCA91665-A817-452D-99FD-8798A3490DCF}"/>
    <dgm:cxn modelId="{1E9EA676-A5EC-4F65-B591-ADCB75054FF7}" type="presOf" srcId="{CE6CA253-1BB9-4EE8-B012-CDB8C3057F52}" destId="{A72A3857-4A03-4454-930D-53FC858A52DB}" srcOrd="1" destOrd="0" presId="urn:microsoft.com/office/officeart/2005/8/layout/hierarchy2"/>
    <dgm:cxn modelId="{D70EB212-82DA-4C9E-9AC9-00138515C4E2}" srcId="{FDDF4E0B-C21C-425B-852F-9B07BCE137EB}" destId="{808E97AC-D65C-4638-8E92-7B25F48D8314}" srcOrd="2" destOrd="0" parTransId="{CE6CA253-1BB9-4EE8-B012-CDB8C3057F52}" sibTransId="{8ABB7DBD-FF91-47CD-9575-F8DF409D6C1D}"/>
    <dgm:cxn modelId="{24D0D352-51F5-4793-99DC-7EC7E77638CC}" type="presOf" srcId="{611E9F86-ABBB-400A-8C54-8C4AB8C2033E}" destId="{E8639853-D000-4CDA-A8D6-9C17E4A659D1}" srcOrd="1" destOrd="0" presId="urn:microsoft.com/office/officeart/2005/8/layout/hierarchy2"/>
    <dgm:cxn modelId="{9E43875B-1CD0-4FFA-B3F7-DA3D6E218F74}" type="presOf" srcId="{921FB190-6993-49E7-94B5-F282F666F2FD}" destId="{3860ECFF-3AF1-4077-B367-F14BEBCBDAD4}" srcOrd="0" destOrd="0" presId="urn:microsoft.com/office/officeart/2005/8/layout/hierarchy2"/>
    <dgm:cxn modelId="{AEB52F06-D82E-42AA-BEAC-B0A2D1D3665E}" type="presOf" srcId="{179F09C7-2A79-4423-8549-613504B25FAE}" destId="{45020DFD-BED2-479D-85DB-9C99E3667137}" srcOrd="0" destOrd="0" presId="urn:microsoft.com/office/officeart/2005/8/layout/hierarchy2"/>
    <dgm:cxn modelId="{5EC5D691-771F-4F3D-A1BB-7D7EFD56062E}" type="presOf" srcId="{6F57C3F2-C7B5-4EFF-83F9-011DB24B8D63}" destId="{ACBF5E09-CF9E-46DD-845B-EEA3A3FEE02D}" srcOrd="0" destOrd="0" presId="urn:microsoft.com/office/officeart/2005/8/layout/hierarchy2"/>
    <dgm:cxn modelId="{DCC2EFD4-B09F-406F-BAD3-E7772976AED0}" type="presOf" srcId="{D6971FA3-454F-4069-B4B7-BBDDD1D3F037}" destId="{BFBD9F99-F85C-4011-BAFE-25DC2986EA6B}" srcOrd="0" destOrd="0" presId="urn:microsoft.com/office/officeart/2005/8/layout/hierarchy2"/>
    <dgm:cxn modelId="{2D9FAB51-44FE-44A9-89A3-382AAF3305EB}" type="presOf" srcId="{C84BCA9D-5A06-4F24-8B35-6D52C64BBB80}" destId="{4EE663C2-9221-45C6-BF76-4D8F8748F197}" srcOrd="0" destOrd="0" presId="urn:microsoft.com/office/officeart/2005/8/layout/hierarchy2"/>
    <dgm:cxn modelId="{B6DF2C4E-0BA2-4F0B-99D8-B1A7C61DDB58}" srcId="{445839CB-BD2A-41DC-BCFD-69AE052DA535}" destId="{AABD8A75-2B65-4BD6-A576-4E3B766A9C38}" srcOrd="0" destOrd="0" parTransId="{91FF54D3-7064-4C5E-8742-201824B6B989}" sibTransId="{8C642E07-B9A9-4AF4-A4E6-E850E7E21449}"/>
    <dgm:cxn modelId="{7FA1A01F-35DC-44BA-A626-0B938869E948}" type="presOf" srcId="{234C777A-B772-4E54-9108-6C7260DDF1E1}" destId="{2F3C21FC-C297-4CEA-BCF6-79B0D2DCDE94}" srcOrd="1" destOrd="0" presId="urn:microsoft.com/office/officeart/2005/8/layout/hierarchy2"/>
    <dgm:cxn modelId="{93C435CC-F8DB-41F0-BAC5-1CAF747F1C31}" srcId="{2FCD6447-9AEC-43D6-A9BE-50E7DB0F2ABB}" destId="{5FD92009-4A6E-4585-9350-BC2BA3ED8783}" srcOrd="0" destOrd="0" parTransId="{179F09C7-2A79-4423-8549-613504B25FAE}" sibTransId="{130D96F5-E1DB-41B2-85B0-C87AD871ECCA}"/>
    <dgm:cxn modelId="{3F81CC09-85C4-4004-80D9-AB4FB56830F9}" type="presOf" srcId="{887EDE10-B6FA-45FE-8C6C-47C64D8D1DA6}" destId="{2836F285-00D2-4C5A-AE75-EE31A51E9E66}" srcOrd="0" destOrd="0" presId="urn:microsoft.com/office/officeart/2005/8/layout/hierarchy2"/>
    <dgm:cxn modelId="{4EFA4678-927D-44E9-B5B0-241628AF4EB0}" srcId="{6F57C3F2-C7B5-4EFF-83F9-011DB24B8D63}" destId="{43F5D604-8100-457F-B48C-FD201FB1350F}" srcOrd="0" destOrd="0" parTransId="{67A9C6CC-A7E0-451A-86EC-8909B2EAF9F5}" sibTransId="{29463D34-8BF8-4772-85B5-D181220A00C1}"/>
    <dgm:cxn modelId="{0871D8DA-EA02-4494-B80A-C2A6C437F11D}" type="presOf" srcId="{1F45476E-D6DC-4971-A64A-0166E4332264}" destId="{30DD5953-CCE2-4BD6-8685-CC9DB3140012}" srcOrd="0" destOrd="0" presId="urn:microsoft.com/office/officeart/2005/8/layout/hierarchy2"/>
    <dgm:cxn modelId="{126159A0-B229-4263-B772-976E2BE1B356}" srcId="{C84BCA9D-5A06-4F24-8B35-6D52C64BBB80}" destId="{2FCD6447-9AEC-43D6-A9BE-50E7DB0F2ABB}" srcOrd="0" destOrd="0" parTransId="{5FFC76F2-E384-4CD1-931C-AA556AF07424}" sibTransId="{C3BCC3E1-D1D3-4EEC-BC58-4434EFAF81FA}"/>
    <dgm:cxn modelId="{1C576626-1704-4B01-9C4E-C7A75E0A989C}" srcId="{887EDE10-B6FA-45FE-8C6C-47C64D8D1DA6}" destId="{D6971FA3-454F-4069-B4B7-BBDDD1D3F037}" srcOrd="0" destOrd="0" parTransId="{C49BDFC9-CBD4-4618-BD81-A19684CD336D}" sibTransId="{ACD8B253-0AE8-481E-80A7-D2546A4A792D}"/>
    <dgm:cxn modelId="{8F95437E-16EC-47E1-8E32-72FAFBED2972}" srcId="{887EDE10-B6FA-45FE-8C6C-47C64D8D1DA6}" destId="{445839CB-BD2A-41DC-BCFD-69AE052DA535}" srcOrd="2" destOrd="0" parTransId="{234C777A-B772-4E54-9108-6C7260DDF1E1}" sibTransId="{AD66AE98-C4D0-4C6C-A1B8-C0ED5A40BC40}"/>
    <dgm:cxn modelId="{FDD071AE-7453-4990-8C03-3FFCBB3A4C98}" type="presOf" srcId="{611E9F86-ABBB-400A-8C54-8C4AB8C2033E}" destId="{D03C7D95-44A4-445E-83A8-98B041D7A231}" srcOrd="0" destOrd="0" presId="urn:microsoft.com/office/officeart/2005/8/layout/hierarchy2"/>
    <dgm:cxn modelId="{E681C155-177A-4EBC-933C-6AC970ABBA3D}" type="presOf" srcId="{67A9C6CC-A7E0-451A-86EC-8909B2EAF9F5}" destId="{F451DE11-40A0-43D5-9576-3CEAE67B93B8}" srcOrd="1" destOrd="0" presId="urn:microsoft.com/office/officeart/2005/8/layout/hierarchy2"/>
    <dgm:cxn modelId="{A3910E03-CFB8-4B6E-89D5-A879CFD8DD1B}" type="presOf" srcId="{234C777A-B772-4E54-9108-6C7260DDF1E1}" destId="{3B2A0299-2B6F-475F-AFCD-46F44E071FC5}" srcOrd="0" destOrd="0" presId="urn:microsoft.com/office/officeart/2005/8/layout/hierarchy2"/>
    <dgm:cxn modelId="{2E2DE136-5FD5-4F9B-9B97-989A91CC2F19}" type="presOf" srcId="{91FF54D3-7064-4C5E-8742-201824B6B989}" destId="{666EAE1C-D51F-417E-896B-FADC4775D2B2}" srcOrd="1" destOrd="0" presId="urn:microsoft.com/office/officeart/2005/8/layout/hierarchy2"/>
    <dgm:cxn modelId="{B55089CF-C5D4-4C5D-A1B0-15DAD0E4EAA3}" type="presOf" srcId="{91FF54D3-7064-4C5E-8742-201824B6B989}" destId="{92C51162-2F99-4A74-B97C-989223095513}" srcOrd="0" destOrd="0" presId="urn:microsoft.com/office/officeart/2005/8/layout/hierarchy2"/>
    <dgm:cxn modelId="{A0E0C041-C84E-4E88-9AAD-6F3875EBAC06}" type="presOf" srcId="{67A9C6CC-A7E0-451A-86EC-8909B2EAF9F5}" destId="{59026916-5F42-450C-8885-C9F4F862A9DF}" srcOrd="0" destOrd="0" presId="urn:microsoft.com/office/officeart/2005/8/layout/hierarchy2"/>
    <dgm:cxn modelId="{EEA39437-92A5-4230-9D32-C4D6120EF950}" type="presOf" srcId="{CB203DA1-15B8-474F-8D33-E60A7988BB2E}" destId="{B398619D-EC42-4CDA-A4D7-2C11446E863E}" srcOrd="0" destOrd="0" presId="urn:microsoft.com/office/officeart/2005/8/layout/hierarchy2"/>
    <dgm:cxn modelId="{9A2F959D-E0EA-4055-A613-F6B8B88ACDF6}" type="presOf" srcId="{43F5D604-8100-457F-B48C-FD201FB1350F}" destId="{55D77958-FB8E-420C-9751-847ED2FB26EB}" srcOrd="0" destOrd="0" presId="urn:microsoft.com/office/officeart/2005/8/layout/hierarchy2"/>
    <dgm:cxn modelId="{E719A3E5-FCF3-4D1C-95AD-D01A8E80E27B}" srcId="{2FCD6447-9AEC-43D6-A9BE-50E7DB0F2ABB}" destId="{FDDF4E0B-C21C-425B-852F-9B07BCE137EB}" srcOrd="2" destOrd="0" parTransId="{611E9F86-ABBB-400A-8C54-8C4AB8C2033E}" sibTransId="{6E4BF753-6CDC-4501-8266-698ECFE3EEFD}"/>
    <dgm:cxn modelId="{88F7C052-090A-4D49-B20A-84A4F41FD685}" type="presOf" srcId="{1EFCDF4F-BE6B-437F-A63A-B6DD6D21E207}" destId="{754B720D-B817-49D4-8CC3-7B56BA753F4A}" srcOrd="1" destOrd="0" presId="urn:microsoft.com/office/officeart/2005/8/layout/hierarchy2"/>
    <dgm:cxn modelId="{0D3541E7-A0F9-42F2-92C0-2B820512AF20}" type="presOf" srcId="{C49BDFC9-CBD4-4618-BD81-A19684CD336D}" destId="{DC3DE1B1-5D43-45F8-8EB0-569140BBD573}" srcOrd="0" destOrd="0" presId="urn:microsoft.com/office/officeart/2005/8/layout/hierarchy2"/>
    <dgm:cxn modelId="{2D3FD20F-DF1F-49B5-94D7-53D47E7E75EC}" type="presOf" srcId="{2FCD6447-9AEC-43D6-A9BE-50E7DB0F2ABB}" destId="{292E62B7-9705-400A-8C2C-84DCA1860711}" srcOrd="0" destOrd="0" presId="urn:microsoft.com/office/officeart/2005/8/layout/hierarchy2"/>
    <dgm:cxn modelId="{E453E05E-31C4-4E88-85EB-9CEB432012DC}" type="presOf" srcId="{1F45476E-D6DC-4971-A64A-0166E4332264}" destId="{5C70D82E-221B-4891-B6B1-E2189AD160A9}" srcOrd="1" destOrd="0" presId="urn:microsoft.com/office/officeart/2005/8/layout/hierarchy2"/>
    <dgm:cxn modelId="{B8CAC212-01F7-475C-9644-E3C2A9818E81}" type="presOf" srcId="{179F09C7-2A79-4423-8549-613504B25FAE}" destId="{41D30233-E389-4F45-B57A-DE638ADDF626}" srcOrd="1" destOrd="0" presId="urn:microsoft.com/office/officeart/2005/8/layout/hierarchy2"/>
    <dgm:cxn modelId="{CC354B9E-C862-4199-B4D2-599809AAC578}" type="presOf" srcId="{CE6CA253-1BB9-4EE8-B012-CDB8C3057F52}" destId="{C2B6BF61-8E4E-4837-BE31-2A3C351B18D1}" srcOrd="0" destOrd="0" presId="urn:microsoft.com/office/officeart/2005/8/layout/hierarchy2"/>
    <dgm:cxn modelId="{92FCFC97-668C-4587-8FBB-E4F91D298D09}" type="presOf" srcId="{FDDF4E0B-C21C-425B-852F-9B07BCE137EB}" destId="{A6870FE2-13C8-4B40-9792-46257BEB8137}" srcOrd="0" destOrd="0" presId="urn:microsoft.com/office/officeart/2005/8/layout/hierarchy2"/>
    <dgm:cxn modelId="{66F1A201-2688-45AF-84A2-92E419DA0155}" type="presOf" srcId="{5FD92009-4A6E-4585-9350-BC2BA3ED8783}" destId="{F71159FF-FE52-40BC-B458-83AE50360B3D}" srcOrd="0" destOrd="0" presId="urn:microsoft.com/office/officeart/2005/8/layout/hierarchy2"/>
    <dgm:cxn modelId="{FA2FBB42-0422-4404-AA43-6E50D7DA2BA3}" type="presOf" srcId="{562D0A4C-FF2D-4780-AD64-49478AE1BA96}" destId="{BF0015CC-D739-45F2-B3F6-A20AC105914E}" srcOrd="0" destOrd="0" presId="urn:microsoft.com/office/officeart/2005/8/layout/hierarchy2"/>
    <dgm:cxn modelId="{962A7948-301F-47EA-9809-76AAEB9B8866}" type="presOf" srcId="{808E97AC-D65C-4638-8E92-7B25F48D8314}" destId="{C6D06F45-749F-45AC-A22C-27BCBCAF0C30}" srcOrd="0" destOrd="0" presId="urn:microsoft.com/office/officeart/2005/8/layout/hierarchy2"/>
    <dgm:cxn modelId="{7279765B-86A7-4643-A306-A9AA25966FFB}" type="presOf" srcId="{445839CB-BD2A-41DC-BCFD-69AE052DA535}" destId="{31691190-6876-4324-A9AA-D146F6F98297}" srcOrd="0" destOrd="0" presId="urn:microsoft.com/office/officeart/2005/8/layout/hierarchy2"/>
    <dgm:cxn modelId="{80E3836A-59D7-401A-B5C5-02FAE2B3F34F}" srcId="{887EDE10-B6FA-45FE-8C6C-47C64D8D1DA6}" destId="{6F57C3F2-C7B5-4EFF-83F9-011DB24B8D63}" srcOrd="1" destOrd="0" parTransId="{1EFCDF4F-BE6B-437F-A63A-B6DD6D21E207}" sibTransId="{9F50BEBB-4D08-4148-A444-05D0D8CF78CB}"/>
    <dgm:cxn modelId="{1DC4A6E1-78BB-4C6E-B111-9CF41A85D5CC}" type="presOf" srcId="{1EFCDF4F-BE6B-437F-A63A-B6DD6D21E207}" destId="{737E26FF-51C0-4992-AD67-7591DF786C02}" srcOrd="0" destOrd="0" presId="urn:microsoft.com/office/officeart/2005/8/layout/hierarchy2"/>
    <dgm:cxn modelId="{9BD193C4-D32B-4DD5-A2FB-74E78D40952F}" srcId="{FDDF4E0B-C21C-425B-852F-9B07BCE137EB}" destId="{1AF59997-B39F-45EF-AF10-3619A1AC71F5}" srcOrd="1" destOrd="0" parTransId="{562D0A4C-FF2D-4780-AD64-49478AE1BA96}" sibTransId="{3F680893-9E4B-4555-BE90-B932F5FA139D}"/>
    <dgm:cxn modelId="{92868BD0-5B0A-4B99-B5BA-CD54D41CDCA7}" type="presOf" srcId="{AABD8A75-2B65-4BD6-A576-4E3B766A9C38}" destId="{1746012A-92CF-4507-A2FC-28966CEFCEBD}" srcOrd="0" destOrd="0" presId="urn:microsoft.com/office/officeart/2005/8/layout/hierarchy2"/>
    <dgm:cxn modelId="{DE0860BF-82E8-4A84-B51D-C538EE91FC1D}" type="presOf" srcId="{C49BDFC9-CBD4-4618-BD81-A19684CD336D}" destId="{91655307-FF1D-48FB-8AFF-68C1B643BAC8}" srcOrd="1" destOrd="0" presId="urn:microsoft.com/office/officeart/2005/8/layout/hierarchy2"/>
    <dgm:cxn modelId="{B88A5D4B-5B37-4A38-8C73-05901527E41E}" type="presOf" srcId="{562D0A4C-FF2D-4780-AD64-49478AE1BA96}" destId="{1E4F1DE2-CFF3-4844-8128-F709E8D3DF20}" srcOrd="1" destOrd="0" presId="urn:microsoft.com/office/officeart/2005/8/layout/hierarchy2"/>
    <dgm:cxn modelId="{3834D2C9-6EDF-41D3-ABE5-C969BD10A3BC}" type="presOf" srcId="{1AF59997-B39F-45EF-AF10-3619A1AC71F5}" destId="{36358C15-966A-4F8A-AA23-E57F56D2DB98}" srcOrd="0" destOrd="0" presId="urn:microsoft.com/office/officeart/2005/8/layout/hierarchy2"/>
    <dgm:cxn modelId="{D33D469B-A1E2-40F6-907A-B81120E208DB}" type="presOf" srcId="{921FB190-6993-49E7-94B5-F282F666F2FD}" destId="{E0DBEA77-4C75-4F15-A879-548A9E1ADB94}" srcOrd="1" destOrd="0" presId="urn:microsoft.com/office/officeart/2005/8/layout/hierarchy2"/>
    <dgm:cxn modelId="{48472E85-2051-4C65-80A5-B10A5584267A}" type="presParOf" srcId="{4EE663C2-9221-45C6-BF76-4D8F8748F197}" destId="{D6CB31C5-DD71-44EA-A7AB-088B20F3B73A}" srcOrd="0" destOrd="0" presId="urn:microsoft.com/office/officeart/2005/8/layout/hierarchy2"/>
    <dgm:cxn modelId="{FF718037-81E7-4699-A0F2-F5402F896258}" type="presParOf" srcId="{D6CB31C5-DD71-44EA-A7AB-088B20F3B73A}" destId="{292E62B7-9705-400A-8C2C-84DCA1860711}" srcOrd="0" destOrd="0" presId="urn:microsoft.com/office/officeart/2005/8/layout/hierarchy2"/>
    <dgm:cxn modelId="{EC6B25DA-ED58-4ECA-8AC9-934A643C0855}" type="presParOf" srcId="{D6CB31C5-DD71-44EA-A7AB-088B20F3B73A}" destId="{159AA566-5802-42B2-A390-8AF26783B0EB}" srcOrd="1" destOrd="0" presId="urn:microsoft.com/office/officeart/2005/8/layout/hierarchy2"/>
    <dgm:cxn modelId="{CAAA281E-98A1-4F51-9EB6-5B5CDC07915E}" type="presParOf" srcId="{159AA566-5802-42B2-A390-8AF26783B0EB}" destId="{45020DFD-BED2-479D-85DB-9C99E3667137}" srcOrd="0" destOrd="0" presId="urn:microsoft.com/office/officeart/2005/8/layout/hierarchy2"/>
    <dgm:cxn modelId="{8E94DEBD-C32C-4DF4-B70D-E9209FC00051}" type="presParOf" srcId="{45020DFD-BED2-479D-85DB-9C99E3667137}" destId="{41D30233-E389-4F45-B57A-DE638ADDF626}" srcOrd="0" destOrd="0" presId="urn:microsoft.com/office/officeart/2005/8/layout/hierarchy2"/>
    <dgm:cxn modelId="{31B56917-A98F-4B34-BDE8-297710E6D29C}" type="presParOf" srcId="{159AA566-5802-42B2-A390-8AF26783B0EB}" destId="{5966179F-DC11-49F0-B913-0D1408636AC6}" srcOrd="1" destOrd="0" presId="urn:microsoft.com/office/officeart/2005/8/layout/hierarchy2"/>
    <dgm:cxn modelId="{4702D321-436F-460E-A3B8-4DD0BC75CB42}" type="presParOf" srcId="{5966179F-DC11-49F0-B913-0D1408636AC6}" destId="{F71159FF-FE52-40BC-B458-83AE50360B3D}" srcOrd="0" destOrd="0" presId="urn:microsoft.com/office/officeart/2005/8/layout/hierarchy2"/>
    <dgm:cxn modelId="{5D424141-B30B-43E3-BFC8-E2FFDBFBAD3D}" type="presParOf" srcId="{5966179F-DC11-49F0-B913-0D1408636AC6}" destId="{34BCDE25-B35A-42E4-8890-8784A8C208C0}" srcOrd="1" destOrd="0" presId="urn:microsoft.com/office/officeart/2005/8/layout/hierarchy2"/>
    <dgm:cxn modelId="{42D14861-85FF-4699-836D-68EFAB7A7568}" type="presParOf" srcId="{159AA566-5802-42B2-A390-8AF26783B0EB}" destId="{30DD5953-CCE2-4BD6-8685-CC9DB3140012}" srcOrd="2" destOrd="0" presId="urn:microsoft.com/office/officeart/2005/8/layout/hierarchy2"/>
    <dgm:cxn modelId="{DAFE38F5-650D-4B6B-BC93-11E84D49EF19}" type="presParOf" srcId="{30DD5953-CCE2-4BD6-8685-CC9DB3140012}" destId="{5C70D82E-221B-4891-B6B1-E2189AD160A9}" srcOrd="0" destOrd="0" presId="urn:microsoft.com/office/officeart/2005/8/layout/hierarchy2"/>
    <dgm:cxn modelId="{ACAF5CE6-5A24-403D-9035-AAA722BD45E8}" type="presParOf" srcId="{159AA566-5802-42B2-A390-8AF26783B0EB}" destId="{0610E275-110A-4857-BE09-F0AD7929B780}" srcOrd="3" destOrd="0" presId="urn:microsoft.com/office/officeart/2005/8/layout/hierarchy2"/>
    <dgm:cxn modelId="{5EC37F6C-4758-4F78-8E81-7600F7310F54}" type="presParOf" srcId="{0610E275-110A-4857-BE09-F0AD7929B780}" destId="{2836F285-00D2-4C5A-AE75-EE31A51E9E66}" srcOrd="0" destOrd="0" presId="urn:microsoft.com/office/officeart/2005/8/layout/hierarchy2"/>
    <dgm:cxn modelId="{37FDF46D-D54F-442D-840E-437C398512F6}" type="presParOf" srcId="{0610E275-110A-4857-BE09-F0AD7929B780}" destId="{D6BA6A42-B031-4E74-838A-90F133740D2D}" srcOrd="1" destOrd="0" presId="urn:microsoft.com/office/officeart/2005/8/layout/hierarchy2"/>
    <dgm:cxn modelId="{80599FDE-5585-4C0C-AA95-DDC9782AE026}" type="presParOf" srcId="{D6BA6A42-B031-4E74-838A-90F133740D2D}" destId="{DC3DE1B1-5D43-45F8-8EB0-569140BBD573}" srcOrd="0" destOrd="0" presId="urn:microsoft.com/office/officeart/2005/8/layout/hierarchy2"/>
    <dgm:cxn modelId="{195F6BBA-DB10-4AB7-BB43-8E9EE5470AE2}" type="presParOf" srcId="{DC3DE1B1-5D43-45F8-8EB0-569140BBD573}" destId="{91655307-FF1D-48FB-8AFF-68C1B643BAC8}" srcOrd="0" destOrd="0" presId="urn:microsoft.com/office/officeart/2005/8/layout/hierarchy2"/>
    <dgm:cxn modelId="{B261521F-0B4F-4E25-A52F-0732D2A6558F}" type="presParOf" srcId="{D6BA6A42-B031-4E74-838A-90F133740D2D}" destId="{13280A84-84E7-4EF5-9B42-41550AA91BC0}" srcOrd="1" destOrd="0" presId="urn:microsoft.com/office/officeart/2005/8/layout/hierarchy2"/>
    <dgm:cxn modelId="{64FCD460-5B9B-4FC8-975B-50904C355CCE}" type="presParOf" srcId="{13280A84-84E7-4EF5-9B42-41550AA91BC0}" destId="{BFBD9F99-F85C-4011-BAFE-25DC2986EA6B}" srcOrd="0" destOrd="0" presId="urn:microsoft.com/office/officeart/2005/8/layout/hierarchy2"/>
    <dgm:cxn modelId="{BFF1F6A2-F4E2-4155-8CF0-3DCD9993EB26}" type="presParOf" srcId="{13280A84-84E7-4EF5-9B42-41550AA91BC0}" destId="{588205BE-65DE-49D7-B543-CDFC67278851}" srcOrd="1" destOrd="0" presId="urn:microsoft.com/office/officeart/2005/8/layout/hierarchy2"/>
    <dgm:cxn modelId="{243183F2-AE41-49FA-BFF2-80B7F9C0A60C}" type="presParOf" srcId="{D6BA6A42-B031-4E74-838A-90F133740D2D}" destId="{737E26FF-51C0-4992-AD67-7591DF786C02}" srcOrd="2" destOrd="0" presId="urn:microsoft.com/office/officeart/2005/8/layout/hierarchy2"/>
    <dgm:cxn modelId="{D296D54E-6274-43A2-BA49-B9A2C8F1B55D}" type="presParOf" srcId="{737E26FF-51C0-4992-AD67-7591DF786C02}" destId="{754B720D-B817-49D4-8CC3-7B56BA753F4A}" srcOrd="0" destOrd="0" presId="urn:microsoft.com/office/officeart/2005/8/layout/hierarchy2"/>
    <dgm:cxn modelId="{DBEBD5C2-99E3-4094-8097-BE1C879EA4E1}" type="presParOf" srcId="{D6BA6A42-B031-4E74-838A-90F133740D2D}" destId="{969070BC-5086-4FAC-AB44-EF6D5038A536}" srcOrd="3" destOrd="0" presId="urn:microsoft.com/office/officeart/2005/8/layout/hierarchy2"/>
    <dgm:cxn modelId="{24E953D4-1C7B-49F3-8252-A63305ABF2CC}" type="presParOf" srcId="{969070BC-5086-4FAC-AB44-EF6D5038A536}" destId="{ACBF5E09-CF9E-46DD-845B-EEA3A3FEE02D}" srcOrd="0" destOrd="0" presId="urn:microsoft.com/office/officeart/2005/8/layout/hierarchy2"/>
    <dgm:cxn modelId="{A3863528-8FFF-4724-9220-CBBEABE79D0E}" type="presParOf" srcId="{969070BC-5086-4FAC-AB44-EF6D5038A536}" destId="{1839AACE-EACF-479D-9AFF-DA02EA0D4053}" srcOrd="1" destOrd="0" presId="urn:microsoft.com/office/officeart/2005/8/layout/hierarchy2"/>
    <dgm:cxn modelId="{DB63C1C0-F33E-40A9-8120-E328E5CAC1C8}" type="presParOf" srcId="{1839AACE-EACF-479D-9AFF-DA02EA0D4053}" destId="{59026916-5F42-450C-8885-C9F4F862A9DF}" srcOrd="0" destOrd="0" presId="urn:microsoft.com/office/officeart/2005/8/layout/hierarchy2"/>
    <dgm:cxn modelId="{36BF62E8-EAFA-42BE-8B26-BD39D4D0FAB5}" type="presParOf" srcId="{59026916-5F42-450C-8885-C9F4F862A9DF}" destId="{F451DE11-40A0-43D5-9576-3CEAE67B93B8}" srcOrd="0" destOrd="0" presId="urn:microsoft.com/office/officeart/2005/8/layout/hierarchy2"/>
    <dgm:cxn modelId="{AF04AC6F-9880-4FED-BA4E-8EEE8BA702CC}" type="presParOf" srcId="{1839AACE-EACF-479D-9AFF-DA02EA0D4053}" destId="{9BFF56E7-4F46-4722-8319-1951C6F9B9E3}" srcOrd="1" destOrd="0" presId="urn:microsoft.com/office/officeart/2005/8/layout/hierarchy2"/>
    <dgm:cxn modelId="{D5E51590-8472-41DF-A314-7DE4B751012D}" type="presParOf" srcId="{9BFF56E7-4F46-4722-8319-1951C6F9B9E3}" destId="{55D77958-FB8E-420C-9751-847ED2FB26EB}" srcOrd="0" destOrd="0" presId="urn:microsoft.com/office/officeart/2005/8/layout/hierarchy2"/>
    <dgm:cxn modelId="{3285F091-2495-4B3B-8FC9-9AB9BEFC58B4}" type="presParOf" srcId="{9BFF56E7-4F46-4722-8319-1951C6F9B9E3}" destId="{965303BA-F5D7-411D-AF8E-9BE91357A2A7}" srcOrd="1" destOrd="0" presId="urn:microsoft.com/office/officeart/2005/8/layout/hierarchy2"/>
    <dgm:cxn modelId="{138A8579-65AD-4110-893B-7B5011493EB7}" type="presParOf" srcId="{D6BA6A42-B031-4E74-838A-90F133740D2D}" destId="{3B2A0299-2B6F-475F-AFCD-46F44E071FC5}" srcOrd="4" destOrd="0" presId="urn:microsoft.com/office/officeart/2005/8/layout/hierarchy2"/>
    <dgm:cxn modelId="{6AA86461-6DE5-4510-B29A-CBEB1A7332BB}" type="presParOf" srcId="{3B2A0299-2B6F-475F-AFCD-46F44E071FC5}" destId="{2F3C21FC-C297-4CEA-BCF6-79B0D2DCDE94}" srcOrd="0" destOrd="0" presId="urn:microsoft.com/office/officeart/2005/8/layout/hierarchy2"/>
    <dgm:cxn modelId="{EAF0C21F-8B89-43D9-80C5-EEC3C5A7368D}" type="presParOf" srcId="{D6BA6A42-B031-4E74-838A-90F133740D2D}" destId="{5237F86C-BA8C-4A16-93A5-D21317DB7934}" srcOrd="5" destOrd="0" presId="urn:microsoft.com/office/officeart/2005/8/layout/hierarchy2"/>
    <dgm:cxn modelId="{74E070A7-8BA7-4A6E-9E73-2AA57FC92EC8}" type="presParOf" srcId="{5237F86C-BA8C-4A16-93A5-D21317DB7934}" destId="{31691190-6876-4324-A9AA-D146F6F98297}" srcOrd="0" destOrd="0" presId="urn:microsoft.com/office/officeart/2005/8/layout/hierarchy2"/>
    <dgm:cxn modelId="{C83AFC86-88CF-4746-9054-00455C14F8D6}" type="presParOf" srcId="{5237F86C-BA8C-4A16-93A5-D21317DB7934}" destId="{59778A1D-BE4C-43F3-8090-D7D1B0B1514F}" srcOrd="1" destOrd="0" presId="urn:microsoft.com/office/officeart/2005/8/layout/hierarchy2"/>
    <dgm:cxn modelId="{B7D39B17-935F-4190-ACBC-DB3F3EBB8EF5}" type="presParOf" srcId="{59778A1D-BE4C-43F3-8090-D7D1B0B1514F}" destId="{92C51162-2F99-4A74-B97C-989223095513}" srcOrd="0" destOrd="0" presId="urn:microsoft.com/office/officeart/2005/8/layout/hierarchy2"/>
    <dgm:cxn modelId="{2D175961-8CA4-43AA-928C-20D337BDB997}" type="presParOf" srcId="{92C51162-2F99-4A74-B97C-989223095513}" destId="{666EAE1C-D51F-417E-896B-FADC4775D2B2}" srcOrd="0" destOrd="0" presId="urn:microsoft.com/office/officeart/2005/8/layout/hierarchy2"/>
    <dgm:cxn modelId="{7DEFB27D-F597-42AB-AD7E-67ACA6BFE8BD}" type="presParOf" srcId="{59778A1D-BE4C-43F3-8090-D7D1B0B1514F}" destId="{2BA51CB9-9E81-44F1-9DB7-011722E7250F}" srcOrd="1" destOrd="0" presId="urn:microsoft.com/office/officeart/2005/8/layout/hierarchy2"/>
    <dgm:cxn modelId="{6F045446-DA3A-4897-A169-50B2FD874330}" type="presParOf" srcId="{2BA51CB9-9E81-44F1-9DB7-011722E7250F}" destId="{1746012A-92CF-4507-A2FC-28966CEFCEBD}" srcOrd="0" destOrd="0" presId="urn:microsoft.com/office/officeart/2005/8/layout/hierarchy2"/>
    <dgm:cxn modelId="{6C03FBFC-6B4E-4047-9EC0-71F9E7FCCC44}" type="presParOf" srcId="{2BA51CB9-9E81-44F1-9DB7-011722E7250F}" destId="{DE53E02A-EE96-44F2-AB11-1F881DA157AB}" srcOrd="1" destOrd="0" presId="urn:microsoft.com/office/officeart/2005/8/layout/hierarchy2"/>
    <dgm:cxn modelId="{E92718A4-6894-4229-A78F-7920E4C62758}" type="presParOf" srcId="{159AA566-5802-42B2-A390-8AF26783B0EB}" destId="{D03C7D95-44A4-445E-83A8-98B041D7A231}" srcOrd="4" destOrd="0" presId="urn:microsoft.com/office/officeart/2005/8/layout/hierarchy2"/>
    <dgm:cxn modelId="{657711E7-6F8B-4458-B439-BBB9324D68E0}" type="presParOf" srcId="{D03C7D95-44A4-445E-83A8-98B041D7A231}" destId="{E8639853-D000-4CDA-A8D6-9C17E4A659D1}" srcOrd="0" destOrd="0" presId="urn:microsoft.com/office/officeart/2005/8/layout/hierarchy2"/>
    <dgm:cxn modelId="{503DAEF0-EE3C-4ACB-A070-8D2FEA14B3FA}" type="presParOf" srcId="{159AA566-5802-42B2-A390-8AF26783B0EB}" destId="{9F8B241B-DC64-4F59-B89B-A21B53310FD5}" srcOrd="5" destOrd="0" presId="urn:microsoft.com/office/officeart/2005/8/layout/hierarchy2"/>
    <dgm:cxn modelId="{BA63B3A1-7175-44BF-B149-6E7A8542DCA1}" type="presParOf" srcId="{9F8B241B-DC64-4F59-B89B-A21B53310FD5}" destId="{A6870FE2-13C8-4B40-9792-46257BEB8137}" srcOrd="0" destOrd="0" presId="urn:microsoft.com/office/officeart/2005/8/layout/hierarchy2"/>
    <dgm:cxn modelId="{92B214C5-2968-4829-AABA-74C8FA238D45}" type="presParOf" srcId="{9F8B241B-DC64-4F59-B89B-A21B53310FD5}" destId="{8F49C519-0EBF-4D8F-9C85-BA655E4B330E}" srcOrd="1" destOrd="0" presId="urn:microsoft.com/office/officeart/2005/8/layout/hierarchy2"/>
    <dgm:cxn modelId="{C183A67F-1314-4445-9441-178DF5BD76EF}" type="presParOf" srcId="{8F49C519-0EBF-4D8F-9C85-BA655E4B330E}" destId="{3860ECFF-3AF1-4077-B367-F14BEBCBDAD4}" srcOrd="0" destOrd="0" presId="urn:microsoft.com/office/officeart/2005/8/layout/hierarchy2"/>
    <dgm:cxn modelId="{4B5E8647-8A98-4009-AC64-C90F74D494C3}" type="presParOf" srcId="{3860ECFF-3AF1-4077-B367-F14BEBCBDAD4}" destId="{E0DBEA77-4C75-4F15-A879-548A9E1ADB94}" srcOrd="0" destOrd="0" presId="urn:microsoft.com/office/officeart/2005/8/layout/hierarchy2"/>
    <dgm:cxn modelId="{39F40A22-7AA0-4BC3-8FCF-B925A70C012B}" type="presParOf" srcId="{8F49C519-0EBF-4D8F-9C85-BA655E4B330E}" destId="{2647B47F-81BC-4685-A749-F50F6F843540}" srcOrd="1" destOrd="0" presId="urn:microsoft.com/office/officeart/2005/8/layout/hierarchy2"/>
    <dgm:cxn modelId="{077E1DA6-EDF1-4CA8-BAE0-864CB5073491}" type="presParOf" srcId="{2647B47F-81BC-4685-A749-F50F6F843540}" destId="{B398619D-EC42-4CDA-A4D7-2C11446E863E}" srcOrd="0" destOrd="0" presId="urn:microsoft.com/office/officeart/2005/8/layout/hierarchy2"/>
    <dgm:cxn modelId="{5768D6E6-4E7F-4A5A-94EC-8CCDB8D14B68}" type="presParOf" srcId="{2647B47F-81BC-4685-A749-F50F6F843540}" destId="{6F33ADF6-42A9-4E49-A3E1-91AC559CE871}" srcOrd="1" destOrd="0" presId="urn:microsoft.com/office/officeart/2005/8/layout/hierarchy2"/>
    <dgm:cxn modelId="{7B800E66-9F4C-4C1F-9C04-EFE7C8C4E878}" type="presParOf" srcId="{8F49C519-0EBF-4D8F-9C85-BA655E4B330E}" destId="{BF0015CC-D739-45F2-B3F6-A20AC105914E}" srcOrd="2" destOrd="0" presId="urn:microsoft.com/office/officeart/2005/8/layout/hierarchy2"/>
    <dgm:cxn modelId="{76258465-EAAC-4B54-A947-F47CDE4014EB}" type="presParOf" srcId="{BF0015CC-D739-45F2-B3F6-A20AC105914E}" destId="{1E4F1DE2-CFF3-4844-8128-F709E8D3DF20}" srcOrd="0" destOrd="0" presId="urn:microsoft.com/office/officeart/2005/8/layout/hierarchy2"/>
    <dgm:cxn modelId="{A83758B6-32E2-4062-AD19-FE407D3BC2D6}" type="presParOf" srcId="{8F49C519-0EBF-4D8F-9C85-BA655E4B330E}" destId="{CEC61847-4710-4708-AA5D-0EB489A31C31}" srcOrd="3" destOrd="0" presId="urn:microsoft.com/office/officeart/2005/8/layout/hierarchy2"/>
    <dgm:cxn modelId="{AA800DFA-D491-421A-8281-E4C075A02366}" type="presParOf" srcId="{CEC61847-4710-4708-AA5D-0EB489A31C31}" destId="{36358C15-966A-4F8A-AA23-E57F56D2DB98}" srcOrd="0" destOrd="0" presId="urn:microsoft.com/office/officeart/2005/8/layout/hierarchy2"/>
    <dgm:cxn modelId="{0DA36E9A-1088-48DD-AFAD-89222E13D1F8}" type="presParOf" srcId="{CEC61847-4710-4708-AA5D-0EB489A31C31}" destId="{C94F071B-C05E-4049-AD0A-2A376AD8F7FE}" srcOrd="1" destOrd="0" presId="urn:microsoft.com/office/officeart/2005/8/layout/hierarchy2"/>
    <dgm:cxn modelId="{C1881498-C140-4A4D-B35C-1273AD374B56}" type="presParOf" srcId="{8F49C519-0EBF-4D8F-9C85-BA655E4B330E}" destId="{C2B6BF61-8E4E-4837-BE31-2A3C351B18D1}" srcOrd="4" destOrd="0" presId="urn:microsoft.com/office/officeart/2005/8/layout/hierarchy2"/>
    <dgm:cxn modelId="{57888DB3-383A-481E-8BF6-5D929799AEBD}" type="presParOf" srcId="{C2B6BF61-8E4E-4837-BE31-2A3C351B18D1}" destId="{A72A3857-4A03-4454-930D-53FC858A52DB}" srcOrd="0" destOrd="0" presId="urn:microsoft.com/office/officeart/2005/8/layout/hierarchy2"/>
    <dgm:cxn modelId="{58C62FF4-99D7-4360-B286-7F0D427716E2}" type="presParOf" srcId="{8F49C519-0EBF-4D8F-9C85-BA655E4B330E}" destId="{9DBF83CB-5F7F-4483-9FA5-FEA17DB9883F}" srcOrd="5" destOrd="0" presId="urn:microsoft.com/office/officeart/2005/8/layout/hierarchy2"/>
    <dgm:cxn modelId="{389D202F-3E72-475E-889A-F6D646513A32}" type="presParOf" srcId="{9DBF83CB-5F7F-4483-9FA5-FEA17DB9883F}" destId="{C6D06F45-749F-45AC-A22C-27BCBCAF0C30}" srcOrd="0" destOrd="0" presId="urn:microsoft.com/office/officeart/2005/8/layout/hierarchy2"/>
    <dgm:cxn modelId="{C1547B24-0ADF-41C6-BED7-357584B8ED8F}" type="presParOf" srcId="{9DBF83CB-5F7F-4483-9FA5-FEA17DB9883F}" destId="{33C239CB-BD36-4E0B-8A5B-09B0F774FE2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341FF2-EE2A-448F-8D5E-EE36C0A796C5}">
      <dsp:nvSpPr>
        <dsp:cNvPr id="0" name=""/>
        <dsp:cNvSpPr/>
      </dsp:nvSpPr>
      <dsp:spPr>
        <a:xfrm>
          <a:off x="-6106540" y="-934303"/>
          <a:ext cx="7269206" cy="7269206"/>
        </a:xfrm>
        <a:prstGeom prst="blockArc">
          <a:avLst>
            <a:gd name="adj1" fmla="val 18900000"/>
            <a:gd name="adj2" fmla="val 2700000"/>
            <a:gd name="adj3" fmla="val 297"/>
          </a:avLst>
        </a:pr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F1FB40-A869-4D2C-B287-FF9EF0C8EC80}">
      <dsp:nvSpPr>
        <dsp:cNvPr id="0" name=""/>
        <dsp:cNvSpPr/>
      </dsp:nvSpPr>
      <dsp:spPr>
        <a:xfrm>
          <a:off x="607866" y="358311"/>
          <a:ext cx="7030403" cy="8308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9470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</a:rPr>
            <a:t>SMLUVNÍ VZTAH </a:t>
          </a:r>
          <a:r>
            <a:rPr lang="cs-CZ" sz="2000" b="1" kern="1200" dirty="0" smtClean="0">
              <a:solidFill>
                <a:schemeClr val="accent6">
                  <a:lumMod val="40000"/>
                  <a:lumOff val="60000"/>
                </a:schemeClr>
              </a:solidFill>
            </a:rPr>
            <a:t>MEZI ZAMĚSTNANCEM A ZAMĚSTNAVATELEM</a:t>
          </a:r>
          <a:endParaRPr lang="cs-CZ" sz="2000" b="1" kern="1200" dirty="0">
            <a:solidFill>
              <a:schemeClr val="accent6">
                <a:lumMod val="40000"/>
                <a:lumOff val="60000"/>
              </a:schemeClr>
            </a:solidFill>
          </a:endParaRPr>
        </a:p>
      </dsp:txBody>
      <dsp:txXfrm>
        <a:off x="607866" y="358311"/>
        <a:ext cx="7030403" cy="830828"/>
      </dsp:txXfrm>
    </dsp:sp>
    <dsp:sp modelId="{2E73BECD-829B-4D3F-A2C9-2BB1C7D46465}">
      <dsp:nvSpPr>
        <dsp:cNvPr id="0" name=""/>
        <dsp:cNvSpPr/>
      </dsp:nvSpPr>
      <dsp:spPr>
        <a:xfrm>
          <a:off x="89231" y="311344"/>
          <a:ext cx="1038535" cy="103853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190934-1AA8-45EB-B8F6-A4F6B2DC940F}">
      <dsp:nvSpPr>
        <dsp:cNvPr id="0" name=""/>
        <dsp:cNvSpPr/>
      </dsp:nvSpPr>
      <dsp:spPr>
        <a:xfrm>
          <a:off x="1084832" y="1661656"/>
          <a:ext cx="6554070" cy="830828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9470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FF00"/>
              </a:solidFill>
            </a:rPr>
            <a:t>JEHO PŘEDMĚTEM JE </a:t>
          </a:r>
          <a:r>
            <a:rPr lang="cs-CZ" sz="2000" b="1" kern="1200" dirty="0" smtClean="0">
              <a:solidFill>
                <a:schemeClr val="bg1"/>
              </a:solidFill>
            </a:rPr>
            <a:t>PRACOVNÍ ČINNOST</a:t>
          </a:r>
          <a:endParaRPr lang="cs-CZ" sz="2000" b="1" kern="1200" dirty="0">
            <a:solidFill>
              <a:schemeClr val="bg1"/>
            </a:solidFill>
          </a:endParaRPr>
        </a:p>
      </dsp:txBody>
      <dsp:txXfrm>
        <a:off x="1084832" y="1661656"/>
        <a:ext cx="6554070" cy="830828"/>
      </dsp:txXfrm>
    </dsp:sp>
    <dsp:sp modelId="{D9D5EC92-D1C1-4DC0-A9CD-689635EC647F}">
      <dsp:nvSpPr>
        <dsp:cNvPr id="0" name=""/>
        <dsp:cNvSpPr/>
      </dsp:nvSpPr>
      <dsp:spPr>
        <a:xfrm>
          <a:off x="565564" y="1557803"/>
          <a:ext cx="1038535" cy="103853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00AED6-36DD-4B69-90B7-0F911BD2E8CF}">
      <dsp:nvSpPr>
        <dsp:cNvPr id="0" name=""/>
        <dsp:cNvSpPr/>
      </dsp:nvSpPr>
      <dsp:spPr>
        <a:xfrm>
          <a:off x="1084832" y="2808311"/>
          <a:ext cx="6554070" cy="1030434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9470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6">
                  <a:lumMod val="40000"/>
                  <a:lumOff val="60000"/>
                </a:schemeClr>
              </a:solidFill>
            </a:rPr>
            <a:t>TUTO ČINNOST  SE ZAVAZUJE ZAMĚSTNANEC VYKONÁVAT PRO  ZAMĚTNAVATELE ZA</a:t>
          </a:r>
          <a:r>
            <a:rPr lang="cs-CZ" sz="2000" b="1" kern="1200" dirty="0" smtClean="0">
              <a:solidFill>
                <a:schemeClr val="accent5">
                  <a:lumMod val="60000"/>
                  <a:lumOff val="40000"/>
                </a:schemeClr>
              </a:solidFill>
            </a:rPr>
            <a:t> </a:t>
          </a:r>
          <a:r>
            <a:rPr lang="cs-CZ" sz="2000" b="1" kern="1200" dirty="0" smtClean="0">
              <a:solidFill>
                <a:schemeClr val="bg1"/>
              </a:solidFill>
            </a:rPr>
            <a:t>MZDU</a:t>
          </a:r>
          <a:r>
            <a:rPr lang="cs-CZ" sz="2000" b="1" kern="1200" dirty="0" smtClean="0"/>
            <a:t> </a:t>
          </a:r>
          <a:r>
            <a:rPr lang="cs-CZ" sz="2000" b="1" kern="1200" dirty="0" smtClean="0">
              <a:solidFill>
                <a:schemeClr val="accent6">
                  <a:lumMod val="40000"/>
                  <a:lumOff val="60000"/>
                </a:schemeClr>
              </a:solidFill>
            </a:rPr>
            <a:t>NEBO</a:t>
          </a:r>
          <a:r>
            <a:rPr lang="cs-CZ" sz="2000" b="1" kern="1200" dirty="0" smtClean="0"/>
            <a:t> </a:t>
          </a:r>
          <a:r>
            <a:rPr lang="cs-CZ" sz="2000" b="1" kern="1200" dirty="0" smtClean="0">
              <a:solidFill>
                <a:schemeClr val="bg1"/>
              </a:solidFill>
            </a:rPr>
            <a:t>PLAT</a:t>
          </a:r>
          <a:endParaRPr lang="cs-CZ" sz="2000" b="1" kern="1200" dirty="0">
            <a:solidFill>
              <a:schemeClr val="bg1"/>
            </a:solidFill>
          </a:endParaRPr>
        </a:p>
      </dsp:txBody>
      <dsp:txXfrm>
        <a:off x="1084832" y="2808311"/>
        <a:ext cx="6554070" cy="1030434"/>
      </dsp:txXfrm>
    </dsp:sp>
    <dsp:sp modelId="{6C1726CE-6E2E-4CAD-A8BE-DBA07A609611}">
      <dsp:nvSpPr>
        <dsp:cNvPr id="0" name=""/>
        <dsp:cNvSpPr/>
      </dsp:nvSpPr>
      <dsp:spPr>
        <a:xfrm>
          <a:off x="565564" y="2804261"/>
          <a:ext cx="1038535" cy="1038535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D23C32-4278-4BDE-A50A-63BE6ECE44A9}">
      <dsp:nvSpPr>
        <dsp:cNvPr id="0" name=""/>
        <dsp:cNvSpPr/>
      </dsp:nvSpPr>
      <dsp:spPr>
        <a:xfrm>
          <a:off x="612787" y="4104458"/>
          <a:ext cx="7030403" cy="83082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9470" tIns="50800" rIns="50800" bIns="508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FF00"/>
              </a:solidFill>
            </a:rPr>
            <a:t>JE UZAVŘEN </a:t>
          </a:r>
          <a:r>
            <a:rPr lang="cs-CZ" sz="2000" b="1" kern="1200" dirty="0" smtClean="0">
              <a:solidFill>
                <a:schemeClr val="bg1"/>
              </a:solidFill>
            </a:rPr>
            <a:t>PÍSEMNOU FORMOU</a:t>
          </a:r>
          <a:endParaRPr lang="cs-CZ" sz="2000" b="1" kern="1200" dirty="0">
            <a:solidFill>
              <a:schemeClr val="bg1"/>
            </a:solidFill>
          </a:endParaRPr>
        </a:p>
      </dsp:txBody>
      <dsp:txXfrm>
        <a:off x="612787" y="4104458"/>
        <a:ext cx="7030403" cy="830828"/>
      </dsp:txXfrm>
    </dsp:sp>
    <dsp:sp modelId="{FAB711F4-053B-4EF4-80C9-18925F93CB82}">
      <dsp:nvSpPr>
        <dsp:cNvPr id="0" name=""/>
        <dsp:cNvSpPr/>
      </dsp:nvSpPr>
      <dsp:spPr>
        <a:xfrm>
          <a:off x="89231" y="4050720"/>
          <a:ext cx="1038535" cy="1038535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BAD9B8-DB2B-4E0C-AF16-A32A70D4F7FB}">
      <dsp:nvSpPr>
        <dsp:cNvPr id="0" name=""/>
        <dsp:cNvSpPr/>
      </dsp:nvSpPr>
      <dsp:spPr>
        <a:xfrm rot="5400000">
          <a:off x="5044786" y="-1942206"/>
          <a:ext cx="1102682" cy="526694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 POMĚR NA DOBU </a:t>
          </a:r>
          <a:r>
            <a:rPr lang="cs-CZ" sz="2500" b="1" kern="1200" dirty="0" smtClean="0"/>
            <a:t>URČITOU</a:t>
          </a:r>
          <a:endParaRPr lang="cs-CZ" sz="2500" b="1" kern="1200" dirty="0"/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 POMĚR NA DOBU </a:t>
          </a:r>
          <a:r>
            <a:rPr lang="cs-CZ" sz="2500" b="1" kern="1200" dirty="0" smtClean="0"/>
            <a:t>NEURČITOU</a:t>
          </a:r>
          <a:endParaRPr lang="cs-CZ" sz="2500" b="1" kern="1200" dirty="0"/>
        </a:p>
      </dsp:txBody>
      <dsp:txXfrm rot="-5400000">
        <a:off x="2962655" y="193753"/>
        <a:ext cx="5213116" cy="995026"/>
      </dsp:txXfrm>
    </dsp:sp>
    <dsp:sp modelId="{62630C2D-5870-4050-9C4B-C37C8B61D4D3}">
      <dsp:nvSpPr>
        <dsp:cNvPr id="0" name=""/>
        <dsp:cNvSpPr/>
      </dsp:nvSpPr>
      <dsp:spPr>
        <a:xfrm>
          <a:off x="0" y="2088"/>
          <a:ext cx="2962656" cy="137835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bg2">
                  <a:lumMod val="10000"/>
                </a:schemeClr>
              </a:solidFill>
            </a:rPr>
            <a:t>1. PODLE DOBY TRVÁNÍ </a:t>
          </a:r>
          <a:endParaRPr lang="cs-CZ" sz="2900" b="1" kern="1200" dirty="0">
            <a:solidFill>
              <a:schemeClr val="bg2">
                <a:lumMod val="10000"/>
              </a:schemeClr>
            </a:solidFill>
          </a:endParaRPr>
        </a:p>
      </dsp:txBody>
      <dsp:txXfrm>
        <a:off x="67286" y="69374"/>
        <a:ext cx="2828084" cy="1243781"/>
      </dsp:txXfrm>
    </dsp:sp>
    <dsp:sp modelId="{DE015831-D9C6-47C5-9293-4B4F7AA34C91}">
      <dsp:nvSpPr>
        <dsp:cNvPr id="0" name=""/>
        <dsp:cNvSpPr/>
      </dsp:nvSpPr>
      <dsp:spPr>
        <a:xfrm rot="5400000">
          <a:off x="5044786" y="-494936"/>
          <a:ext cx="1102682" cy="5266944"/>
        </a:xfrm>
        <a:prstGeom prst="round2SameRect">
          <a:avLst/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 POMĚR NA </a:t>
          </a:r>
          <a:r>
            <a:rPr lang="cs-CZ" sz="2500" b="1" kern="1200" dirty="0" smtClean="0"/>
            <a:t>PLNOU</a:t>
          </a:r>
          <a:r>
            <a:rPr lang="cs-CZ" sz="2500" kern="1200" dirty="0" smtClean="0"/>
            <a:t> PRACOVNÍ DOBU</a:t>
          </a:r>
          <a:endParaRPr lang="cs-CZ" sz="2500" kern="1200" dirty="0"/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 POMĚR NA </a:t>
          </a:r>
          <a:r>
            <a:rPr lang="cs-CZ" sz="2500" b="1" kern="1200" dirty="0" smtClean="0"/>
            <a:t>KRATŠÍ</a:t>
          </a:r>
          <a:r>
            <a:rPr lang="cs-CZ" sz="2500" kern="1200" dirty="0" smtClean="0"/>
            <a:t> PRACOVNÍ DOBU</a:t>
          </a:r>
          <a:endParaRPr lang="cs-CZ" sz="2500" kern="1200" dirty="0"/>
        </a:p>
      </dsp:txBody>
      <dsp:txXfrm rot="-5400000">
        <a:off x="2962655" y="1641023"/>
        <a:ext cx="5213116" cy="995026"/>
      </dsp:txXfrm>
    </dsp:sp>
    <dsp:sp modelId="{46DAA3B5-8168-4BC5-9BF2-88FF496ED303}">
      <dsp:nvSpPr>
        <dsp:cNvPr id="0" name=""/>
        <dsp:cNvSpPr/>
      </dsp:nvSpPr>
      <dsp:spPr>
        <a:xfrm>
          <a:off x="0" y="1449359"/>
          <a:ext cx="2962656" cy="1378353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bg2">
                  <a:lumMod val="10000"/>
                </a:schemeClr>
              </a:solidFill>
            </a:rPr>
            <a:t>2. PODLE DÉLKY PRACOVNÍ DOBY</a:t>
          </a:r>
          <a:endParaRPr lang="cs-CZ" sz="2900" b="1" kern="1200" dirty="0">
            <a:solidFill>
              <a:schemeClr val="bg2">
                <a:lumMod val="10000"/>
              </a:schemeClr>
            </a:solidFill>
          </a:endParaRPr>
        </a:p>
      </dsp:txBody>
      <dsp:txXfrm>
        <a:off x="67286" y="1516645"/>
        <a:ext cx="2828084" cy="1243781"/>
      </dsp:txXfrm>
    </dsp:sp>
    <dsp:sp modelId="{DEFB3597-996D-448D-8362-1857FBAB4F55}">
      <dsp:nvSpPr>
        <dsp:cNvPr id="0" name=""/>
        <dsp:cNvSpPr/>
      </dsp:nvSpPr>
      <dsp:spPr>
        <a:xfrm rot="5400000">
          <a:off x="5044786" y="952334"/>
          <a:ext cx="1102682" cy="5266944"/>
        </a:xfrm>
        <a:prstGeom prst="round2Same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 POMĚR </a:t>
          </a:r>
          <a:r>
            <a:rPr lang="cs-CZ" sz="2500" b="1" kern="1200" dirty="0" smtClean="0"/>
            <a:t>HLAVNÍ</a:t>
          </a:r>
          <a:endParaRPr lang="cs-CZ" sz="2500" b="1" kern="1200" dirty="0"/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 POMĚR </a:t>
          </a:r>
          <a:r>
            <a:rPr lang="cs-CZ" sz="2500" b="1" kern="1200" dirty="0" smtClean="0"/>
            <a:t>VEDLEJŠÍ</a:t>
          </a:r>
          <a:endParaRPr lang="cs-CZ" sz="2500" b="1" kern="1200" dirty="0"/>
        </a:p>
      </dsp:txBody>
      <dsp:txXfrm rot="-5400000">
        <a:off x="2962655" y="3088293"/>
        <a:ext cx="5213116" cy="995026"/>
      </dsp:txXfrm>
    </dsp:sp>
    <dsp:sp modelId="{669E62EB-2662-4E71-8C34-5537ABFB0F67}">
      <dsp:nvSpPr>
        <dsp:cNvPr id="0" name=""/>
        <dsp:cNvSpPr/>
      </dsp:nvSpPr>
      <dsp:spPr>
        <a:xfrm>
          <a:off x="10323" y="2898711"/>
          <a:ext cx="2962656" cy="1378353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bg2">
                  <a:lumMod val="10000"/>
                </a:schemeClr>
              </a:solidFill>
            </a:rPr>
            <a:t>3. PODLE DŮLEŽITOSTI</a:t>
          </a:r>
          <a:endParaRPr lang="cs-CZ" sz="2900" b="1" kern="1200" dirty="0">
            <a:solidFill>
              <a:schemeClr val="bg2">
                <a:lumMod val="10000"/>
              </a:schemeClr>
            </a:solidFill>
          </a:endParaRPr>
        </a:p>
      </dsp:txBody>
      <dsp:txXfrm>
        <a:off x="77609" y="2965997"/>
        <a:ext cx="2828084" cy="1243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2E62B7-9705-400A-8C2C-84DCA1860711}">
      <dsp:nvSpPr>
        <dsp:cNvPr id="0" name=""/>
        <dsp:cNvSpPr/>
      </dsp:nvSpPr>
      <dsp:spPr>
        <a:xfrm>
          <a:off x="0" y="2136312"/>
          <a:ext cx="1156335" cy="122714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Skončení pracovního poměru</a:t>
          </a:r>
          <a:endParaRPr lang="cs-CZ" sz="1800" b="1" kern="1200" dirty="0"/>
        </a:p>
      </dsp:txBody>
      <dsp:txXfrm>
        <a:off x="33868" y="2170180"/>
        <a:ext cx="1088599" cy="1159413"/>
      </dsp:txXfrm>
    </dsp:sp>
    <dsp:sp modelId="{45020DFD-BED2-479D-85DB-9C99E3667137}">
      <dsp:nvSpPr>
        <dsp:cNvPr id="0" name=""/>
        <dsp:cNvSpPr/>
      </dsp:nvSpPr>
      <dsp:spPr>
        <a:xfrm rot="21231777">
          <a:off x="1154589" y="2710544"/>
          <a:ext cx="609333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609333" y="677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1444023" y="2702082"/>
        <a:ext cx="30466" cy="30466"/>
      </dsp:txXfrm>
    </dsp:sp>
    <dsp:sp modelId="{F71159FF-FE52-40BC-B458-83AE50360B3D}">
      <dsp:nvSpPr>
        <dsp:cNvPr id="0" name=""/>
        <dsp:cNvSpPr/>
      </dsp:nvSpPr>
      <dsp:spPr>
        <a:xfrm>
          <a:off x="1762177" y="2276837"/>
          <a:ext cx="1360026" cy="81581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6"/>
        </a:lnRef>
        <a:fillRef idx="3">
          <a:schemeClr val="accent6"/>
        </a:fillRef>
        <a:effectRef idx="2">
          <a:schemeClr val="accent6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Vzájemná dohoda o ukončení PP</a:t>
          </a:r>
          <a:endParaRPr lang="cs-CZ" sz="1800" b="1" kern="1200" dirty="0"/>
        </a:p>
      </dsp:txBody>
      <dsp:txXfrm>
        <a:off x="1786071" y="2300731"/>
        <a:ext cx="1312238" cy="768026"/>
      </dsp:txXfrm>
    </dsp:sp>
    <dsp:sp modelId="{30DD5953-CCE2-4BD6-8685-CC9DB3140012}">
      <dsp:nvSpPr>
        <dsp:cNvPr id="0" name=""/>
        <dsp:cNvSpPr/>
      </dsp:nvSpPr>
      <dsp:spPr>
        <a:xfrm rot="17090857">
          <a:off x="482788" y="1867743"/>
          <a:ext cx="1811218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1811218" y="677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b="1" kern="1200"/>
        </a:p>
      </dsp:txBody>
      <dsp:txXfrm>
        <a:off x="1343117" y="1829235"/>
        <a:ext cx="90560" cy="90560"/>
      </dsp:txXfrm>
    </dsp:sp>
    <dsp:sp modelId="{2836F285-00D2-4C5A-AE75-EE31A51E9E66}">
      <dsp:nvSpPr>
        <dsp:cNvPr id="0" name=""/>
        <dsp:cNvSpPr/>
      </dsp:nvSpPr>
      <dsp:spPr>
        <a:xfrm>
          <a:off x="1620459" y="576211"/>
          <a:ext cx="1457207" cy="845866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6"/>
        </a:lnRef>
        <a:fillRef idx="3">
          <a:schemeClr val="accent6"/>
        </a:fillRef>
        <a:effectRef idx="2">
          <a:schemeClr val="accent6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Jednostranné rozvázání PP</a:t>
          </a:r>
          <a:endParaRPr lang="cs-CZ" sz="1800" b="1" kern="1200" dirty="0"/>
        </a:p>
      </dsp:txBody>
      <dsp:txXfrm>
        <a:off x="1645234" y="600986"/>
        <a:ext cx="1407657" cy="796316"/>
      </dsp:txXfrm>
    </dsp:sp>
    <dsp:sp modelId="{DC3DE1B1-5D43-45F8-8EB0-569140BBD573}">
      <dsp:nvSpPr>
        <dsp:cNvPr id="0" name=""/>
        <dsp:cNvSpPr/>
      </dsp:nvSpPr>
      <dsp:spPr>
        <a:xfrm rot="19158704">
          <a:off x="2999827" y="782444"/>
          <a:ext cx="644007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644007" y="677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3305730" y="773116"/>
        <a:ext cx="32200" cy="32200"/>
      </dsp:txXfrm>
    </dsp:sp>
    <dsp:sp modelId="{BFBD9F99-F85C-4011-BAFE-25DC2986EA6B}">
      <dsp:nvSpPr>
        <dsp:cNvPr id="0" name=""/>
        <dsp:cNvSpPr/>
      </dsp:nvSpPr>
      <dsp:spPr>
        <a:xfrm>
          <a:off x="3565996" y="200658"/>
          <a:ext cx="1324185" cy="75725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Zrušení ve zkušební době</a:t>
          </a:r>
          <a:endParaRPr lang="cs-CZ" sz="1600" b="1" kern="1200" dirty="0"/>
        </a:p>
      </dsp:txBody>
      <dsp:txXfrm>
        <a:off x="3588175" y="222837"/>
        <a:ext cx="1279827" cy="712901"/>
      </dsp:txXfrm>
    </dsp:sp>
    <dsp:sp modelId="{737E26FF-51C0-4992-AD67-7591DF786C02}">
      <dsp:nvSpPr>
        <dsp:cNvPr id="0" name=""/>
        <dsp:cNvSpPr/>
      </dsp:nvSpPr>
      <dsp:spPr>
        <a:xfrm rot="2785105">
          <a:off x="2916068" y="1369241"/>
          <a:ext cx="1040508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1040508" y="677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3410309" y="1350000"/>
        <a:ext cx="52025" cy="52025"/>
      </dsp:txXfrm>
    </dsp:sp>
    <dsp:sp modelId="{ACBF5E09-CF9E-46DD-845B-EEA3A3FEE02D}">
      <dsp:nvSpPr>
        <dsp:cNvPr id="0" name=""/>
        <dsp:cNvSpPr/>
      </dsp:nvSpPr>
      <dsp:spPr>
        <a:xfrm>
          <a:off x="3794978" y="1546991"/>
          <a:ext cx="926669" cy="41177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Výpověď</a:t>
          </a:r>
          <a:endParaRPr lang="cs-CZ" sz="1800" b="1" kern="1200" dirty="0"/>
        </a:p>
      </dsp:txBody>
      <dsp:txXfrm>
        <a:off x="3807039" y="1559052"/>
        <a:ext cx="902547" cy="387657"/>
      </dsp:txXfrm>
    </dsp:sp>
    <dsp:sp modelId="{59026916-5F42-450C-8885-C9F4F862A9DF}">
      <dsp:nvSpPr>
        <dsp:cNvPr id="0" name=""/>
        <dsp:cNvSpPr/>
      </dsp:nvSpPr>
      <dsp:spPr>
        <a:xfrm rot="20137266">
          <a:off x="4662066" y="1470285"/>
          <a:ext cx="1336460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1336460" y="677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5296884" y="1443645"/>
        <a:ext cx="66823" cy="66823"/>
      </dsp:txXfrm>
    </dsp:sp>
    <dsp:sp modelId="{55D77958-FB8E-420C-9751-847ED2FB26EB}">
      <dsp:nvSpPr>
        <dsp:cNvPr id="0" name=""/>
        <dsp:cNvSpPr/>
      </dsp:nvSpPr>
      <dsp:spPr>
        <a:xfrm>
          <a:off x="5938944" y="469925"/>
          <a:ext cx="1750229" cy="1462613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4">
                <a:shade val="51000"/>
                <a:satMod val="130000"/>
              </a:schemeClr>
            </a:gs>
            <a:gs pos="80000">
              <a:schemeClr val="accent4">
                <a:shade val="93000"/>
                <a:satMod val="130000"/>
              </a:schemeClr>
            </a:gs>
            <a:gs pos="100000">
              <a:schemeClr val="accent4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4"/>
        </a:lnRef>
        <a:fillRef idx="3">
          <a:schemeClr val="accent4"/>
        </a:fillRef>
        <a:effectRef idx="2">
          <a:schemeClr val="accent4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PÍSEMNĚ!!!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Zaměstnanec i bez důvodu, zaměstnavatel musí zdůvodnit</a:t>
          </a:r>
          <a:endParaRPr lang="cs-CZ" sz="1800" b="1" kern="1200" dirty="0"/>
        </a:p>
      </dsp:txBody>
      <dsp:txXfrm>
        <a:off x="5981782" y="512763"/>
        <a:ext cx="1664553" cy="1376937"/>
      </dsp:txXfrm>
    </dsp:sp>
    <dsp:sp modelId="{3B2A0299-2B6F-475F-AFCD-46F44E071FC5}">
      <dsp:nvSpPr>
        <dsp:cNvPr id="0" name=""/>
        <dsp:cNvSpPr/>
      </dsp:nvSpPr>
      <dsp:spPr>
        <a:xfrm rot="4131397">
          <a:off x="2527218" y="1795429"/>
          <a:ext cx="1722040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1722040" y="677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b="1" kern="1200"/>
        </a:p>
      </dsp:txBody>
      <dsp:txXfrm>
        <a:off x="3345187" y="1759150"/>
        <a:ext cx="86102" cy="86102"/>
      </dsp:txXfrm>
    </dsp:sp>
    <dsp:sp modelId="{31691190-6876-4324-A9AA-D146F6F98297}">
      <dsp:nvSpPr>
        <dsp:cNvPr id="0" name=""/>
        <dsp:cNvSpPr/>
      </dsp:nvSpPr>
      <dsp:spPr>
        <a:xfrm>
          <a:off x="3698811" y="2302237"/>
          <a:ext cx="1111336" cy="606041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Okamžité zrušení</a:t>
          </a:r>
          <a:endParaRPr lang="cs-CZ" sz="1800" b="1" kern="1200" dirty="0"/>
        </a:p>
      </dsp:txBody>
      <dsp:txXfrm>
        <a:off x="3716561" y="2319987"/>
        <a:ext cx="1075836" cy="570541"/>
      </dsp:txXfrm>
    </dsp:sp>
    <dsp:sp modelId="{92C51162-2F99-4A74-B97C-989223095513}">
      <dsp:nvSpPr>
        <dsp:cNvPr id="0" name=""/>
        <dsp:cNvSpPr/>
      </dsp:nvSpPr>
      <dsp:spPr>
        <a:xfrm rot="2523942">
          <a:off x="4591414" y="3167331"/>
          <a:ext cx="1698090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1698090" y="677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b="1" kern="1200"/>
        </a:p>
      </dsp:txBody>
      <dsp:txXfrm>
        <a:off x="5398007" y="3131651"/>
        <a:ext cx="84904" cy="84904"/>
      </dsp:txXfrm>
    </dsp:sp>
    <dsp:sp modelId="{1746012A-92CF-4507-A2FC-28966CEFCEBD}">
      <dsp:nvSpPr>
        <dsp:cNvPr id="0" name=""/>
        <dsp:cNvSpPr/>
      </dsp:nvSpPr>
      <dsp:spPr>
        <a:xfrm>
          <a:off x="6070771" y="2691898"/>
          <a:ext cx="2127749" cy="210209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DŮVODY PODLE ZÁKONA!!!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Zaměstnavatel – zruší  odsouzenému pro závažný trestný čin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Zaměstnanec – zruší pro nevyplacení mzdy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b="1" kern="1200" dirty="0"/>
        </a:p>
      </dsp:txBody>
      <dsp:txXfrm>
        <a:off x="6132339" y="2753466"/>
        <a:ext cx="2004613" cy="1978963"/>
      </dsp:txXfrm>
    </dsp:sp>
    <dsp:sp modelId="{D03C7D95-44A4-445E-83A8-98B041D7A231}">
      <dsp:nvSpPr>
        <dsp:cNvPr id="0" name=""/>
        <dsp:cNvSpPr/>
      </dsp:nvSpPr>
      <dsp:spPr>
        <a:xfrm rot="4141555">
          <a:off x="612980" y="3533319"/>
          <a:ext cx="1692552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1692552" y="677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b="1" kern="1200"/>
        </a:p>
      </dsp:txBody>
      <dsp:txXfrm>
        <a:off x="1416942" y="3497777"/>
        <a:ext cx="84627" cy="84627"/>
      </dsp:txXfrm>
    </dsp:sp>
    <dsp:sp modelId="{A6870FE2-13C8-4B40-9792-46257BEB8137}">
      <dsp:nvSpPr>
        <dsp:cNvPr id="0" name=""/>
        <dsp:cNvSpPr/>
      </dsp:nvSpPr>
      <dsp:spPr>
        <a:xfrm>
          <a:off x="1762177" y="4074830"/>
          <a:ext cx="1157933" cy="510928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6"/>
        </a:lnRef>
        <a:fillRef idx="3">
          <a:schemeClr val="accent6"/>
        </a:fillRef>
        <a:effectRef idx="2">
          <a:schemeClr val="accent6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Některé události</a:t>
          </a:r>
          <a:endParaRPr lang="cs-CZ" sz="1800" b="1" kern="1200" dirty="0"/>
        </a:p>
      </dsp:txBody>
      <dsp:txXfrm>
        <a:off x="1777142" y="4089795"/>
        <a:ext cx="1128003" cy="480998"/>
      </dsp:txXfrm>
    </dsp:sp>
    <dsp:sp modelId="{3860ECFF-3AF1-4077-B367-F14BEBCBDAD4}">
      <dsp:nvSpPr>
        <dsp:cNvPr id="0" name=""/>
        <dsp:cNvSpPr/>
      </dsp:nvSpPr>
      <dsp:spPr>
        <a:xfrm rot="18416027">
          <a:off x="2763413" y="4009691"/>
          <a:ext cx="785236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785236" y="677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3136401" y="3996832"/>
        <a:ext cx="39261" cy="39261"/>
      </dsp:txXfrm>
    </dsp:sp>
    <dsp:sp modelId="{B398619D-EC42-4CDA-A4D7-2C11446E863E}">
      <dsp:nvSpPr>
        <dsp:cNvPr id="0" name=""/>
        <dsp:cNvSpPr/>
      </dsp:nvSpPr>
      <dsp:spPr>
        <a:xfrm>
          <a:off x="3391953" y="3417700"/>
          <a:ext cx="1039777" cy="56986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Uplynutí doby</a:t>
          </a:r>
          <a:endParaRPr lang="cs-CZ" sz="1600" b="1" kern="1200" dirty="0"/>
        </a:p>
      </dsp:txBody>
      <dsp:txXfrm>
        <a:off x="3408644" y="3434391"/>
        <a:ext cx="1006395" cy="536480"/>
      </dsp:txXfrm>
    </dsp:sp>
    <dsp:sp modelId="{BF0015CC-D739-45F2-B3F6-A20AC105914E}">
      <dsp:nvSpPr>
        <dsp:cNvPr id="0" name=""/>
        <dsp:cNvSpPr/>
      </dsp:nvSpPr>
      <dsp:spPr>
        <a:xfrm rot="680105">
          <a:off x="2915417" y="4370815"/>
          <a:ext cx="481228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481228" y="677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3144001" y="4365556"/>
        <a:ext cx="24061" cy="24061"/>
      </dsp:txXfrm>
    </dsp:sp>
    <dsp:sp modelId="{36358C15-966A-4F8A-AA23-E57F56D2DB98}">
      <dsp:nvSpPr>
        <dsp:cNvPr id="0" name=""/>
        <dsp:cNvSpPr/>
      </dsp:nvSpPr>
      <dsp:spPr>
        <a:xfrm>
          <a:off x="3391953" y="4163388"/>
          <a:ext cx="1038896" cy="522981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Ukončení</a:t>
          </a:r>
          <a:r>
            <a:rPr lang="cs-CZ" sz="1800" b="1" kern="1200" dirty="0" smtClean="0"/>
            <a:t> prací</a:t>
          </a:r>
          <a:endParaRPr lang="cs-CZ" sz="1800" b="1" kern="1200" dirty="0"/>
        </a:p>
      </dsp:txBody>
      <dsp:txXfrm>
        <a:off x="3407271" y="4178706"/>
        <a:ext cx="1008260" cy="492345"/>
      </dsp:txXfrm>
    </dsp:sp>
    <dsp:sp modelId="{C2B6BF61-8E4E-4837-BE31-2A3C351B18D1}">
      <dsp:nvSpPr>
        <dsp:cNvPr id="0" name=""/>
        <dsp:cNvSpPr/>
      </dsp:nvSpPr>
      <dsp:spPr>
        <a:xfrm rot="3971338">
          <a:off x="2676327" y="4697564"/>
          <a:ext cx="817682" cy="13543"/>
        </a:xfrm>
        <a:custGeom>
          <a:avLst/>
          <a:gdLst/>
          <a:ahLst/>
          <a:cxnLst/>
          <a:rect l="0" t="0" r="0" b="0"/>
          <a:pathLst>
            <a:path>
              <a:moveTo>
                <a:pt x="0" y="6771"/>
              </a:moveTo>
              <a:lnTo>
                <a:pt x="817682" y="677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/>
        </a:p>
      </dsp:txBody>
      <dsp:txXfrm>
        <a:off x="3064726" y="4683894"/>
        <a:ext cx="40884" cy="40884"/>
      </dsp:txXfrm>
    </dsp:sp>
    <dsp:sp modelId="{C6D06F45-749F-45AC-A22C-27BCBCAF0C30}">
      <dsp:nvSpPr>
        <dsp:cNvPr id="0" name=""/>
        <dsp:cNvSpPr/>
      </dsp:nvSpPr>
      <dsp:spPr>
        <a:xfrm>
          <a:off x="3250226" y="4834779"/>
          <a:ext cx="1340838" cy="48719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Úmrtí zaměstnance</a:t>
          </a:r>
          <a:endParaRPr lang="cs-CZ" sz="1600" b="1" kern="1200" dirty="0"/>
        </a:p>
      </dsp:txBody>
      <dsp:txXfrm>
        <a:off x="3264496" y="4849049"/>
        <a:ext cx="1312298" cy="4586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49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805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883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6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446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922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99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852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244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913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085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9418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5332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398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526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5595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4966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4780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3734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592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0671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5076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0788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427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8705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3725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1442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5343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4268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9508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2171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2224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63C7-A712-4AA5-AB6A-20D87EF1EA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80B70-1FA1-4C48-86D0-0BCF6F16688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405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75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9463C7-A712-4AA5-AB6A-20D87EF1E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 smtClea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smtClea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580B70-1FA1-4C48-86D0-0BCF6F1668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smtClean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01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9463C7-A712-4AA5-AB6A-20D87EF1E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21.2.2013</a:t>
            </a:fld>
            <a:endParaRPr lang="cs-CZ" smtClea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smtClea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580B70-1FA1-4C48-86D0-0BCF6F16688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smtClean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248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acovn%C3%AD_pom%C4%9Br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VÝCHOVA K OBČANSTVÍ</a:t>
            </a:r>
          </a:p>
          <a:p>
            <a:r>
              <a:rPr lang="cs-CZ" b="1" dirty="0" smtClean="0"/>
              <a:t>ROČNÍK:			9.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PRACOVNÍ POMĚR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</a:t>
            </a:r>
            <a:r>
              <a:rPr lang="cs-CZ" b="1" dirty="0"/>
              <a:t>1</a:t>
            </a:r>
            <a:r>
              <a:rPr lang="cs-CZ" b="1" dirty="0" smtClean="0"/>
              <a:t>3. 10. 2011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VY_32_INOVACE_25_SH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867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361459"/>
          </a:xfrm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PRACOVNÍ POMĚR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</a:t>
            </a:r>
            <a:r>
              <a:rPr lang="cs-CZ" dirty="0" smtClean="0"/>
              <a:t> Žáci získají základní informace o pracovním poměru, jeho druzích, možnostech uzavírání a ukončování pracovního poměru.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70C0"/>
                </a:solidFill>
              </a:rPr>
              <a:t>pracovní list </a:t>
            </a:r>
            <a:r>
              <a:rPr lang="cs-CZ" b="1" dirty="0" smtClean="0">
                <a:solidFill>
                  <a:srgbClr val="0070C0"/>
                </a:solidFill>
              </a:rPr>
              <a:t>- KŘÍŽOVKA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</a:t>
            </a:r>
            <a:r>
              <a:rPr lang="cs-CZ" dirty="0" smtClean="0"/>
              <a:t>pracovní poměr, zaměstnanec, zaměstnavatel 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1 pracovní úkol </a:t>
            </a:r>
            <a:r>
              <a:rPr lang="cs-CZ" dirty="0"/>
              <a:t>a </a:t>
            </a:r>
            <a:r>
              <a:rPr lang="cs-CZ" dirty="0" smtClean="0"/>
              <a:t>1 pracovní list</a:t>
            </a:r>
            <a:endParaRPr lang="cs-CZ" dirty="0"/>
          </a:p>
          <a:p>
            <a:pPr>
              <a:buBlip>
                <a:blip r:embed="rId2"/>
              </a:buBlip>
            </a:pPr>
            <a:r>
              <a:rPr lang="cs-CZ" b="1" dirty="0"/>
              <a:t>Možnosti 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864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Autofit/>
          </a:bodyPr>
          <a:lstStyle/>
          <a:p>
            <a:r>
              <a:rPr lang="cs-CZ" sz="3200" b="1" dirty="0" smtClean="0"/>
              <a:t>PILOTÁŽ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si vypracovali přehled o průběhu pracovního poměru.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získání znalostí vycházejících z praxe.</a:t>
            </a:r>
          </a:p>
          <a:p>
            <a:pPr>
              <a:buBlip>
                <a:blip r:embed="rId2"/>
              </a:buBlip>
            </a:pPr>
            <a:r>
              <a:rPr lang="cs-CZ"/>
              <a:t>V prezentaci je použita </a:t>
            </a:r>
            <a:r>
              <a:rPr lang="cs-CZ" b="1"/>
              <a:t>animace</a:t>
            </a:r>
            <a:r>
              <a:rPr lang="cs-CZ" b="1" smtClean="0"/>
              <a:t>.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>
                <a:solidFill>
                  <a:srgbClr val="C00000"/>
                </a:solidFill>
              </a:rPr>
              <a:t>Pracovní </a:t>
            </a:r>
            <a:r>
              <a:rPr lang="cs-CZ" b="1" dirty="0">
                <a:solidFill>
                  <a:srgbClr val="C00000"/>
                </a:solidFill>
              </a:rPr>
              <a:t>úkoly</a:t>
            </a:r>
            <a:r>
              <a:rPr lang="cs-CZ" dirty="0"/>
              <a:t> mohou být využity v hodině, jako DÚ nebo samostatná práce, lze je ohodnotit.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 </a:t>
            </a:r>
            <a:r>
              <a:rPr lang="cs-CZ" dirty="0"/>
              <a:t>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749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4618856" cy="851694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PRACOVNÍ POMĚR</a:t>
            </a:r>
            <a:endParaRPr lang="cs-CZ" sz="40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05357672"/>
              </p:ext>
            </p:extLst>
          </p:nvPr>
        </p:nvGraphicFramePr>
        <p:xfrm>
          <a:off x="457200" y="1124744"/>
          <a:ext cx="771520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Ovál 6"/>
          <p:cNvSpPr/>
          <p:nvPr/>
        </p:nvSpPr>
        <p:spPr>
          <a:xfrm>
            <a:off x="6156176" y="548680"/>
            <a:ext cx="1944216" cy="720080"/>
          </a:xfrm>
          <a:prstGeom prst="ellipse">
            <a:avLst/>
          </a:prstGeom>
          <a:solidFill>
            <a:srgbClr val="FFFF00"/>
          </a:solidFill>
          <a:ln>
            <a:noFill/>
          </a:ln>
          <a:scene3d>
            <a:camera prst="perspectiveHeroicExtreme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ZAPIŠ SI</a:t>
            </a:r>
          </a:p>
        </p:txBody>
      </p:sp>
    </p:spTree>
    <p:extLst>
      <p:ext uri="{BB962C8B-B14F-4D97-AF65-F5344CB8AC3E}">
        <p14:creationId xmlns:p14="http://schemas.microsoft.com/office/powerpoint/2010/main" val="3758013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5341FF2-EE2A-448F-8D5E-EE36C0A796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graphicEl>
                                              <a:dgm id="{15341FF2-EE2A-448F-8D5E-EE36C0A796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E73BECD-829B-4D3F-A2C9-2BB1C7D464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>
                                            <p:graphicEl>
                                              <a:dgm id="{2E73BECD-829B-4D3F-A2C9-2BB1C7D464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6F1FB40-A869-4D2C-B287-FF9EF0C8EC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>
                                            <p:graphicEl>
                                              <a:dgm id="{86F1FB40-A869-4D2C-B287-FF9EF0C8EC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9D5EC92-D1C1-4DC0-A9CD-689635EC64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>
                                            <p:graphicEl>
                                              <a:dgm id="{D9D5EC92-D1C1-4DC0-A9CD-689635EC64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190934-1AA8-45EB-B8F6-A4F6B2DC94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>
                                            <p:graphicEl>
                                              <a:dgm id="{FF190934-1AA8-45EB-B8F6-A4F6B2DC94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C1726CE-6E2E-4CAD-A8BE-DBA07A6096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">
                                            <p:graphicEl>
                                              <a:dgm id="{6C1726CE-6E2E-4CAD-A8BE-DBA07A6096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00AED6-36DD-4B69-90B7-0F911BD2E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>
                                            <p:graphicEl>
                                              <a:dgm id="{A500AED6-36DD-4B69-90B7-0F911BD2E8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AB711F4-053B-4EF4-80C9-18925F93CB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">
                                            <p:graphicEl>
                                              <a:dgm id="{FAB711F4-053B-4EF4-80C9-18925F93CB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0D23C32-4278-4BDE-A50A-63BE6ECE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>
                                            <p:graphicEl>
                                              <a:dgm id="{40D23C32-4278-4BDE-A50A-63BE6ECE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DRUHY PRACOVNÍCH POMĚRŮ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7212636"/>
              </p:ext>
            </p:extLst>
          </p:nvPr>
        </p:nvGraphicFramePr>
        <p:xfrm>
          <a:off x="457200" y="1600201"/>
          <a:ext cx="8229600" cy="4277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vál 3"/>
          <p:cNvSpPr/>
          <p:nvPr/>
        </p:nvSpPr>
        <p:spPr>
          <a:xfrm>
            <a:off x="6804248" y="5517232"/>
            <a:ext cx="1944216" cy="720080"/>
          </a:xfrm>
          <a:prstGeom prst="ellipse">
            <a:avLst/>
          </a:prstGeom>
          <a:solidFill>
            <a:srgbClr val="FFFF00"/>
          </a:solidFill>
          <a:ln>
            <a:noFill/>
          </a:ln>
          <a:scene3d>
            <a:camera prst="perspectiveHeroicExtreme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ZAPIŠ SI</a:t>
            </a:r>
          </a:p>
        </p:txBody>
      </p:sp>
    </p:spTree>
    <p:extLst>
      <p:ext uri="{BB962C8B-B14F-4D97-AF65-F5344CB8AC3E}">
        <p14:creationId xmlns:p14="http://schemas.microsoft.com/office/powerpoint/2010/main" val="3722907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2630C2D-5870-4050-9C4B-C37C8B61D4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62630C2D-5870-4050-9C4B-C37C8B61D4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3BAD9B8-DB2B-4E0C-AF16-A32A70D4F7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7">
                                            <p:graphicEl>
                                              <a:dgm id="{B3BAD9B8-DB2B-4E0C-AF16-A32A70D4F7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6DAA3B5-8168-4BC5-9BF2-88FF496ED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7">
                                            <p:graphicEl>
                                              <a:dgm id="{46DAA3B5-8168-4BC5-9BF2-88FF496ED3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E015831-D9C6-47C5-9293-4B4F7AA34C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7">
                                            <p:graphicEl>
                                              <a:dgm id="{DE015831-D9C6-47C5-9293-4B4F7AA34C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69E62EB-2662-4E71-8C34-5537ABFB0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7">
                                            <p:graphicEl>
                                              <a:dgm id="{669E62EB-2662-4E71-8C34-5537ABFB0F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EFB3597-996D-448D-8362-1857FBAB4F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7">
                                            <p:graphicEl>
                                              <a:dgm id="{DEFB3597-996D-448D-8362-1857FBAB4F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ZMĚNY PRACOVNÍHO POMĚRU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POUZE PÍSEMNÁ DOHODA MEZI ÚČASTNÍKY PRACOVNÍ SMLOUVY na změně </a:t>
            </a:r>
            <a:r>
              <a:rPr lang="cs-CZ" dirty="0" smtClean="0">
                <a:solidFill>
                  <a:srgbClr val="C00000"/>
                </a:solidFill>
              </a:rPr>
              <a:t>druhu práce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rgbClr val="C00000"/>
                </a:solidFill>
              </a:rPr>
              <a:t>místu výkonu práce 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POVINNOST převést na jiný druh práce: zdravotní důvody, bezpečnost, nepřízeň počasí, technická závada, nedostatek materiálu, nepřipravená práce apod.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NELZE přeložit na jiné místo proti vůli zaměstnance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012160" y="5301208"/>
            <a:ext cx="1944216" cy="720080"/>
          </a:xfrm>
          <a:prstGeom prst="ellipse">
            <a:avLst/>
          </a:prstGeom>
          <a:solidFill>
            <a:srgbClr val="FFFF00"/>
          </a:solidFill>
          <a:ln>
            <a:noFill/>
          </a:ln>
          <a:scene3d>
            <a:camera prst="perspectiveHeroicExtreme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ZAPIŠ SI</a:t>
            </a:r>
          </a:p>
        </p:txBody>
      </p:sp>
    </p:spTree>
    <p:extLst>
      <p:ext uri="{BB962C8B-B14F-4D97-AF65-F5344CB8AC3E}">
        <p14:creationId xmlns:p14="http://schemas.microsoft.com/office/powerpoint/2010/main" val="3897887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SKONČENÍ PRACOVNÍHO POMĚRU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849768"/>
              </p:ext>
            </p:extLst>
          </p:nvPr>
        </p:nvGraphicFramePr>
        <p:xfrm>
          <a:off x="467544" y="1052736"/>
          <a:ext cx="8229600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9" name="Ovál 38"/>
          <p:cNvSpPr/>
          <p:nvPr/>
        </p:nvSpPr>
        <p:spPr>
          <a:xfrm>
            <a:off x="29910" y="5805264"/>
            <a:ext cx="1944216" cy="720080"/>
          </a:xfrm>
          <a:prstGeom prst="ellipse">
            <a:avLst/>
          </a:prstGeom>
          <a:solidFill>
            <a:srgbClr val="FFFF00"/>
          </a:solidFill>
          <a:ln>
            <a:noFill/>
          </a:ln>
          <a:scene3d>
            <a:camera prst="perspectiveHeroicExtreme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ZAPIŠ SI</a:t>
            </a:r>
          </a:p>
        </p:txBody>
      </p:sp>
    </p:spTree>
    <p:extLst>
      <p:ext uri="{BB962C8B-B14F-4D97-AF65-F5344CB8AC3E}">
        <p14:creationId xmlns:p14="http://schemas.microsoft.com/office/powerpoint/2010/main" val="77390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440160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t">
            <a:normAutofit fontScale="90000"/>
          </a:bodyPr>
          <a:lstStyle/>
          <a:p>
            <a:pPr algn="l"/>
            <a:r>
              <a:rPr lang="cs-CZ" sz="2000" b="1" u="sng" dirty="0" smtClean="0"/>
              <a:t>Pracovní list - KŘÍŽOVKA</a:t>
            </a:r>
            <a:r>
              <a:rPr lang="cs-CZ" sz="2000" dirty="0" smtClean="0"/>
              <a:t>: </a:t>
            </a:r>
            <a:br>
              <a:rPr lang="cs-CZ" sz="2000" dirty="0" smtClean="0"/>
            </a:br>
            <a:r>
              <a:rPr lang="cs-CZ" sz="1800" dirty="0" smtClean="0"/>
              <a:t>Doplň křížovku a slova z tajenky doplň do latinského přísloví.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</a:t>
            </a:r>
            <a:r>
              <a:rPr lang="cs-CZ" sz="2000" b="1" dirty="0" smtClean="0"/>
              <a:t>JAKÁ _ _ _ _ _ , TAKOVÁ _ _ _ _ _ _ . (latinské přísloví)</a:t>
            </a:r>
            <a:br>
              <a:rPr lang="cs-CZ" sz="2000" b="1" dirty="0" smtClean="0"/>
            </a:br>
            <a:r>
              <a:rPr lang="cs-CZ" sz="2000" b="1" dirty="0" smtClean="0"/>
              <a:t>						</a:t>
            </a:r>
            <a:r>
              <a:rPr lang="cs-CZ" sz="1600" b="1" dirty="0" smtClean="0"/>
              <a:t>tisk pro žáka nebo IA tabule</a:t>
            </a:r>
            <a:endParaRPr lang="cs-CZ" sz="1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3880866"/>
              </p:ext>
            </p:extLst>
          </p:nvPr>
        </p:nvGraphicFramePr>
        <p:xfrm>
          <a:off x="179513" y="2060848"/>
          <a:ext cx="4392482" cy="35166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7"/>
                <a:gridCol w="264029"/>
                <a:gridCol w="264029"/>
                <a:gridCol w="264029"/>
                <a:gridCol w="264029"/>
                <a:gridCol w="264029"/>
                <a:gridCol w="264029"/>
                <a:gridCol w="264029"/>
                <a:gridCol w="264029"/>
                <a:gridCol w="264029"/>
                <a:gridCol w="264029"/>
                <a:gridCol w="264029"/>
                <a:gridCol w="264029"/>
                <a:gridCol w="264029"/>
                <a:gridCol w="264029"/>
                <a:gridCol w="264029"/>
              </a:tblGrid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1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2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3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4</a:t>
                      </a:r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5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6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7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8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9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10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11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i="0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b="1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59461"/>
              </p:ext>
            </p:extLst>
          </p:nvPr>
        </p:nvGraphicFramePr>
        <p:xfrm>
          <a:off x="4644008" y="1988840"/>
          <a:ext cx="4320480" cy="37295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960440"/>
              </a:tblGrid>
              <a:tr h="357876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8-12 hodin práce se nazývá pracovní doba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Zaměstnanec a</a:t>
                      </a:r>
                      <a:r>
                        <a:rPr lang="cs-CZ" sz="1400" baseline="0" dirty="0" smtClean="0"/>
                        <a:t> zaměstnavatel uzavírají pracovní 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Studium je součástí přípravy na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budoucí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Soubor znalostí a dovedností nutných k výkonu povolání</a:t>
                      </a:r>
                      <a:r>
                        <a:rPr lang="cs-CZ" sz="1400" baseline="0" dirty="0" smtClean="0"/>
                        <a:t> se nazývá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Některé druhy práce vyžadují speciální pracovní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Písemný dokument</a:t>
                      </a:r>
                      <a:r>
                        <a:rPr lang="cs-CZ" sz="1400" baseline="0" dirty="0" smtClean="0"/>
                        <a:t> o uzavření pracovní dohody je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Střední školy poskytují obecné a odborné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Za práci náleží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Pracovní poměr ukončí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Každý pracující má právo na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Člověk,</a:t>
                      </a:r>
                      <a:r>
                        <a:rPr lang="cs-CZ" sz="1400" baseline="0" dirty="0" smtClean="0"/>
                        <a:t> u kterého jiní pracují, je …</a:t>
                      </a:r>
                      <a:endParaRPr lang="cs-CZ" sz="140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142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88925597"/>
              </p:ext>
            </p:extLst>
          </p:nvPr>
        </p:nvGraphicFramePr>
        <p:xfrm>
          <a:off x="179513" y="2060848"/>
          <a:ext cx="4320475" cy="35166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2255"/>
                <a:gridCol w="262548"/>
                <a:gridCol w="262548"/>
                <a:gridCol w="262548"/>
                <a:gridCol w="262548"/>
                <a:gridCol w="262548"/>
                <a:gridCol w="262548"/>
                <a:gridCol w="262548"/>
                <a:gridCol w="262548"/>
                <a:gridCol w="262548"/>
                <a:gridCol w="262548"/>
                <a:gridCol w="262548"/>
                <a:gridCol w="262548"/>
                <a:gridCol w="262548"/>
                <a:gridCol w="262548"/>
                <a:gridCol w="262548"/>
              </a:tblGrid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1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P</a:t>
                      </a:r>
                      <a:endParaRPr lang="cs-CZ" sz="1400" b="1" i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L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N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Á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2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P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O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M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Ě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R</a:t>
                      </a:r>
                      <a:endParaRPr lang="cs-CZ" sz="1400" b="1" i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3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P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O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V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O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L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Á</a:t>
                      </a:r>
                      <a:endParaRPr lang="cs-CZ" sz="1400" b="1" i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N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Í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4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K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V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A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L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I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F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I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K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A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C</a:t>
                      </a:r>
                      <a:endParaRPr lang="cs-CZ" sz="1400" b="1" i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E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5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O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B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L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E</a:t>
                      </a:r>
                      <a:endParaRPr lang="cs-CZ" sz="1400" b="1" i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Č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E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N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Í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6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S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M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L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O</a:t>
                      </a:r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U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V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A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7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V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Z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D</a:t>
                      </a:r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Ě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L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Á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N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Í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8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M</a:t>
                      </a:r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Z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D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A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9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V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Ý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P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O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V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Ě</a:t>
                      </a:r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Ď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10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O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D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P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O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Č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I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N</a:t>
                      </a:r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E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K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</a:tr>
              <a:tr h="319695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11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Z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A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M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Ě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S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T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N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i="0" dirty="0" smtClean="0"/>
                        <a:t>A</a:t>
                      </a:r>
                      <a:endParaRPr lang="cs-CZ" sz="1400" b="1" i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V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A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T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E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L</a:t>
                      </a:r>
                      <a:endParaRPr lang="cs-CZ" sz="14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062408"/>
              </p:ext>
            </p:extLst>
          </p:nvPr>
        </p:nvGraphicFramePr>
        <p:xfrm>
          <a:off x="4644008" y="1988840"/>
          <a:ext cx="4320480" cy="37295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960440"/>
              </a:tblGrid>
              <a:tr h="357876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8-12 hodin práce se nazývá pracovní doba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Zaměstnanec a</a:t>
                      </a:r>
                      <a:r>
                        <a:rPr lang="cs-CZ" sz="1400" baseline="0" dirty="0" smtClean="0"/>
                        <a:t> zaměstnavatel uzavírají pracovní 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Studium je součástí přípravy na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budoucí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Soubor znalostí a dovedností nutných k výkonu povolání</a:t>
                      </a:r>
                      <a:r>
                        <a:rPr lang="cs-CZ" sz="1400" baseline="0" dirty="0" smtClean="0"/>
                        <a:t> se nazývá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Některé druhy práce vyžadují speciální pracovní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Písemný dokument</a:t>
                      </a:r>
                      <a:r>
                        <a:rPr lang="cs-CZ" sz="1400" baseline="0" dirty="0" smtClean="0"/>
                        <a:t> o uzavření pracovní dohody je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Střední školy poskytují obecné a odborné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Za práci náleží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Pracovní poměr ukončí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Každý pracující má právo na …</a:t>
                      </a:r>
                      <a:endParaRPr lang="cs-CZ" sz="1400" dirty="0"/>
                    </a:p>
                  </a:txBody>
                  <a:tcPr/>
                </a:tc>
              </a:tr>
              <a:tr h="31705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Člověk,</a:t>
                      </a:r>
                      <a:r>
                        <a:rPr lang="cs-CZ" sz="1400" baseline="0" dirty="0" smtClean="0"/>
                        <a:t> u kterého jiní pracují, je …</a:t>
                      </a:r>
                      <a:endParaRPr lang="cs-CZ" sz="140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t">
            <a:normAutofit/>
          </a:bodyPr>
          <a:lstStyle/>
          <a:p>
            <a:pPr algn="l"/>
            <a:r>
              <a:rPr lang="cs-CZ" sz="2000" b="1" u="sng" dirty="0" smtClean="0"/>
              <a:t>Pracovní list - řešení</a:t>
            </a:r>
            <a:r>
              <a:rPr lang="cs-CZ" sz="2000" dirty="0" smtClean="0"/>
              <a:t>: </a:t>
            </a:r>
            <a:r>
              <a:rPr lang="cs-CZ" sz="1800" dirty="0" smtClean="0"/>
              <a:t>Doplň křížovku a slova z tajenky doplň do latinského přísloví.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1800" dirty="0" smtClean="0"/>
              <a:t>	</a:t>
            </a:r>
            <a:r>
              <a:rPr lang="cs-CZ" sz="2000" b="1" dirty="0" smtClean="0"/>
              <a:t>JAKÁ PRÁCE, TAKOVÁ ODMĚNA. (latinské přísloví)</a:t>
            </a:r>
            <a:br>
              <a:rPr lang="cs-CZ" sz="2000" b="1" dirty="0" smtClean="0"/>
            </a:br>
            <a:r>
              <a:rPr lang="cs-CZ" sz="2000" b="1" dirty="0" smtClean="0"/>
              <a:t>							</a:t>
            </a:r>
            <a:r>
              <a:rPr lang="cs-CZ" sz="1600" b="1" dirty="0" smtClean="0"/>
              <a:t>IA tabule	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202426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4502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1147" y="1124744"/>
            <a:ext cx="8229600" cy="511256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Pracovní poměr je založen na základě písemné dohody mezi zaměstnancem a zaměstnavatelem.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Vznik, změny a skončení pracovního poměru se řídí Zákoníkem práce.</a:t>
            </a:r>
          </a:p>
          <a:p>
            <a:pPr marL="0" indent="0">
              <a:buNone/>
            </a:pPr>
            <a:r>
              <a:rPr lang="cs-CZ" dirty="0" smtClean="0"/>
              <a:t>REFLEXE:</a:t>
            </a:r>
          </a:p>
          <a:p>
            <a:pPr marL="0" indent="0">
              <a:buNone/>
            </a:pPr>
            <a:r>
              <a:rPr lang="cs-CZ" dirty="0" smtClean="0"/>
              <a:t>Jaký druh pracovního poměru by ti nejlépe vyhovoval?</a:t>
            </a:r>
          </a:p>
          <a:p>
            <a:pPr marL="0" indent="0">
              <a:buNone/>
            </a:pPr>
            <a:r>
              <a:rPr lang="cs-CZ" dirty="0" smtClean="0"/>
              <a:t>Ne/vadilo by ti kvůli pracovnímu poměru změnit bydliště?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0" name="Picture 6" descr="C:\Users\ZS SLOVAN\AppData\Local\Microsoft\Windows\Temporary Internet Files\Content.IE5\FY2TJY9V\MP9002849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589240"/>
            <a:ext cx="1554374" cy="102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 SLOVAN\AppData\Local\Microsoft\Windows\Temporary Internet Files\Content.IE5\EJ1X6KMO\MP9002895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605" y="3088574"/>
            <a:ext cx="1437303" cy="953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ZS SLOVAN\AppData\Local\Microsoft\Windows\Temporary Internet Files\Content.IE5\JY3DX1OV\MP9004318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48680"/>
            <a:ext cx="1546482" cy="103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733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3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r>
              <a:rPr lang="en-US" dirty="0" smtClean="0"/>
              <a:t> </a:t>
            </a:r>
            <a:r>
              <a:rPr lang="en-US" sz="3100" dirty="0" smtClean="0"/>
              <a:t>[on line]</a:t>
            </a:r>
            <a:r>
              <a:rPr lang="cs-CZ" sz="3100" dirty="0" smtClean="0"/>
              <a:t> dostupné z www: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1600" dirty="0"/>
              <a:t>Použité kliparty: </a:t>
            </a:r>
            <a:r>
              <a:rPr lang="cs-CZ" sz="1600" u="sng" dirty="0" smtClean="0">
                <a:hlinkClick r:id="rId2"/>
              </a:rPr>
              <a:t>www.office.microsoft.com</a:t>
            </a:r>
            <a:endParaRPr lang="cs-CZ" sz="1600" dirty="0" smtClean="0">
              <a:hlinkClick r:id="rId3"/>
            </a:endParaRPr>
          </a:p>
          <a:p>
            <a:r>
              <a:rPr lang="cs-CZ" sz="1600" dirty="0" smtClean="0"/>
              <a:t>HORSKÁ</a:t>
            </a:r>
            <a:r>
              <a:rPr lang="cs-CZ" sz="1600" dirty="0"/>
              <a:t>, Viola. </a:t>
            </a:r>
            <a:r>
              <a:rPr lang="cs-CZ" sz="1600" i="1" dirty="0"/>
              <a:t>Občanská výchova pro 8. a 9. ročník základní školy</a:t>
            </a:r>
            <a:r>
              <a:rPr lang="cs-CZ" sz="1600" dirty="0"/>
              <a:t>. Vyd. 1. Praha: Fortuna, 1999, 215 s. ISBN 80-716-8641-7.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811822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d"/>
      </p:transition>
    </mc:Choice>
    <mc:Fallback xmlns="">
      <p:transition spd="slow">
        <p:push dir="d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2343</TotalTime>
  <Words>761</Words>
  <Application>Microsoft Office PowerPoint</Application>
  <PresentationFormat>Předvádění na obrazovce (4:3)</PresentationFormat>
  <Paragraphs>231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1_Motiv systému Office</vt:lpstr>
      <vt:lpstr>2_Motiv systému Office</vt:lpstr>
      <vt:lpstr>Prezentace aplikace PowerPoint</vt:lpstr>
      <vt:lpstr>ANOTACE</vt:lpstr>
      <vt:lpstr>PILOTÁŽ  (doporučení – upozornění – zpětná vazba)</vt:lpstr>
      <vt:lpstr>PRACOVNÍ POMĚR</vt:lpstr>
      <vt:lpstr>DRUHY PRACOVNÍCH POMĚRŮ</vt:lpstr>
      <vt:lpstr>ZMĚNY PRACOVNÍHO POMĚRU</vt:lpstr>
      <vt:lpstr>SKONČENÍ PRACOVNÍHO POMĚRU</vt:lpstr>
      <vt:lpstr>Pracovní list - KŘÍŽOVKA:  Doplň křížovku a slova z tajenky doplň do latinského přísloví.   JAKÁ _ _ _ _ _ , TAKOVÁ _ _ _ _ _ _ . (latinské přísloví)       tisk pro žáka nebo IA tabule</vt:lpstr>
      <vt:lpstr>Pracovní list - řešení: Doplň křížovku a slova z tajenky doplň do latinského přísloví.  JAKÁ PRÁCE, TAKOVÁ ODMĚNA. (latinské přísloví)        IA tabule </vt:lpstr>
      <vt:lpstr>ZÁVĚR</vt:lpstr>
      <vt:lpstr>ZDROJE [on line] dostupné z www:</vt:lpstr>
    </vt:vector>
  </TitlesOfParts>
  <Company>ZŠ Slovan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SLOVAN</dc:creator>
  <cp:lastModifiedBy>ZS SLOVAN</cp:lastModifiedBy>
  <cp:revision>81</cp:revision>
  <dcterms:created xsi:type="dcterms:W3CDTF">2011-11-03T02:26:36Z</dcterms:created>
  <dcterms:modified xsi:type="dcterms:W3CDTF">2013-02-20T23:37:03Z</dcterms:modified>
</cp:coreProperties>
</file>