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9" r:id="rId3"/>
    <p:sldId id="267" r:id="rId4"/>
    <p:sldId id="261" r:id="rId5"/>
    <p:sldId id="257" r:id="rId6"/>
    <p:sldId id="268" r:id="rId7"/>
    <p:sldId id="258" r:id="rId8"/>
    <p:sldId id="259" r:id="rId9"/>
    <p:sldId id="264" r:id="rId10"/>
    <p:sldId id="260" r:id="rId11"/>
    <p:sldId id="265" r:id="rId12"/>
    <p:sldId id="270" r:id="rId13"/>
    <p:sldId id="273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72276-C87B-44DC-848A-4F316419989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3C3E7-59F0-440D-AE2E-4373ABA23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97E3C-EFB9-43C7-8D37-F7841ED319C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4D0C-C943-4B2A-81CD-DE9663B16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5E2A6-2F96-4E49-9B4E-5E63EFEC9F7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5631D-9C07-4BD9-B644-DA3C49B62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7F92B-90BB-43F2-94F3-AD6F0077DF0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38CBC-8B09-43F0-B58D-83EBB58FD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31D1E-9421-4EFB-92E8-95CE09248E5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2CE2B-93D8-4BC8-B032-BFF77A891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9D06C-9695-4708-B9FF-8AD001B18B9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C17E9-63B9-43B6-AF95-3DEF24FAF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709EE-D11C-471A-9CF4-28BF6B843F7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2708-B323-447D-8A0D-B025B6869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FF7D7-0A28-4E8E-8014-646E84FB34D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73657-C040-4DB8-9A3A-2388ED318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116EC-F716-4307-933E-237E6B114E7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32ABAD-13F9-43C8-8AEC-38865710E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A9090-E790-4858-9D41-1BEF9F6FFEF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A5676-B1F6-4C9C-A134-741126FA8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8C13C-EB02-4623-B13B-EA617CF9856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0D089-95A6-4B56-A38D-89604ED33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C326439B-2376-4C75-99D8-DE2B7A5F233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D92E7BC7-B8E3-4F0F-A7E9-EDCEFD9DE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6" r:id="rId3"/>
    <p:sldLayoutId id="2147483693" r:id="rId4"/>
    <p:sldLayoutId id="2147483692" r:id="rId5"/>
    <p:sldLayoutId id="2147483691" r:id="rId6"/>
    <p:sldLayoutId id="2147483690" r:id="rId7"/>
    <p:sldLayoutId id="2147483689" r:id="rId8"/>
    <p:sldLayoutId id="2147483688" r:id="rId9"/>
    <p:sldLayoutId id="2147483687" r:id="rId10"/>
    <p:sldLayoutId id="2147483686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PŘÍRODOVĚDA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IV.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ZIMA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KOLÁČKOVÁ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19.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10. 2011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>
                <a:solidFill>
                  <a:srgbClr val="C00000"/>
                </a:solidFill>
              </a:rPr>
              <a:t> </a:t>
            </a:r>
            <a:r>
              <a:rPr lang="cs-CZ" sz="4000" b="1" smtClean="0">
                <a:solidFill>
                  <a:srgbClr val="C00000"/>
                </a:solidFill>
              </a:rPr>
              <a:t>VY_32_INOVACE_10_HK</a:t>
            </a:r>
            <a:endParaRPr lang="cs-CZ" sz="4000" b="1" dirty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3317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692150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88913"/>
            <a:ext cx="7126287" cy="923925"/>
          </a:xfr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496300" cy="5329237"/>
          </a:xfr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 4. ROČNÍKU PŘÍRODOVĚDY.  DOPLŇUJE UČIVO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 – ŽIVÁ PŘÍRODA, POZNÁVÁNÍ  ŽIVOČICHŮ A ROSTLIN.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SEZNÁMÍ:</a:t>
            </a:r>
          </a:p>
          <a:p>
            <a:pPr marL="97967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- S PŘÍRODNÍMI  PODMÍNKAMI  V ZIMĚ</a:t>
            </a:r>
          </a:p>
          <a:p>
            <a:pPr marL="97967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- SE ZMĚNAMI V PŘÍRODĚ</a:t>
            </a:r>
          </a:p>
          <a:p>
            <a:pPr marL="97967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- SE ZPŮSOBEM PŘEZIMOVÁNÍ NĚKTERÝCH ŽIVOČICHŮ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   Zkušenosti s pilotováním: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Žáci se naučili charakterizovat změny, ke kterým dochází v přírodě během zimy. Naučili se rozlišovat zimní spánek u některých savců a stav strnulosti u plazů. Doma si založili pokus s rychlením rostlin a svá pozorování si zapisovali do sešitu. Písemně odpověděli na shrnující otázky.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PŘÍRODNÍ SPOLEČENSTVA V ZIMĚ</a:t>
            </a:r>
            <a:endParaRPr lang="cs-CZ" sz="3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412875"/>
            <a:ext cx="8353425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ZIMA  V  PŘÍRODĚ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412875"/>
            <a:ext cx="2879725" cy="206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1773238"/>
            <a:ext cx="352742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63613" y="3429000"/>
            <a:ext cx="418465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>
          <a:xfrm>
            <a:off x="5292725" y="4005263"/>
            <a:ext cx="3095625" cy="2016125"/>
          </a:xfr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8229600" cy="1195387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Podmínky, které vytváří živá a neživá příroda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</p:spPr>
        <p:txBody>
          <a:bodyPr/>
          <a:lstStyle/>
          <a:p>
            <a:r>
              <a:rPr lang="cs-CZ" smtClean="0"/>
              <a:t>21.12. – den zimního slunovratu –den se začíná prodlužovat</a:t>
            </a:r>
          </a:p>
          <a:p>
            <a:r>
              <a:rPr lang="cs-CZ" smtClean="0"/>
              <a:t>Podle kalendáře trvá zima 3 měsíce, ale v horách přetrvávají zimní podmínky déle.</a:t>
            </a:r>
          </a:p>
          <a:p>
            <a:r>
              <a:rPr lang="cs-CZ" smtClean="0"/>
              <a:t>Nadzemní části rostlin uhynuly.</a:t>
            </a:r>
          </a:p>
          <a:p>
            <a:r>
              <a:rPr lang="cs-CZ" smtClean="0"/>
              <a:t>U vytrvalých rostlin přežívají pouze přízemní a podzemní části.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4112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Změny v přírodě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600200"/>
            <a:ext cx="8135938" cy="45259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VYTRVALÉ  BYLINY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mtClean="0"/>
              <a:t>1. Rostliny se svazčitými kořeny (trávy)</a:t>
            </a:r>
          </a:p>
          <a:p>
            <a:r>
              <a:rPr lang="cs-CZ" smtClean="0"/>
              <a:t>2. Rostliny s hlavním a postranními kořeny (smetanka lékařská)</a:t>
            </a:r>
          </a:p>
          <a:p>
            <a:r>
              <a:rPr lang="cs-CZ" smtClean="0"/>
              <a:t>3. Rostliny s cibulkou (sněženka podsněžník, bledule jarní, tulipán)</a:t>
            </a:r>
          </a:p>
          <a:p>
            <a:r>
              <a:rPr lang="cs-CZ" smtClean="0"/>
              <a:t>4. Rostliny s oddenkem (sasanka hajní)</a:t>
            </a:r>
          </a:p>
          <a:p>
            <a:r>
              <a:rPr lang="cs-CZ" smtClean="0"/>
              <a:t>5. Rostliny s hlízou (lilek brambor)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</p:spPr>
        <p:txBody>
          <a:bodyPr/>
          <a:lstStyle/>
          <a:p>
            <a:r>
              <a:rPr lang="cs-CZ" smtClean="0"/>
              <a:t>Na větvích stromů a keřů vidíme pupeny. V nich jsou uschovány základy příštích listů a květů.</a:t>
            </a:r>
          </a:p>
          <a:p>
            <a:r>
              <a:rPr lang="cs-CZ" smtClean="0"/>
              <a:t>Na počátku prosince můžeme provádět pokusy s rychlením rostlin – „barborky“. Konce větviček třešní nebo forzýtií se šikmo seříznou,  ponoří do vlažné vody a dají při pokojové teplotě na světlé stanoviště. Zapište svá pozorování do sešitu.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RYCHLENÍ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1989138"/>
            <a:ext cx="3960813" cy="41370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989138"/>
            <a:ext cx="3889375" cy="417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r>
              <a:rPr lang="cs-CZ" u="sng" smtClean="0"/>
              <a:t>SAVCI</a:t>
            </a:r>
            <a:r>
              <a:rPr lang="cs-CZ" smtClean="0"/>
              <a:t> - zimním spánkem přečkávají zimu ježci a netopýři.</a:t>
            </a:r>
          </a:p>
          <a:p>
            <a:r>
              <a:rPr lang="cs-CZ" smtClean="0"/>
              <a:t>Někteří živočichové pouze odpočívají a využívají připravených zásob –veverka.</a:t>
            </a:r>
          </a:p>
          <a:p>
            <a:r>
              <a:rPr lang="cs-CZ" smtClean="0"/>
              <a:t>Stavem strnulosti reagují na zimní chlad </a:t>
            </a:r>
            <a:r>
              <a:rPr lang="cs-CZ" u="sng" smtClean="0"/>
              <a:t>plazi.</a:t>
            </a:r>
          </a:p>
          <a:p>
            <a:r>
              <a:rPr lang="cs-CZ" u="sng" smtClean="0"/>
              <a:t>Ryby</a:t>
            </a:r>
            <a:r>
              <a:rPr lang="cs-CZ" smtClean="0"/>
              <a:t> vyhledávají hlubší tůně nebo chráněná místa.</a:t>
            </a:r>
          </a:p>
          <a:p>
            <a:r>
              <a:rPr lang="cs-CZ" u="sng" smtClean="0"/>
              <a:t>Hmyz</a:t>
            </a:r>
            <a:r>
              <a:rPr lang="cs-CZ" smtClean="0"/>
              <a:t> většinou na podzim uhyne. Přezimují vajíčka, larvy nebo kukly.</a:t>
            </a:r>
            <a:endParaRPr lang="cs-CZ" u="sng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Ježek a kapr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984375"/>
            <a:ext cx="3765550" cy="382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00538" y="1984375"/>
            <a:ext cx="4749800" cy="382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Zástupný symbol pro obsah 2"/>
          <p:cNvSpPr>
            <a:spLocks noGrp="1"/>
          </p:cNvSpPr>
          <p:nvPr>
            <p:ph idx="1"/>
          </p:nvPr>
        </p:nvSpPr>
        <p:spPr>
          <a:xfrm flipH="1">
            <a:off x="323850" y="1557338"/>
            <a:ext cx="8726488" cy="4751387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Netopýr </a:t>
            </a:r>
            <a:r>
              <a:rPr lang="cs-CZ" dirty="0"/>
              <a:t>a veverka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00113" y="1916113"/>
            <a:ext cx="3016250" cy="42100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38588" y="1916113"/>
            <a:ext cx="5073650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ODPOVĚZ  NA  OTÁZKY:</a:t>
            </a:r>
            <a:endParaRPr lang="cs-CZ" sz="4000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1.Kteří savci přečkávají zimu zimním spánkem?</a:t>
            </a:r>
          </a:p>
          <a:p>
            <a:r>
              <a:rPr lang="cs-CZ" smtClean="0"/>
              <a:t>2. Co je to stav strnulosti?</a:t>
            </a:r>
          </a:p>
          <a:p>
            <a:r>
              <a:rPr lang="cs-CZ" smtClean="0"/>
              <a:t>3. Jak přezimují ryby?</a:t>
            </a:r>
          </a:p>
          <a:p>
            <a:r>
              <a:rPr lang="cs-CZ" smtClean="0"/>
              <a:t>4. Popiš rychlení rostlin.</a:t>
            </a:r>
          </a:p>
          <a:p>
            <a:r>
              <a:rPr lang="cs-CZ" smtClean="0"/>
              <a:t>5. Jak dlouho trvá zima a kdy přesně začíná?</a:t>
            </a:r>
          </a:p>
          <a:p>
            <a:r>
              <a:rPr lang="cs-CZ" smtClean="0"/>
              <a:t>6. Co patří mezi vytrvalé rostliny?</a:t>
            </a:r>
          </a:p>
          <a:p>
            <a:r>
              <a:rPr lang="cs-CZ" smtClean="0"/>
              <a:t>7. Jak přečkává zimu veverka?</a:t>
            </a:r>
          </a:p>
          <a:p>
            <a:r>
              <a:rPr lang="cs-CZ" smtClean="0"/>
              <a:t>8. popiš změny v přírodě, ke kterým dochází v zimě.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KOFLER, </a:t>
            </a:r>
            <a:r>
              <a:rPr lang="cs-CZ" sz="1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Jurgen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22.1. 2003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2011-10-19].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Soubor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: Schneelandschaft_Furx.JPG. Dostupné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z WWW: http://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commons.wikimedia.org/wiki/File:Schneelandschaft_Furx.JPG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JAPEL, </a:t>
            </a:r>
            <a:r>
              <a:rPr lang="cs-CZ" sz="1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Jens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20.12. 2004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2011-10-19]. Soubor: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Winter_im_Oberdorf.jpg. 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Dostupné z WWW: http://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commons.wikimedia.org/wiki/File:Winter_im_Oberdorf.jpg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EYONE.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22.1. 2003 [cit. 2011-10-19]. Soubor: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Givrebranche.JPG. Dostupné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z WWW: http://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commons.wikimedia.org/wiki/File:Givrebranche.JPG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KARELJ.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6.4. 2009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2011-10-19]. Soubor: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Bud_prunus_1.jpg. 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Dostupné z WWW: http://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commons.wikimedia.org/wiki/File:Bud_prunus_1.jpg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HUHULENIK.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22.9. 2010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[cit. 2011-10-19]. Soubor: 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Bat_near_V%C4%9Bstonice_reservoir.jpg. 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Dostupné z WWW: http://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commons.wikimedia.org/wiki/File:Bat_near_V%C4%9Bstonice_reservoir.jpg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TWICE25.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22.9. 2010 [cit. 2011-10-19]. Soubor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: Biella-Sala_Biellese-laghetto_ghiacciato.jpg.  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Dostupné z WWW: http://</a:t>
            </a:r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commons.wikimedia.org/wiki/File:Biella-Sala_Biellese-laghetto_ghiacciato.jpg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BATHA, Matěj.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22.1. 2003 [cit. 2011-10-19]. Soubor: Vy%C5%A1ehrad_076_-_veverka.jpg. Dostupné z WWW: http://commons.wikimedia.org/wiki/File:Vy%C5%A1ehrad_076</a:t>
            </a:r>
            <a:r>
              <a:rPr lang="cs-CZ" sz="1800">
                <a:solidFill>
                  <a:schemeClr val="tx1">
                    <a:lumMod val="50000"/>
                    <a:lumOff val="50000"/>
                  </a:schemeClr>
                </a:solidFill>
              </a:rPr>
              <a:t>_-_</a:t>
            </a:r>
            <a:r>
              <a:rPr lang="cs-CZ" sz="180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veverka.jpg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KARELJ.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cs.wikipedia.org</a:t>
            </a:r>
            <a:r>
              <a:rPr lang="cs-CZ" sz="1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 [online]. 25.7. 2009 [cit. 2011-10-19]. Soubor: Je%C5%BEek1.jpg.   Dostupné z WWW: http://commons.wikimedia.org/wiki/File:Je%C5%BEek1.jpg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114</TotalTime>
  <Words>489</Words>
  <Application>Microsoft Office PowerPoint</Application>
  <PresentationFormat>Předvádění na obrazovce (4:3)</PresentationFormat>
  <Paragraphs>77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Palatino Linotype</vt:lpstr>
      <vt:lpstr>Arial</vt:lpstr>
      <vt:lpstr>Century Gothic</vt:lpstr>
      <vt:lpstr>Courier New</vt:lpstr>
      <vt:lpstr>Calibri</vt:lpstr>
      <vt:lpstr>Exekutivní</vt:lpstr>
      <vt:lpstr>Exekutivní</vt:lpstr>
      <vt:lpstr>Snímek 1</vt:lpstr>
      <vt:lpstr>ANOTACE</vt:lpstr>
      <vt:lpstr>PŘÍRODNÍ SPOLEČENSTVA V ZIMĚ</vt:lpstr>
      <vt:lpstr>ZIMA  V  PŘÍRODĚ</vt:lpstr>
      <vt:lpstr>Podmínky, které vytváří živá a neživá příroda </vt:lpstr>
      <vt:lpstr>Změny v přírodě</vt:lpstr>
      <vt:lpstr>VYTRVALÉ  BYLINY</vt:lpstr>
      <vt:lpstr>DŘEVINY</vt:lpstr>
      <vt:lpstr>RYCHLENÍ</vt:lpstr>
      <vt:lpstr>ŽIVOČICHOVÉ</vt:lpstr>
      <vt:lpstr>Ježek a kapr </vt:lpstr>
      <vt:lpstr>Netopýr a veverka</vt:lpstr>
      <vt:lpstr>ODPOVĚZ  NA  OTÁZKY: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SPOLEČENSTVA V ZIMĚ</dc:title>
  <dc:creator>H Koláčková</dc:creator>
  <cp:lastModifiedBy>Maminka</cp:lastModifiedBy>
  <cp:revision>25</cp:revision>
  <dcterms:created xsi:type="dcterms:W3CDTF">2011-10-19T10:28:21Z</dcterms:created>
  <dcterms:modified xsi:type="dcterms:W3CDTF">2013-09-20T07:25:26Z</dcterms:modified>
</cp:coreProperties>
</file>