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66" r:id="rId2"/>
    <p:sldId id="264" r:id="rId3"/>
    <p:sldId id="268" r:id="rId4"/>
    <p:sldId id="256" r:id="rId5"/>
    <p:sldId id="263" r:id="rId6"/>
    <p:sldId id="259" r:id="rId7"/>
    <p:sldId id="257" r:id="rId8"/>
    <p:sldId id="258" r:id="rId9"/>
    <p:sldId id="261" r:id="rId10"/>
    <p:sldId id="262" r:id="rId11"/>
    <p:sldId id="269" r:id="rId12"/>
    <p:sldId id="260" r:id="rId13"/>
    <p:sldId id="270" r:id="rId14"/>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7" d="100"/>
          <a:sy n="107" d="100"/>
        </p:scale>
        <p:origin x="-90" y="-84"/>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17" name="Rectangle 2"/>
          <p:cNvSpPr>
            <a:spLocks noGrp="1"/>
          </p:cNvSpPr>
          <p:nvPr>
            <p:ph type="ctrTitle"/>
          </p:nvPr>
        </p:nvSpPr>
        <p:spPr>
          <a:xfrm>
            <a:off x="685800" y="2130425"/>
            <a:ext cx="7772400" cy="1470025"/>
          </a:xfrm>
        </p:spPr>
        <p:txBody>
          <a:bodyPr/>
          <a:lstStyle>
            <a:lvl1pPr algn="ctr">
              <a:defRPr sz="5500"/>
            </a:lvl1pPr>
          </a:lstStyle>
          <a:p>
            <a:r>
              <a:rPr lang="cs-CZ" altLang="ko-KR" smtClean="0"/>
              <a:t>Kliknutím lze upravit styl.</a:t>
            </a:r>
            <a:endParaRPr lang="ko-KR" altLang="ko-KR"/>
          </a:p>
        </p:txBody>
      </p:sp>
      <p:sp>
        <p:nvSpPr>
          <p:cNvPr id="5" name="Rectangle 3"/>
          <p:cNvSpPr>
            <a:spLocks noGrp="1"/>
          </p:cNvSpPr>
          <p:nvPr>
            <p:ph type="subTitle" idx="1"/>
          </p:nvPr>
        </p:nvSpPr>
        <p:spPr>
          <a:xfrm>
            <a:off x="1371600" y="3753728"/>
            <a:ext cx="6400800" cy="1752600"/>
          </a:xfrm>
        </p:spPr>
        <p:txBody>
          <a:bodyPr>
            <a:normAutofit/>
          </a:bodyPr>
          <a:lstStyle>
            <a:lvl1pPr marL="0" indent="0" algn="ctr">
              <a:buNone/>
              <a:defRPr sz="2400"/>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cs-CZ" altLang="ko-KR" smtClean="0"/>
              <a:t>Kliknutím lze upravit styl předlohy.</a:t>
            </a:r>
            <a:endParaRPr lang="ko-KR" altLang="ko-KR"/>
          </a:p>
        </p:txBody>
      </p:sp>
      <p:sp>
        <p:nvSpPr>
          <p:cNvPr id="4" name="Rectangle 4"/>
          <p:cNvSpPr>
            <a:spLocks noGrp="1"/>
          </p:cNvSpPr>
          <p:nvPr>
            <p:ph type="dt" sz="half" idx="10"/>
          </p:nvPr>
        </p:nvSpPr>
        <p:spPr/>
        <p:txBody>
          <a:bodyPr/>
          <a:lstStyle>
            <a:lvl1pPr>
              <a:defRPr/>
            </a:lvl1pPr>
          </a:lstStyle>
          <a:p>
            <a:pPr>
              <a:defRPr/>
            </a:pPr>
            <a:fld id="{C7447BE4-EE94-452B-97C3-DE41F228791A}" type="datetimeFigureOut">
              <a:rPr lang="cs-CZ"/>
              <a:pPr>
                <a:defRPr/>
              </a:pPr>
              <a:t>20.9.2013</a:t>
            </a:fld>
            <a:endParaRPr lang="cs-CZ"/>
          </a:p>
        </p:txBody>
      </p:sp>
      <p:sp>
        <p:nvSpPr>
          <p:cNvPr id="6" name="Rectangle 5"/>
          <p:cNvSpPr>
            <a:spLocks noGrp="1"/>
          </p:cNvSpPr>
          <p:nvPr>
            <p:ph type="ftr" sz="quarter" idx="11"/>
          </p:nvPr>
        </p:nvSpPr>
        <p:spPr/>
        <p:txBody>
          <a:bodyPr/>
          <a:lstStyle>
            <a:lvl1pPr>
              <a:defRPr/>
            </a:lvl1pPr>
          </a:lstStyle>
          <a:p>
            <a:pPr>
              <a:defRPr/>
            </a:pPr>
            <a:endParaRPr lang="cs-CZ"/>
          </a:p>
        </p:txBody>
      </p:sp>
      <p:sp>
        <p:nvSpPr>
          <p:cNvPr id="7" name="Rectangle 6"/>
          <p:cNvSpPr>
            <a:spLocks noGrp="1"/>
          </p:cNvSpPr>
          <p:nvPr>
            <p:ph type="sldNum" sz="quarter" idx="12"/>
          </p:nvPr>
        </p:nvSpPr>
        <p:spPr/>
        <p:txBody>
          <a:bodyPr/>
          <a:lstStyle>
            <a:lvl1pPr>
              <a:defRPr/>
            </a:lvl1pPr>
          </a:lstStyle>
          <a:p>
            <a:pPr>
              <a:defRPr/>
            </a:pPr>
            <a:fld id="{D8EB4DC1-C0FF-47A3-AD71-5709D06BD157}" type="slidenum">
              <a:rPr lang="cs-CZ"/>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Rectangle 2"/>
          <p:cNvSpPr>
            <a:spLocks noGrp="1"/>
          </p:cNvSpPr>
          <p:nvPr>
            <p:ph type="title"/>
          </p:nvPr>
        </p:nvSpPr>
        <p:spPr/>
        <p:txBody>
          <a:bodyPr/>
          <a:lstStyle/>
          <a:p>
            <a:r>
              <a:rPr lang="cs-CZ" altLang="ko-KR" smtClean="0"/>
              <a:t>Kliknutím lze upravit styl.</a:t>
            </a:r>
            <a:endParaRPr lang="ko-KR" altLang="ko-KR"/>
          </a:p>
        </p:txBody>
      </p:sp>
      <p:sp>
        <p:nvSpPr>
          <p:cNvPr id="3" name="Rectangle 3"/>
          <p:cNvSpPr>
            <a:spLocks noGrp="1"/>
          </p:cNvSpPr>
          <p:nvPr>
            <p:ph idx="1"/>
          </p:nvPr>
        </p:nvSpPr>
        <p:spPr/>
        <p:txBody>
          <a:body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altLang="ko-KR"/>
          </a:p>
        </p:txBody>
      </p:sp>
      <p:sp>
        <p:nvSpPr>
          <p:cNvPr id="4" name="Rectangle 4"/>
          <p:cNvSpPr>
            <a:spLocks noGrp="1"/>
          </p:cNvSpPr>
          <p:nvPr>
            <p:ph type="dt" sz="half" idx="10"/>
          </p:nvPr>
        </p:nvSpPr>
        <p:spPr/>
        <p:txBody>
          <a:bodyPr/>
          <a:lstStyle>
            <a:lvl1pPr>
              <a:defRPr/>
            </a:lvl1pPr>
          </a:lstStyle>
          <a:p>
            <a:pPr>
              <a:defRPr/>
            </a:pPr>
            <a:fld id="{F574B5E1-AA13-48E0-985A-E12D06D9F7A7}" type="datetimeFigureOut">
              <a:rPr lang="cs-CZ"/>
              <a:pPr>
                <a:defRPr/>
              </a:pPr>
              <a:t>20.9.2013</a:t>
            </a:fld>
            <a:endParaRPr lang="cs-CZ"/>
          </a:p>
        </p:txBody>
      </p:sp>
      <p:sp>
        <p:nvSpPr>
          <p:cNvPr id="5" name="Rectangle 5"/>
          <p:cNvSpPr>
            <a:spLocks noGrp="1"/>
          </p:cNvSpPr>
          <p:nvPr>
            <p:ph type="ftr" sz="quarter" idx="11"/>
          </p:nvPr>
        </p:nvSpPr>
        <p:spPr/>
        <p:txBody>
          <a:bodyPr/>
          <a:lstStyle>
            <a:lvl1pPr>
              <a:defRPr/>
            </a:lvl1pPr>
          </a:lstStyle>
          <a:p>
            <a:pPr>
              <a:defRPr/>
            </a:pPr>
            <a:endParaRPr lang="cs-CZ"/>
          </a:p>
        </p:txBody>
      </p:sp>
      <p:sp>
        <p:nvSpPr>
          <p:cNvPr id="6" name="Rectangle 6"/>
          <p:cNvSpPr>
            <a:spLocks noGrp="1"/>
          </p:cNvSpPr>
          <p:nvPr>
            <p:ph type="sldNum" sz="quarter" idx="12"/>
          </p:nvPr>
        </p:nvSpPr>
        <p:spPr/>
        <p:txBody>
          <a:bodyPr/>
          <a:lstStyle>
            <a:lvl1pPr>
              <a:defRPr/>
            </a:lvl1pPr>
          </a:lstStyle>
          <a:p>
            <a:pPr>
              <a:defRPr/>
            </a:pPr>
            <a:fld id="{B330E256-35F8-44ED-A258-03B80E455FC8}" type="slidenum">
              <a:rPr lang="cs-CZ"/>
              <a:pPr>
                <a:defRPr/>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685800" y="2905125"/>
            <a:ext cx="7772400" cy="1362075"/>
          </a:xfrm>
        </p:spPr>
        <p:txBody>
          <a:bodyPr anchor="t"/>
          <a:lstStyle>
            <a:lvl1pPr algn="l">
              <a:defRPr sz="4300" b="1" cap="none" baseline="0"/>
            </a:lvl1pPr>
          </a:lstStyle>
          <a:p>
            <a:r>
              <a:rPr lang="cs-CZ" smtClean="0"/>
              <a:t>Kliknutím lze upravit styl.</a:t>
            </a:r>
            <a:endParaRPr lang="en-US"/>
          </a:p>
        </p:txBody>
      </p:sp>
      <p:sp>
        <p:nvSpPr>
          <p:cNvPr id="3" name="Text Placeholder 2"/>
          <p:cNvSpPr>
            <a:spLocks noGrp="1"/>
          </p:cNvSpPr>
          <p:nvPr>
            <p:ph type="body" idx="1"/>
          </p:nvPr>
        </p:nvSpPr>
        <p:spPr>
          <a:xfrm>
            <a:off x="685800" y="1376362"/>
            <a:ext cx="7772400" cy="1500187"/>
          </a:xfrm>
        </p:spPr>
        <p:txBody>
          <a:bodyPr anchor="b"/>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Rectangle 4"/>
          <p:cNvSpPr>
            <a:spLocks noGrp="1"/>
          </p:cNvSpPr>
          <p:nvPr>
            <p:ph type="dt" sz="half" idx="10"/>
          </p:nvPr>
        </p:nvSpPr>
        <p:spPr/>
        <p:txBody>
          <a:bodyPr/>
          <a:lstStyle>
            <a:lvl1pPr>
              <a:defRPr/>
            </a:lvl1pPr>
          </a:lstStyle>
          <a:p>
            <a:pPr>
              <a:defRPr/>
            </a:pPr>
            <a:fld id="{96A1FF92-FF26-4084-AC4E-AE82E5A1C40B}" type="datetimeFigureOut">
              <a:rPr lang="cs-CZ"/>
              <a:pPr>
                <a:defRPr/>
              </a:pPr>
              <a:t>20.9.2013</a:t>
            </a:fld>
            <a:endParaRPr lang="cs-CZ"/>
          </a:p>
        </p:txBody>
      </p:sp>
      <p:sp>
        <p:nvSpPr>
          <p:cNvPr id="5" name="Rectangle 5"/>
          <p:cNvSpPr>
            <a:spLocks noGrp="1"/>
          </p:cNvSpPr>
          <p:nvPr>
            <p:ph type="ftr" sz="quarter" idx="11"/>
          </p:nvPr>
        </p:nvSpPr>
        <p:spPr/>
        <p:txBody>
          <a:bodyPr/>
          <a:lstStyle>
            <a:lvl1pPr>
              <a:defRPr/>
            </a:lvl1pPr>
          </a:lstStyle>
          <a:p>
            <a:pPr>
              <a:defRPr/>
            </a:pPr>
            <a:endParaRPr lang="cs-CZ"/>
          </a:p>
        </p:txBody>
      </p:sp>
      <p:sp>
        <p:nvSpPr>
          <p:cNvPr id="6" name="Rectangle 6"/>
          <p:cNvSpPr>
            <a:spLocks noGrp="1"/>
          </p:cNvSpPr>
          <p:nvPr>
            <p:ph type="sldNum" sz="quarter" idx="12"/>
          </p:nvPr>
        </p:nvSpPr>
        <p:spPr/>
        <p:txBody>
          <a:bodyPr/>
          <a:lstStyle>
            <a:lvl1pPr>
              <a:defRPr/>
            </a:lvl1pPr>
          </a:lstStyle>
          <a:p>
            <a:pPr>
              <a:defRPr/>
            </a:pPr>
            <a:fld id="{0A05B632-2B0E-4F68-B4C4-6B17C91390A5}" type="slidenum">
              <a:rPr lang="cs-CZ"/>
              <a:pPr>
                <a:defRPr/>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3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3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Rectangle 4"/>
          <p:cNvSpPr>
            <a:spLocks noGrp="1"/>
          </p:cNvSpPr>
          <p:nvPr>
            <p:ph type="dt" sz="half" idx="10"/>
          </p:nvPr>
        </p:nvSpPr>
        <p:spPr/>
        <p:txBody>
          <a:bodyPr/>
          <a:lstStyle>
            <a:lvl1pPr>
              <a:defRPr/>
            </a:lvl1pPr>
          </a:lstStyle>
          <a:p>
            <a:pPr>
              <a:defRPr/>
            </a:pPr>
            <a:fld id="{CB6C183D-A36C-47E8-B2F0-C20B16F4E5B7}" type="datetimeFigureOut">
              <a:rPr lang="cs-CZ"/>
              <a:pPr>
                <a:defRPr/>
              </a:pPr>
              <a:t>20.9.2013</a:t>
            </a:fld>
            <a:endParaRPr lang="cs-CZ"/>
          </a:p>
        </p:txBody>
      </p:sp>
      <p:sp>
        <p:nvSpPr>
          <p:cNvPr id="6" name="Rectangle 5"/>
          <p:cNvSpPr>
            <a:spLocks noGrp="1"/>
          </p:cNvSpPr>
          <p:nvPr>
            <p:ph type="ftr" sz="quarter" idx="11"/>
          </p:nvPr>
        </p:nvSpPr>
        <p:spPr/>
        <p:txBody>
          <a:bodyPr/>
          <a:lstStyle>
            <a:lvl1pPr>
              <a:defRPr/>
            </a:lvl1pPr>
          </a:lstStyle>
          <a:p>
            <a:pPr>
              <a:defRPr/>
            </a:pPr>
            <a:endParaRPr lang="cs-CZ"/>
          </a:p>
        </p:txBody>
      </p:sp>
      <p:sp>
        <p:nvSpPr>
          <p:cNvPr id="7" name="Rectangle 6"/>
          <p:cNvSpPr>
            <a:spLocks noGrp="1"/>
          </p:cNvSpPr>
          <p:nvPr>
            <p:ph type="sldNum" sz="quarter" idx="12"/>
          </p:nvPr>
        </p:nvSpPr>
        <p:spPr/>
        <p:txBody>
          <a:bodyPr/>
          <a:lstStyle>
            <a:lvl1pPr>
              <a:defRPr/>
            </a:lvl1pPr>
          </a:lstStyle>
          <a:p>
            <a:pPr>
              <a:defRPr/>
            </a:pPr>
            <a:fld id="{08A8911D-0AEA-4F32-999D-CC6962EB7FD4}" type="slidenum">
              <a:rPr lang="cs-CZ"/>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457200" y="1535113"/>
            <a:ext cx="4040188" cy="639762"/>
          </a:xfrm>
        </p:spPr>
        <p:txBody>
          <a:bodyPr anchor="ctr"/>
          <a:lstStyle>
            <a:lvl1pPr marL="0" indent="0" algn="l">
              <a:buNone/>
              <a:defRPr sz="24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Text Placeholder 4"/>
          <p:cNvSpPr>
            <a:spLocks noGrp="1"/>
          </p:cNvSpPr>
          <p:nvPr>
            <p:ph type="body" sz="quarter" idx="3"/>
          </p:nvPr>
        </p:nvSpPr>
        <p:spPr>
          <a:xfrm>
            <a:off x="4645025" y="1535113"/>
            <a:ext cx="4041775" cy="639762"/>
          </a:xfrm>
        </p:spPr>
        <p:txBody>
          <a:bodyPr anchor="ctr"/>
          <a:lstStyle>
            <a:lvl1pPr marL="0" indent="0" algn="l">
              <a:buNone/>
              <a:defRPr sz="24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Rectangle 4"/>
          <p:cNvSpPr>
            <a:spLocks noGrp="1"/>
          </p:cNvSpPr>
          <p:nvPr>
            <p:ph type="dt" sz="half" idx="10"/>
          </p:nvPr>
        </p:nvSpPr>
        <p:spPr/>
        <p:txBody>
          <a:bodyPr/>
          <a:lstStyle>
            <a:lvl1pPr>
              <a:defRPr/>
            </a:lvl1pPr>
          </a:lstStyle>
          <a:p>
            <a:pPr>
              <a:defRPr/>
            </a:pPr>
            <a:fld id="{548F3F45-FE34-4BDB-BED3-34C61B92D63A}" type="datetimeFigureOut">
              <a:rPr lang="cs-CZ"/>
              <a:pPr>
                <a:defRPr/>
              </a:pPr>
              <a:t>20.9.2013</a:t>
            </a:fld>
            <a:endParaRPr lang="cs-CZ"/>
          </a:p>
        </p:txBody>
      </p:sp>
      <p:sp>
        <p:nvSpPr>
          <p:cNvPr id="8" name="Rectangle 5"/>
          <p:cNvSpPr>
            <a:spLocks noGrp="1"/>
          </p:cNvSpPr>
          <p:nvPr>
            <p:ph type="ftr" sz="quarter" idx="11"/>
          </p:nvPr>
        </p:nvSpPr>
        <p:spPr/>
        <p:txBody>
          <a:bodyPr/>
          <a:lstStyle>
            <a:lvl1pPr>
              <a:defRPr/>
            </a:lvl1pPr>
          </a:lstStyle>
          <a:p>
            <a:pPr>
              <a:defRPr/>
            </a:pPr>
            <a:endParaRPr lang="cs-CZ"/>
          </a:p>
        </p:txBody>
      </p:sp>
      <p:sp>
        <p:nvSpPr>
          <p:cNvPr id="9" name="Rectangle 6"/>
          <p:cNvSpPr>
            <a:spLocks noGrp="1"/>
          </p:cNvSpPr>
          <p:nvPr>
            <p:ph type="sldNum" sz="quarter" idx="12"/>
          </p:nvPr>
        </p:nvSpPr>
        <p:spPr/>
        <p:txBody>
          <a:bodyPr/>
          <a:lstStyle>
            <a:lvl1pPr>
              <a:defRPr/>
            </a:lvl1pPr>
          </a:lstStyle>
          <a:p>
            <a:pPr>
              <a:defRPr/>
            </a:pPr>
            <a:fld id="{887A1442-6E41-49D0-9D67-6B8CC9E73B56}" type="slidenum">
              <a:rPr lang="cs-CZ"/>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Rectangle 2"/>
          <p:cNvSpPr>
            <a:spLocks noGrp="1"/>
          </p:cNvSpPr>
          <p:nvPr>
            <p:ph type="title"/>
          </p:nvPr>
        </p:nvSpPr>
        <p:spPr/>
        <p:txBody>
          <a:bodyPr/>
          <a:lstStyle/>
          <a:p>
            <a:r>
              <a:rPr lang="cs-CZ" altLang="ko-KR" smtClean="0"/>
              <a:t>Kliknutím lze upravit styl.</a:t>
            </a:r>
            <a:endParaRPr lang="ko-KR" altLang="ko-KR"/>
          </a:p>
        </p:txBody>
      </p:sp>
      <p:sp>
        <p:nvSpPr>
          <p:cNvPr id="3" name="Rectangle 4"/>
          <p:cNvSpPr>
            <a:spLocks noGrp="1"/>
          </p:cNvSpPr>
          <p:nvPr>
            <p:ph type="dt" sz="half" idx="10"/>
          </p:nvPr>
        </p:nvSpPr>
        <p:spPr/>
        <p:txBody>
          <a:bodyPr/>
          <a:lstStyle>
            <a:lvl1pPr>
              <a:defRPr/>
            </a:lvl1pPr>
          </a:lstStyle>
          <a:p>
            <a:pPr>
              <a:defRPr/>
            </a:pPr>
            <a:fld id="{2B878542-C048-4026-9382-9AED51CF16E0}" type="datetimeFigureOut">
              <a:rPr lang="cs-CZ"/>
              <a:pPr>
                <a:defRPr/>
              </a:pPr>
              <a:t>20.9.2013</a:t>
            </a:fld>
            <a:endParaRPr lang="cs-CZ"/>
          </a:p>
        </p:txBody>
      </p:sp>
      <p:sp>
        <p:nvSpPr>
          <p:cNvPr id="4" name="Rectangle 5"/>
          <p:cNvSpPr>
            <a:spLocks noGrp="1"/>
          </p:cNvSpPr>
          <p:nvPr>
            <p:ph type="ftr" sz="quarter" idx="11"/>
          </p:nvPr>
        </p:nvSpPr>
        <p:spPr/>
        <p:txBody>
          <a:bodyPr/>
          <a:lstStyle>
            <a:lvl1pPr>
              <a:defRPr/>
            </a:lvl1pPr>
          </a:lstStyle>
          <a:p>
            <a:pPr>
              <a:defRPr/>
            </a:pPr>
            <a:endParaRPr lang="cs-CZ"/>
          </a:p>
        </p:txBody>
      </p:sp>
      <p:sp>
        <p:nvSpPr>
          <p:cNvPr id="5" name="Rectangle 6"/>
          <p:cNvSpPr>
            <a:spLocks noGrp="1"/>
          </p:cNvSpPr>
          <p:nvPr>
            <p:ph type="sldNum" sz="quarter" idx="12"/>
          </p:nvPr>
        </p:nvSpPr>
        <p:spPr/>
        <p:txBody>
          <a:bodyPr/>
          <a:lstStyle>
            <a:lvl1pPr>
              <a:defRPr/>
            </a:lvl1pPr>
          </a:lstStyle>
          <a:p>
            <a:pPr>
              <a:defRPr/>
            </a:pPr>
            <a:fld id="{20988B84-54F9-4A1F-876F-416DD1A812FB}" type="slidenum">
              <a:rPr lang="cs-CZ"/>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Rectangle 4"/>
          <p:cNvSpPr>
            <a:spLocks noGrp="1"/>
          </p:cNvSpPr>
          <p:nvPr>
            <p:ph type="dt" sz="half" idx="10"/>
          </p:nvPr>
        </p:nvSpPr>
        <p:spPr/>
        <p:txBody>
          <a:bodyPr/>
          <a:lstStyle>
            <a:lvl1pPr>
              <a:defRPr/>
            </a:lvl1pPr>
          </a:lstStyle>
          <a:p>
            <a:pPr>
              <a:defRPr/>
            </a:pPr>
            <a:fld id="{1B4777A1-AB27-4A92-9440-A9B1453BC459}" type="datetimeFigureOut">
              <a:rPr lang="cs-CZ"/>
              <a:pPr>
                <a:defRPr/>
              </a:pPr>
              <a:t>20.9.2013</a:t>
            </a:fld>
            <a:endParaRPr lang="cs-CZ"/>
          </a:p>
        </p:txBody>
      </p:sp>
      <p:sp>
        <p:nvSpPr>
          <p:cNvPr id="3" name="Rectangle 5"/>
          <p:cNvSpPr>
            <a:spLocks noGrp="1"/>
          </p:cNvSpPr>
          <p:nvPr>
            <p:ph type="ftr" sz="quarter" idx="11"/>
          </p:nvPr>
        </p:nvSpPr>
        <p:spPr/>
        <p:txBody>
          <a:bodyPr/>
          <a:lstStyle>
            <a:lvl1pPr>
              <a:defRPr/>
            </a:lvl1pPr>
          </a:lstStyle>
          <a:p>
            <a:pPr>
              <a:defRPr/>
            </a:pPr>
            <a:endParaRPr lang="cs-CZ"/>
          </a:p>
        </p:txBody>
      </p:sp>
      <p:sp>
        <p:nvSpPr>
          <p:cNvPr id="4" name="Rectangle 6"/>
          <p:cNvSpPr>
            <a:spLocks noGrp="1"/>
          </p:cNvSpPr>
          <p:nvPr>
            <p:ph type="sldNum" sz="quarter" idx="12"/>
          </p:nvPr>
        </p:nvSpPr>
        <p:spPr/>
        <p:txBody>
          <a:bodyPr/>
          <a:lstStyle>
            <a:lvl1pPr>
              <a:defRPr/>
            </a:lvl1pPr>
          </a:lstStyle>
          <a:p>
            <a:pPr>
              <a:defRPr/>
            </a:pPr>
            <a:fld id="{3A908BD9-7B82-410F-A1B9-0E6BE8035740}" type="slidenum">
              <a:rPr lang="cs-CZ"/>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lIns="45720" rIns="45720" anchor="b">
            <a:sp3d prstMaterial="powder">
              <a:bevelT w="0" h="0"/>
              <a:contourClr>
                <a:schemeClr val="bg2">
                  <a:tint val="85000"/>
                  <a:satMod val="120000"/>
                </a:schemeClr>
              </a:contourClr>
            </a:sp3d>
          </a:bodyPr>
          <a:lstStyle>
            <a:lvl1pPr algn="l">
              <a:defRPr sz="2000" b="1" cap="all" baseline="0">
                <a:effectLst/>
              </a:defRPr>
            </a:lvl1pPr>
          </a:lstStyle>
          <a:p>
            <a:r>
              <a:rPr lang="cs-CZ" smtClean="0"/>
              <a:t>Kliknutím lze upravit styl.</a:t>
            </a:r>
            <a:endParaRPr lang="en-US"/>
          </a:p>
        </p:txBody>
      </p:sp>
      <p:sp>
        <p:nvSpPr>
          <p:cNvPr id="3" name="Content Placeholder 2"/>
          <p:cNvSpPr>
            <a:spLocks noGrp="1"/>
          </p:cNvSpPr>
          <p:nvPr>
            <p:ph idx="1"/>
          </p:nvPr>
        </p:nvSpPr>
        <p:spPr>
          <a:xfrm>
            <a:off x="3575050" y="1447799"/>
            <a:ext cx="5111750" cy="469087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457200" y="1447608"/>
            <a:ext cx="3008313" cy="4691063"/>
          </a:xfrm>
        </p:spPr>
        <p:txBody>
          <a:bodyPr lIns="45720" rIns="45720"/>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Rectangle 4"/>
          <p:cNvSpPr>
            <a:spLocks noGrp="1"/>
          </p:cNvSpPr>
          <p:nvPr>
            <p:ph type="dt" sz="half" idx="10"/>
          </p:nvPr>
        </p:nvSpPr>
        <p:spPr/>
        <p:txBody>
          <a:bodyPr/>
          <a:lstStyle>
            <a:lvl1pPr>
              <a:defRPr/>
            </a:lvl1pPr>
          </a:lstStyle>
          <a:p>
            <a:pPr>
              <a:defRPr/>
            </a:pPr>
            <a:fld id="{9BD79B9C-F004-4ACF-8C67-5124C2114EC7}" type="datetimeFigureOut">
              <a:rPr lang="cs-CZ"/>
              <a:pPr>
                <a:defRPr/>
              </a:pPr>
              <a:t>20.9.2013</a:t>
            </a:fld>
            <a:endParaRPr lang="cs-CZ"/>
          </a:p>
        </p:txBody>
      </p:sp>
      <p:sp>
        <p:nvSpPr>
          <p:cNvPr id="6" name="Rectangle 5"/>
          <p:cNvSpPr>
            <a:spLocks noGrp="1"/>
          </p:cNvSpPr>
          <p:nvPr>
            <p:ph type="ftr" sz="quarter" idx="11"/>
          </p:nvPr>
        </p:nvSpPr>
        <p:spPr/>
        <p:txBody>
          <a:bodyPr/>
          <a:lstStyle>
            <a:lvl1pPr>
              <a:defRPr/>
            </a:lvl1pPr>
          </a:lstStyle>
          <a:p>
            <a:pPr>
              <a:defRPr/>
            </a:pPr>
            <a:endParaRPr lang="cs-CZ"/>
          </a:p>
        </p:txBody>
      </p:sp>
      <p:sp>
        <p:nvSpPr>
          <p:cNvPr id="7" name="Rectangle 6"/>
          <p:cNvSpPr>
            <a:spLocks noGrp="1"/>
          </p:cNvSpPr>
          <p:nvPr>
            <p:ph type="sldNum" sz="quarter" idx="12"/>
          </p:nvPr>
        </p:nvSpPr>
        <p:spPr/>
        <p:txBody>
          <a:bodyPr/>
          <a:lstStyle>
            <a:lvl1pPr>
              <a:defRPr/>
            </a:lvl1pPr>
          </a:lstStyle>
          <a:p>
            <a:pPr>
              <a:defRPr/>
            </a:pPr>
            <a:fld id="{2BAC663D-72C9-4774-9798-6517C83940F8}" type="slidenum">
              <a:rPr lang="cs-CZ"/>
              <a:pPr>
                <a:defRPr/>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5" name="Rectangle 12"/>
          <p:cNvSpPr/>
          <p:nvPr/>
        </p:nvSpPr>
        <p:spPr>
          <a:xfrm rot="21172883" flipH="1">
            <a:off x="4068763" y="1312863"/>
            <a:ext cx="3673475" cy="3673475"/>
          </a:xfrm>
          <a:prstGeom prst="rect">
            <a:avLst/>
          </a:prstGeom>
          <a:solidFill>
            <a:srgbClr val="FFFFFF"/>
          </a:solidFill>
          <a:ln w="3175">
            <a:solidFill>
              <a:srgbClr val="777777"/>
            </a:solidFill>
          </a:ln>
          <a:effectLst>
            <a:outerShdw blurRad="63500" dist="6350" dir="5400000" algn="t" rotWithShape="0">
              <a:prstClr val="black">
                <a:alpha val="5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dirty="0"/>
              <a:t>4</a:t>
            </a:r>
            <a:endParaRPr lang="en-US" dirty="0"/>
          </a:p>
        </p:txBody>
      </p:sp>
      <p:sp>
        <p:nvSpPr>
          <p:cNvPr id="6" name="Rectangle 10"/>
          <p:cNvSpPr/>
          <p:nvPr/>
        </p:nvSpPr>
        <p:spPr>
          <a:xfrm rot="21435926" flipH="1">
            <a:off x="4044950" y="1268413"/>
            <a:ext cx="3673475" cy="3673475"/>
          </a:xfrm>
          <a:prstGeom prst="rect">
            <a:avLst/>
          </a:prstGeom>
          <a:solidFill>
            <a:srgbClr val="FFFFFF"/>
          </a:solidFill>
          <a:ln w="3175">
            <a:solidFill>
              <a:srgbClr val="777777"/>
            </a:solidFill>
          </a:ln>
          <a:effectLst>
            <a:outerShdw blurRad="63500" dist="6350" dir="5400000" algn="t" rotWithShape="0">
              <a:prstClr val="black">
                <a:alpha val="5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dirty="0"/>
              <a:t>4</a:t>
            </a:r>
            <a:endParaRPr lang="en-US" dirty="0"/>
          </a:p>
        </p:txBody>
      </p:sp>
      <p:sp>
        <p:nvSpPr>
          <p:cNvPr id="7" name="Rectangle 9"/>
          <p:cNvSpPr/>
          <p:nvPr/>
        </p:nvSpPr>
        <p:spPr>
          <a:xfrm>
            <a:off x="4065588" y="1252538"/>
            <a:ext cx="3840162" cy="3840162"/>
          </a:xfrm>
          <a:prstGeom prst="rect">
            <a:avLst/>
          </a:prstGeom>
          <a:solidFill>
            <a:srgbClr val="FFFFFF"/>
          </a:solidFill>
          <a:ln w="3175">
            <a:solidFill>
              <a:srgbClr val="777777"/>
            </a:solidFill>
          </a:ln>
          <a:effectLst>
            <a:outerShdw blurRad="76200" dist="6350" dir="5400000" algn="t"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dirty="0"/>
              <a:t>4</a:t>
            </a:r>
            <a:endParaRPr lang="en-US" dirty="0"/>
          </a:p>
        </p:txBody>
      </p:sp>
      <p:sp>
        <p:nvSpPr>
          <p:cNvPr id="8" name="Rectangle 7"/>
          <p:cNvSpPr/>
          <p:nvPr/>
        </p:nvSpPr>
        <p:spPr>
          <a:xfrm rot="293056">
            <a:off x="4124325" y="1181100"/>
            <a:ext cx="3978275" cy="3978275"/>
          </a:xfrm>
          <a:prstGeom prst="rect">
            <a:avLst/>
          </a:prstGeom>
          <a:solidFill>
            <a:srgbClr val="FFFFFF"/>
          </a:solidFill>
          <a:ln w="3175">
            <a:solidFill>
              <a:srgbClr val="777777"/>
            </a:solidFill>
          </a:ln>
          <a:effectLst>
            <a:outerShdw blurRad="50000" dist="50800" dir="12900000" sy="99500" kx="90000" ky="150000" algn="tl" rotWithShape="0">
              <a:srgbClr val="000000">
                <a:alpha val="37000"/>
              </a:srgb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dirty="0"/>
              <a:t>4</a:t>
            </a:r>
            <a:endParaRPr lang="en-US" dirty="0"/>
          </a:p>
        </p:txBody>
      </p:sp>
      <p:sp>
        <p:nvSpPr>
          <p:cNvPr id="2" name="Title 1"/>
          <p:cNvSpPr>
            <a:spLocks noGrp="1"/>
          </p:cNvSpPr>
          <p:nvPr>
            <p:ph type="title"/>
          </p:nvPr>
        </p:nvSpPr>
        <p:spPr>
          <a:xfrm>
            <a:off x="575605" y="1041009"/>
            <a:ext cx="2743200" cy="1715088"/>
          </a:xfrm>
        </p:spPr>
        <p:txBody>
          <a:bodyPr lIns="45720" rIns="45720" bIns="0" anchor="b">
            <a:sp3d prstMaterial="powder">
              <a:bevelT w="0" h="0"/>
              <a:contourClr>
                <a:schemeClr val="bg2">
                  <a:tint val="85000"/>
                  <a:satMod val="120000"/>
                </a:schemeClr>
              </a:contourClr>
            </a:sp3d>
          </a:bodyPr>
          <a:lstStyle>
            <a:lvl1pPr algn="l">
              <a:defRPr sz="1900" b="1" cap="all" baseline="0">
                <a:effectLst/>
              </a:defRPr>
            </a:lvl1pPr>
          </a:lstStyle>
          <a:p>
            <a:r>
              <a:rPr lang="cs-CZ" smtClean="0"/>
              <a:t>Kliknutím lze upravit styl.</a:t>
            </a:r>
            <a:endParaRPr lang="en-US" dirty="0"/>
          </a:p>
        </p:txBody>
      </p:sp>
      <p:sp>
        <p:nvSpPr>
          <p:cNvPr id="3" name="Picture Placeholder 2"/>
          <p:cNvSpPr>
            <a:spLocks noGrp="1"/>
          </p:cNvSpPr>
          <p:nvPr>
            <p:ph type="pic" idx="1"/>
          </p:nvPr>
        </p:nvSpPr>
        <p:spPr>
          <a:xfrm rot="293056">
            <a:off x="4284199" y="1341705"/>
            <a:ext cx="3657600" cy="3657600"/>
          </a:xfrm>
          <a:prstGeom prst="rect">
            <a:avLst/>
          </a:prstGeom>
          <a:solidFill>
            <a:schemeClr val="bg2"/>
          </a:solidFill>
          <a:ln w="127000">
            <a:noFill/>
            <a:miter lim="800000"/>
          </a:ln>
          <a:effectLst/>
        </p:spPr>
        <p:txBody>
          <a:bodyPr>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cs-CZ" noProof="0" smtClean="0"/>
              <a:t>Kliknutím na ikonu přidáte obrázek.</a:t>
            </a:r>
            <a:endParaRPr lang="en-US" noProof="0" dirty="0"/>
          </a:p>
        </p:txBody>
      </p:sp>
      <p:sp>
        <p:nvSpPr>
          <p:cNvPr id="4" name="Text Placeholder 3"/>
          <p:cNvSpPr>
            <a:spLocks noGrp="1"/>
          </p:cNvSpPr>
          <p:nvPr>
            <p:ph type="body" sz="half" idx="2"/>
          </p:nvPr>
        </p:nvSpPr>
        <p:spPr>
          <a:xfrm>
            <a:off x="575605" y="2792436"/>
            <a:ext cx="2743200" cy="2194561"/>
          </a:xfrm>
        </p:spPr>
        <p:txBody>
          <a:bodyPr lIns="54864" rIns="45720" bIns="0"/>
          <a:lstStyle>
            <a:lvl1pPr marL="9144"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9" name="Date Placeholder 4"/>
          <p:cNvSpPr>
            <a:spLocks noGrp="1"/>
          </p:cNvSpPr>
          <p:nvPr>
            <p:ph type="dt" sz="half" idx="10"/>
          </p:nvPr>
        </p:nvSpPr>
        <p:spPr/>
        <p:txBody>
          <a:bodyPr/>
          <a:lstStyle>
            <a:lvl1pPr>
              <a:defRPr/>
            </a:lvl1pPr>
          </a:lstStyle>
          <a:p>
            <a:pPr>
              <a:defRPr/>
            </a:pPr>
            <a:fld id="{CC4ED648-A804-4D87-A541-6EC344DCDC41}" type="datetimeFigureOut">
              <a:rPr lang="cs-CZ"/>
              <a:pPr>
                <a:defRPr/>
              </a:pPr>
              <a:t>20.9.2013</a:t>
            </a:fld>
            <a:endParaRPr lang="cs-CZ"/>
          </a:p>
        </p:txBody>
      </p:sp>
      <p:sp>
        <p:nvSpPr>
          <p:cNvPr id="10" name="Footer Placeholder 5"/>
          <p:cNvSpPr>
            <a:spLocks noGrp="1"/>
          </p:cNvSpPr>
          <p:nvPr>
            <p:ph type="ftr" sz="quarter" idx="11"/>
          </p:nvPr>
        </p:nvSpPr>
        <p:spPr/>
        <p:txBody>
          <a:bodyPr/>
          <a:lstStyle>
            <a:lvl1pPr>
              <a:defRPr/>
            </a:lvl1pPr>
          </a:lstStyle>
          <a:p>
            <a:pPr>
              <a:defRPr/>
            </a:pPr>
            <a:endParaRPr lang="cs-CZ"/>
          </a:p>
        </p:txBody>
      </p:sp>
      <p:sp>
        <p:nvSpPr>
          <p:cNvPr id="11" name="Slide Number Placeholder 6"/>
          <p:cNvSpPr>
            <a:spLocks noGrp="1"/>
          </p:cNvSpPr>
          <p:nvPr>
            <p:ph type="sldNum" sz="quarter" idx="12"/>
          </p:nvPr>
        </p:nvSpPr>
        <p:spPr/>
        <p:txBody>
          <a:bodyPr/>
          <a:lstStyle>
            <a:lvl1pPr>
              <a:defRPr/>
            </a:lvl1pPr>
          </a:lstStyle>
          <a:p>
            <a:pPr>
              <a:defRPr/>
            </a:pPr>
            <a:fld id="{0B48E84F-61FD-4B3A-B1B0-90E6628DC26B}" type="slidenum">
              <a:rPr lang="cs-CZ"/>
              <a:pPr>
                <a:defRPr/>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Rectangle 2"/>
          <p:cNvSpPr>
            <a:spLocks noGrp="1"/>
          </p:cNvSpPr>
          <p:nvPr>
            <p:ph type="title"/>
          </p:nvPr>
        </p:nvSpPr>
        <p:spPr/>
        <p:txBody>
          <a:bodyPr/>
          <a:lstStyle/>
          <a:p>
            <a:r>
              <a:rPr lang="cs-CZ" altLang="ko-KR" smtClean="0"/>
              <a:t>Kliknutím lze upravit styl.</a:t>
            </a:r>
            <a:endParaRPr lang="ko-KR" altLang="ko-KR"/>
          </a:p>
        </p:txBody>
      </p:sp>
      <p:sp>
        <p:nvSpPr>
          <p:cNvPr id="3" name="Rectangle 3"/>
          <p:cNvSpPr>
            <a:spLocks noGrp="1"/>
          </p:cNvSpPr>
          <p:nvPr>
            <p:ph type="body" orient="vert" idx="1"/>
          </p:nvPr>
        </p:nvSpPr>
        <p:spPr/>
        <p:txBody>
          <a:bodyPr vert="eaVert"/>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altLang="ko-KR"/>
          </a:p>
        </p:txBody>
      </p:sp>
      <p:sp>
        <p:nvSpPr>
          <p:cNvPr id="4" name="Rectangle 4"/>
          <p:cNvSpPr>
            <a:spLocks noGrp="1"/>
          </p:cNvSpPr>
          <p:nvPr>
            <p:ph type="dt" sz="half" idx="10"/>
          </p:nvPr>
        </p:nvSpPr>
        <p:spPr/>
        <p:txBody>
          <a:bodyPr/>
          <a:lstStyle>
            <a:lvl1pPr>
              <a:defRPr/>
            </a:lvl1pPr>
          </a:lstStyle>
          <a:p>
            <a:pPr>
              <a:defRPr/>
            </a:pPr>
            <a:fld id="{2CEC1F20-ADB9-4B79-9EB6-751F06FB56AA}" type="datetimeFigureOut">
              <a:rPr lang="cs-CZ"/>
              <a:pPr>
                <a:defRPr/>
              </a:pPr>
              <a:t>20.9.2013</a:t>
            </a:fld>
            <a:endParaRPr lang="cs-CZ"/>
          </a:p>
        </p:txBody>
      </p:sp>
      <p:sp>
        <p:nvSpPr>
          <p:cNvPr id="5" name="Rectangle 5"/>
          <p:cNvSpPr>
            <a:spLocks noGrp="1"/>
          </p:cNvSpPr>
          <p:nvPr>
            <p:ph type="ftr" sz="quarter" idx="11"/>
          </p:nvPr>
        </p:nvSpPr>
        <p:spPr/>
        <p:txBody>
          <a:bodyPr/>
          <a:lstStyle>
            <a:lvl1pPr>
              <a:defRPr/>
            </a:lvl1pPr>
          </a:lstStyle>
          <a:p>
            <a:pPr>
              <a:defRPr/>
            </a:pPr>
            <a:endParaRPr lang="cs-CZ"/>
          </a:p>
        </p:txBody>
      </p:sp>
      <p:sp>
        <p:nvSpPr>
          <p:cNvPr id="6" name="Rectangle 6"/>
          <p:cNvSpPr>
            <a:spLocks noGrp="1"/>
          </p:cNvSpPr>
          <p:nvPr>
            <p:ph type="sldNum" sz="quarter" idx="12"/>
          </p:nvPr>
        </p:nvSpPr>
        <p:spPr/>
        <p:txBody>
          <a:bodyPr/>
          <a:lstStyle>
            <a:lvl1pPr>
              <a:defRPr/>
            </a:lvl1pPr>
          </a:lstStyle>
          <a:p>
            <a:pPr>
              <a:defRPr/>
            </a:pPr>
            <a:fld id="{19DC9E72-447D-4F1F-A2ED-AAD18AE50E94}" type="slidenum">
              <a:rPr lang="cs-CZ"/>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Rectangle 2"/>
          <p:cNvSpPr>
            <a:spLocks noGrp="1"/>
          </p:cNvSpPr>
          <p:nvPr>
            <p:ph type="title" orient="vert"/>
          </p:nvPr>
        </p:nvSpPr>
        <p:spPr>
          <a:xfrm>
            <a:off x="6629400" y="274638"/>
            <a:ext cx="2057400" cy="5851525"/>
          </a:xfrm>
        </p:spPr>
        <p:txBody>
          <a:bodyPr vert="eaVert"/>
          <a:lstStyle/>
          <a:p>
            <a:r>
              <a:rPr lang="cs-CZ" altLang="ko-KR" smtClean="0"/>
              <a:t>Kliknutím lze upravit styl.</a:t>
            </a:r>
            <a:endParaRPr lang="ko-KR" altLang="ko-KR"/>
          </a:p>
        </p:txBody>
      </p:sp>
      <p:sp>
        <p:nvSpPr>
          <p:cNvPr id="3" name="Rectangle 3"/>
          <p:cNvSpPr>
            <a:spLocks noGrp="1"/>
          </p:cNvSpPr>
          <p:nvPr>
            <p:ph type="body" orient="vert" idx="1"/>
          </p:nvPr>
        </p:nvSpPr>
        <p:spPr>
          <a:xfrm>
            <a:off x="457200" y="274638"/>
            <a:ext cx="6019800" cy="5851525"/>
          </a:xfrm>
        </p:spPr>
        <p:txBody>
          <a:bodyPr vert="eaVert"/>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altLang="ko-KR"/>
          </a:p>
        </p:txBody>
      </p:sp>
      <p:sp>
        <p:nvSpPr>
          <p:cNvPr id="4" name="Rectangle 4"/>
          <p:cNvSpPr>
            <a:spLocks noGrp="1"/>
          </p:cNvSpPr>
          <p:nvPr>
            <p:ph type="dt" sz="half" idx="10"/>
          </p:nvPr>
        </p:nvSpPr>
        <p:spPr/>
        <p:txBody>
          <a:bodyPr/>
          <a:lstStyle>
            <a:lvl1pPr>
              <a:defRPr/>
            </a:lvl1pPr>
          </a:lstStyle>
          <a:p>
            <a:pPr>
              <a:defRPr/>
            </a:pPr>
            <a:fld id="{BBD98402-6CFD-4244-AE92-5A067E780BE5}" type="datetimeFigureOut">
              <a:rPr lang="cs-CZ"/>
              <a:pPr>
                <a:defRPr/>
              </a:pPr>
              <a:t>20.9.2013</a:t>
            </a:fld>
            <a:endParaRPr lang="cs-CZ"/>
          </a:p>
        </p:txBody>
      </p:sp>
      <p:sp>
        <p:nvSpPr>
          <p:cNvPr id="5" name="Rectangle 5"/>
          <p:cNvSpPr>
            <a:spLocks noGrp="1"/>
          </p:cNvSpPr>
          <p:nvPr>
            <p:ph type="ftr" sz="quarter" idx="11"/>
          </p:nvPr>
        </p:nvSpPr>
        <p:spPr/>
        <p:txBody>
          <a:bodyPr/>
          <a:lstStyle>
            <a:lvl1pPr>
              <a:defRPr/>
            </a:lvl1pPr>
          </a:lstStyle>
          <a:p>
            <a:pPr>
              <a:defRPr/>
            </a:pPr>
            <a:endParaRPr lang="cs-CZ"/>
          </a:p>
        </p:txBody>
      </p:sp>
      <p:sp>
        <p:nvSpPr>
          <p:cNvPr id="6" name="Rectangle 6"/>
          <p:cNvSpPr>
            <a:spLocks noGrp="1"/>
          </p:cNvSpPr>
          <p:nvPr>
            <p:ph type="sldNum" sz="quarter" idx="12"/>
          </p:nvPr>
        </p:nvSpPr>
        <p:spPr/>
        <p:txBody>
          <a:bodyPr/>
          <a:lstStyle>
            <a:lvl1pPr>
              <a:defRPr/>
            </a:lvl1pPr>
          </a:lstStyle>
          <a:p>
            <a:pPr>
              <a:defRPr/>
            </a:pPr>
            <a:fld id="{758E57F5-218D-4208-95C2-983DABECBF84}" type="slidenum">
              <a:rPr lang="cs-CZ"/>
              <a:pPr>
                <a:defRPr/>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31" name="Rectangle 2"/>
          <p:cNvSpPr>
            <a:spLocks noGrp="1"/>
          </p:cNvSpPr>
          <p:nvPr>
            <p:ph type="title"/>
          </p:nvPr>
        </p:nvSpPr>
        <p:spPr>
          <a:xfrm>
            <a:off x="457200" y="274638"/>
            <a:ext cx="8229600" cy="1143000"/>
          </a:xfrm>
          <a:prstGeom prst="rect">
            <a:avLst/>
          </a:prstGeom>
        </p:spPr>
        <p:txBody>
          <a:bodyPr vert="horz" anchor="ctr">
            <a:noAutofit/>
            <a:scene3d>
              <a:camera prst="orthographicFront"/>
              <a:lightRig rig="soft" dir="t"/>
            </a:scene3d>
            <a:sp3d contourW="12700" prstMaterial="powder">
              <a:bevelT w="29210" h="12700"/>
              <a:contourClr>
                <a:schemeClr val="bg2">
                  <a:tint val="85000"/>
                  <a:satMod val="120000"/>
                </a:schemeClr>
              </a:contourClr>
            </a:sp3d>
          </a:bodyPr>
          <a:lstStyle/>
          <a:p>
            <a:r>
              <a:rPr lang="cs-CZ" altLang="ko-KR" smtClean="0"/>
              <a:t>Kliknutím lze upravit styl.</a:t>
            </a:r>
            <a:endParaRPr lang="ko-KR" altLang="ko-KR" dirty="0"/>
          </a:p>
        </p:txBody>
      </p:sp>
      <p:sp>
        <p:nvSpPr>
          <p:cNvPr id="1027" name="Rectangle 3"/>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altLang="ko-KR" smtClean="0"/>
          </a:p>
        </p:txBody>
      </p:sp>
      <p:sp>
        <p:nvSpPr>
          <p:cNvPr id="18" name="Rectangle 4"/>
          <p:cNvSpPr>
            <a:spLocks noGrp="1"/>
          </p:cNvSpPr>
          <p:nvPr>
            <p:ph type="dt" sz="half" idx="2"/>
          </p:nvPr>
        </p:nvSpPr>
        <p:spPr>
          <a:xfrm>
            <a:off x="457200" y="6245225"/>
            <a:ext cx="2133600" cy="476250"/>
          </a:xfrm>
          <a:prstGeom prst="rect">
            <a:avLst/>
          </a:prstGeom>
        </p:spPr>
        <p:txBody>
          <a:bodyPr vert="horz"/>
          <a:lstStyle>
            <a:lvl1pPr fontAlgn="auto">
              <a:spcBef>
                <a:spcPts val="0"/>
              </a:spcBef>
              <a:spcAft>
                <a:spcPts val="0"/>
              </a:spcAft>
              <a:defRPr sz="1100" smtClean="0">
                <a:latin typeface="+mn-lt"/>
              </a:defRPr>
            </a:lvl1pPr>
          </a:lstStyle>
          <a:p>
            <a:pPr>
              <a:defRPr/>
            </a:pPr>
            <a:fld id="{B6818F3D-1636-4BE1-869F-044171D722A2}" type="datetimeFigureOut">
              <a:rPr lang="cs-CZ"/>
              <a:pPr>
                <a:defRPr/>
              </a:pPr>
              <a:t>20.9.2013</a:t>
            </a:fld>
            <a:endParaRPr lang="cs-CZ"/>
          </a:p>
        </p:txBody>
      </p:sp>
      <p:sp>
        <p:nvSpPr>
          <p:cNvPr id="9" name="Rectangle 5"/>
          <p:cNvSpPr>
            <a:spLocks noGrp="1"/>
          </p:cNvSpPr>
          <p:nvPr>
            <p:ph type="ftr" sz="quarter" idx="3"/>
          </p:nvPr>
        </p:nvSpPr>
        <p:spPr>
          <a:xfrm>
            <a:off x="3124200" y="6245225"/>
            <a:ext cx="2895600" cy="476250"/>
          </a:xfrm>
          <a:prstGeom prst="rect">
            <a:avLst/>
          </a:prstGeom>
        </p:spPr>
        <p:txBody>
          <a:bodyPr vert="horz"/>
          <a:lstStyle>
            <a:lvl1pPr algn="ctr" fontAlgn="auto">
              <a:spcBef>
                <a:spcPts val="0"/>
              </a:spcBef>
              <a:spcAft>
                <a:spcPts val="0"/>
              </a:spcAft>
              <a:defRPr sz="1100">
                <a:latin typeface="+mn-lt"/>
              </a:defRPr>
            </a:lvl1pPr>
          </a:lstStyle>
          <a:p>
            <a:pPr>
              <a:defRPr/>
            </a:pPr>
            <a:endParaRPr lang="cs-CZ"/>
          </a:p>
        </p:txBody>
      </p:sp>
      <p:sp>
        <p:nvSpPr>
          <p:cNvPr id="5" name="Rectangle 6"/>
          <p:cNvSpPr>
            <a:spLocks noGrp="1"/>
          </p:cNvSpPr>
          <p:nvPr>
            <p:ph type="sldNum" sz="quarter" idx="4"/>
          </p:nvPr>
        </p:nvSpPr>
        <p:spPr>
          <a:xfrm>
            <a:off x="6553200" y="6245225"/>
            <a:ext cx="2133600" cy="476250"/>
          </a:xfrm>
          <a:prstGeom prst="rect">
            <a:avLst/>
          </a:prstGeom>
        </p:spPr>
        <p:txBody>
          <a:bodyPr vert="horz"/>
          <a:lstStyle>
            <a:lvl1pPr algn="r" fontAlgn="auto">
              <a:spcBef>
                <a:spcPts val="0"/>
              </a:spcBef>
              <a:spcAft>
                <a:spcPts val="0"/>
              </a:spcAft>
              <a:defRPr sz="1100" smtClean="0">
                <a:latin typeface="+mn-lt"/>
              </a:defRPr>
            </a:lvl1pPr>
          </a:lstStyle>
          <a:p>
            <a:pPr>
              <a:defRPr/>
            </a:pPr>
            <a:fld id="{586A7C3A-A647-42E9-A5C3-971647456506}"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695" r:id="rId1"/>
    <p:sldLayoutId id="2147483694" r:id="rId2"/>
    <p:sldLayoutId id="2147483693" r:id="rId3"/>
    <p:sldLayoutId id="2147483692" r:id="rId4"/>
    <p:sldLayoutId id="2147483691" r:id="rId5"/>
    <p:sldLayoutId id="2147483690" r:id="rId6"/>
    <p:sldLayoutId id="2147483689" r:id="rId7"/>
    <p:sldLayoutId id="2147483688" r:id="rId8"/>
    <p:sldLayoutId id="2147483696" r:id="rId9"/>
    <p:sldLayoutId id="2147483687" r:id="rId10"/>
    <p:sldLayoutId id="2147483686" r:id="rId11"/>
  </p:sldLayoutIdLst>
  <p:txStyles>
    <p:titleStyle>
      <a:lvl1pPr algn="l" rtl="0" fontAlgn="base" latinLnBrk="1">
        <a:spcBef>
          <a:spcPct val="0"/>
        </a:spcBef>
        <a:spcAft>
          <a:spcPct val="0"/>
        </a:spcAft>
        <a:defRPr sz="4500" b="1">
          <a:solidFill>
            <a:schemeClr val="tx2"/>
          </a:solidFill>
          <a:effectLst>
            <a:outerShdw blurRad="55000" dist="22000" dir="5400000" algn="t" rotWithShape="0">
              <a:prstClr val="black">
                <a:alpha val="80000"/>
              </a:prstClr>
            </a:outerShdw>
          </a:effectLst>
          <a:latin typeface="Arial" charset="0"/>
          <a:ea typeface="+mj-ea"/>
          <a:cs typeface="+mj-cs"/>
        </a:defRPr>
      </a:lvl1pPr>
      <a:lvl2pPr algn="l" rtl="0" fontAlgn="base" latinLnBrk="1">
        <a:spcBef>
          <a:spcPct val="0"/>
        </a:spcBef>
        <a:spcAft>
          <a:spcPct val="0"/>
        </a:spcAft>
        <a:defRPr sz="4500" b="1">
          <a:solidFill>
            <a:schemeClr val="tx2"/>
          </a:solidFill>
          <a:latin typeface="Arial" charset="0"/>
        </a:defRPr>
      </a:lvl2pPr>
      <a:lvl3pPr algn="l" rtl="0" fontAlgn="base" latinLnBrk="1">
        <a:spcBef>
          <a:spcPct val="0"/>
        </a:spcBef>
        <a:spcAft>
          <a:spcPct val="0"/>
        </a:spcAft>
        <a:defRPr sz="4500" b="1">
          <a:solidFill>
            <a:schemeClr val="tx2"/>
          </a:solidFill>
          <a:latin typeface="Arial" charset="0"/>
        </a:defRPr>
      </a:lvl3pPr>
      <a:lvl4pPr algn="l" rtl="0" fontAlgn="base" latinLnBrk="1">
        <a:spcBef>
          <a:spcPct val="0"/>
        </a:spcBef>
        <a:spcAft>
          <a:spcPct val="0"/>
        </a:spcAft>
        <a:defRPr sz="4500" b="1">
          <a:solidFill>
            <a:schemeClr val="tx2"/>
          </a:solidFill>
          <a:latin typeface="Arial" charset="0"/>
        </a:defRPr>
      </a:lvl4pPr>
      <a:lvl5pPr algn="l" rtl="0" fontAlgn="base" latinLnBrk="1">
        <a:spcBef>
          <a:spcPct val="0"/>
        </a:spcBef>
        <a:spcAft>
          <a:spcPct val="0"/>
        </a:spcAft>
        <a:defRPr sz="4500" b="1">
          <a:solidFill>
            <a:schemeClr val="tx2"/>
          </a:solidFill>
          <a:latin typeface="Arial"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82588" indent="-273050" algn="l" rtl="0" fontAlgn="base" latinLnBrk="1">
        <a:spcBef>
          <a:spcPct val="20000"/>
        </a:spcBef>
        <a:spcAft>
          <a:spcPct val="0"/>
        </a:spcAft>
        <a:buClr>
          <a:schemeClr val="tx2"/>
        </a:buClr>
        <a:buSzPct val="75000"/>
        <a:buFont typeface="Wingdings 2" pitchFamily="18" charset="2"/>
        <a:buChar char=""/>
        <a:defRPr sz="2700">
          <a:solidFill>
            <a:schemeClr val="tx1"/>
          </a:solidFill>
          <a:latin typeface="Arial" charset="0"/>
          <a:ea typeface="+mn-ea"/>
          <a:cs typeface="+mn-cs"/>
        </a:defRPr>
      </a:lvl1pPr>
      <a:lvl2pPr marL="676275" indent="-228600" algn="l" rtl="0" fontAlgn="base" latinLnBrk="1">
        <a:spcBef>
          <a:spcPct val="20000"/>
        </a:spcBef>
        <a:spcAft>
          <a:spcPct val="0"/>
        </a:spcAft>
        <a:buClr>
          <a:schemeClr val="tx2"/>
        </a:buClr>
        <a:buFont typeface="Wingdings 3" pitchFamily="18" charset="2"/>
        <a:buChar char="­"/>
        <a:defRPr sz="2100">
          <a:solidFill>
            <a:schemeClr val="tx1"/>
          </a:solidFill>
          <a:latin typeface="Arial" charset="0"/>
          <a:ea typeface="+mn-ea"/>
          <a:cs typeface="+mn-cs"/>
        </a:defRPr>
      </a:lvl2pPr>
      <a:lvl3pPr marL="931863" indent="-228600" algn="l" rtl="0" fontAlgn="base" latinLnBrk="1">
        <a:spcBef>
          <a:spcPct val="20000"/>
        </a:spcBef>
        <a:spcAft>
          <a:spcPct val="0"/>
        </a:spcAft>
        <a:buClr>
          <a:schemeClr val="tx2"/>
        </a:buClr>
        <a:buFont typeface="Wingdings 2" pitchFamily="18" charset="2"/>
        <a:buChar char=""/>
        <a:defRPr sz="2000">
          <a:solidFill>
            <a:schemeClr val="tx1"/>
          </a:solidFill>
          <a:latin typeface="Arial" charset="0"/>
          <a:ea typeface="+mn-ea"/>
          <a:cs typeface="+mn-cs"/>
        </a:defRPr>
      </a:lvl3pPr>
      <a:lvl4pPr marL="1196975" indent="-228600" algn="l" rtl="0" fontAlgn="base" latinLnBrk="1">
        <a:spcBef>
          <a:spcPct val="20000"/>
        </a:spcBef>
        <a:spcAft>
          <a:spcPct val="0"/>
        </a:spcAft>
        <a:buClr>
          <a:schemeClr val="tx2"/>
        </a:buClr>
        <a:buFont typeface="Wingdings 2" pitchFamily="18" charset="2"/>
        <a:buChar char=""/>
        <a:defRPr>
          <a:solidFill>
            <a:schemeClr val="tx1"/>
          </a:solidFill>
          <a:latin typeface="Arial" charset="0"/>
          <a:ea typeface="+mn-ea"/>
          <a:cs typeface="+mn-cs"/>
        </a:defRPr>
      </a:lvl4pPr>
      <a:lvl5pPr marL="1462088" indent="-228600" algn="l" rtl="0" fontAlgn="base" latinLnBrk="1">
        <a:spcBef>
          <a:spcPct val="20000"/>
        </a:spcBef>
        <a:spcAft>
          <a:spcPct val="0"/>
        </a:spcAft>
        <a:buClr>
          <a:schemeClr val="tx2"/>
        </a:buClr>
        <a:buFont typeface="Wingdings 2" pitchFamily="18" charset="2"/>
        <a:buChar char=""/>
        <a:defRPr>
          <a:solidFill>
            <a:schemeClr val="tx1"/>
          </a:solidFill>
          <a:latin typeface="Arial" charset="0"/>
          <a:ea typeface="+mn-ea"/>
          <a:cs typeface="+mn-cs"/>
        </a:defRPr>
      </a:lvl5pPr>
      <a:lvl6pPr marL="1719072" indent="-228600" algn="l" rtl="0" eaLnBrk="1" latinLnBrk="1" hangingPunct="1">
        <a:spcBef>
          <a:spcPct val="20000"/>
        </a:spcBef>
        <a:buClr>
          <a:schemeClr val="tx2"/>
        </a:buClr>
        <a:buFont typeface="Wingdings 2" pitchFamily="18" charset="2"/>
        <a:buChar char=""/>
        <a:defRPr sz="1800">
          <a:solidFill>
            <a:schemeClr val="tx1"/>
          </a:solidFill>
          <a:latin typeface="+mn-ea"/>
          <a:ea typeface="+mn-ea"/>
          <a:cs typeface="+mn-cs"/>
        </a:defRPr>
      </a:lvl6pPr>
      <a:lvl7pPr marL="1984248" indent="-228600" algn="l" rtl="0" eaLnBrk="1" latinLnBrk="1" hangingPunct="1">
        <a:spcBef>
          <a:spcPct val="20000"/>
        </a:spcBef>
        <a:buClr>
          <a:schemeClr val="tx2"/>
        </a:buClr>
        <a:buFont typeface="Wingdings 2" pitchFamily="18" charset="2"/>
        <a:buChar char=""/>
        <a:defRPr sz="1800">
          <a:solidFill>
            <a:schemeClr val="tx1"/>
          </a:solidFill>
          <a:latin typeface="+mn-ea"/>
          <a:ea typeface="+mn-ea"/>
          <a:cs typeface="+mn-cs"/>
        </a:defRPr>
      </a:lvl7pPr>
      <a:lvl8pPr marL="2249424" indent="-228600" algn="l" rtl="0" eaLnBrk="1" latinLnBrk="1" hangingPunct="1">
        <a:spcBef>
          <a:spcPct val="20000"/>
        </a:spcBef>
        <a:buClr>
          <a:schemeClr val="tx2"/>
        </a:buClr>
        <a:buFont typeface="Wingdings 2" pitchFamily="18" charset="2"/>
        <a:buChar char=""/>
        <a:defRPr sz="1600">
          <a:solidFill>
            <a:schemeClr val="tx1"/>
          </a:solidFill>
          <a:latin typeface="+mn-ea"/>
          <a:ea typeface="+mn-ea"/>
          <a:cs typeface="+mn-cs"/>
        </a:defRPr>
      </a:lvl8pPr>
      <a:lvl9pPr marL="2505456" indent="-228600" algn="l" rtl="0" eaLnBrk="1" latinLnBrk="1" hangingPunct="1">
        <a:spcBef>
          <a:spcPct val="20000"/>
        </a:spcBef>
        <a:buClr>
          <a:schemeClr val="tx2"/>
        </a:buClr>
        <a:buFont typeface="Wingdings 2" pitchFamily="18" charset="2"/>
        <a:buChar char=""/>
        <a:defRPr sz="1600">
          <a:solidFill>
            <a:schemeClr val="tx1"/>
          </a:solidFill>
          <a:latin typeface="+mn-ea"/>
          <a:ea typeface="+mn-ea"/>
          <a:cs typeface="+mn-cs"/>
        </a:defRPr>
      </a:lvl9pPr>
    </p:bodyStyle>
    <p:otherStyle>
      <a:lvl1pPr marL="0" algn="l" rtl="0" eaLnBrk="1" hangingPunct="1">
        <a:defRPr>
          <a:solidFill>
            <a:schemeClr val="tx1"/>
          </a:solidFill>
          <a:latin typeface="+mn-ea"/>
          <a:ea typeface="+mn-ea"/>
          <a:cs typeface="+mn-cs"/>
        </a:defRPr>
      </a:lvl1pPr>
      <a:lvl2pPr marL="457200" algn="l" rtl="0" eaLnBrk="1" hangingPunct="1">
        <a:defRPr>
          <a:solidFill>
            <a:schemeClr val="tx1"/>
          </a:solidFill>
          <a:latin typeface="+mn-ea"/>
          <a:ea typeface="+mn-ea"/>
          <a:cs typeface="+mn-cs"/>
        </a:defRPr>
      </a:lvl2pPr>
      <a:lvl3pPr marL="914400" algn="l" rtl="0" eaLnBrk="1" hangingPunct="1">
        <a:defRPr>
          <a:solidFill>
            <a:schemeClr val="tx1"/>
          </a:solidFill>
          <a:latin typeface="+mn-ea"/>
          <a:ea typeface="+mn-ea"/>
          <a:cs typeface="+mn-cs"/>
        </a:defRPr>
      </a:lvl3pPr>
      <a:lvl4pPr marL="1371600" algn="l" rtl="0" eaLnBrk="1" hangingPunct="1">
        <a:defRPr>
          <a:solidFill>
            <a:schemeClr val="tx1"/>
          </a:solidFill>
          <a:latin typeface="+mn-ea"/>
          <a:ea typeface="+mn-ea"/>
          <a:cs typeface="+mn-cs"/>
        </a:defRPr>
      </a:lvl4pPr>
      <a:lvl5pPr marL="1828800" algn="l" rtl="0" eaLnBrk="1" hangingPunct="1">
        <a:defRPr>
          <a:solidFill>
            <a:schemeClr val="tx1"/>
          </a:solidFill>
          <a:latin typeface="+mn-ea"/>
          <a:ea typeface="+mn-ea"/>
          <a:cs typeface="+mn-cs"/>
        </a:defRPr>
      </a:lvl5pPr>
      <a:lvl6pPr marL="2286000" algn="l" rtl="0" eaLnBrk="1" hangingPunct="1">
        <a:defRPr>
          <a:solidFill>
            <a:schemeClr val="tx1"/>
          </a:solidFill>
          <a:latin typeface="+mn-ea"/>
          <a:ea typeface="+mn-ea"/>
          <a:cs typeface="+mn-cs"/>
        </a:defRPr>
      </a:lvl6pPr>
      <a:lvl7pPr marL="2743200" algn="l" rtl="0" eaLnBrk="1" hangingPunct="1">
        <a:defRPr>
          <a:solidFill>
            <a:schemeClr val="tx1"/>
          </a:solidFill>
          <a:latin typeface="+mn-ea"/>
          <a:ea typeface="+mn-ea"/>
          <a:cs typeface="+mn-cs"/>
        </a:defRPr>
      </a:lvl7pPr>
      <a:lvl8pPr marL="3200400" algn="l" rtl="0" eaLnBrk="1" hangingPunct="1">
        <a:defRPr>
          <a:solidFill>
            <a:schemeClr val="tx1"/>
          </a:solidFill>
          <a:latin typeface="+mn-ea"/>
          <a:ea typeface="+mn-ea"/>
          <a:cs typeface="+mn-cs"/>
        </a:defRPr>
      </a:lvl8pPr>
      <a:lvl9pPr marL="3657600" algn="l" rtl="0" eaLnBrk="1" hangingPunct="1">
        <a:defRPr>
          <a:solidFill>
            <a:schemeClr val="tx1"/>
          </a:solidFill>
          <a:latin typeface="+mn-ea"/>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commons.wikimedia.org/wiki/File:Young_Abies_alba_Zwardo%C5%84.jpg" TargetMode="External"/><Relationship Id="rId3" Type="http://schemas.openxmlformats.org/officeDocument/2006/relationships/hyperlink" Target="http://cs.wikipedia.org/wiki/Soubor:Potamobius_astacus.jpg%3chttp:/cs.wikipedia.org/wiki/" TargetMode="External"/><Relationship Id="rId7" Type="http://schemas.openxmlformats.org/officeDocument/2006/relationships/hyperlink" Target="http://commons.wikimedia.org/wiki/File:Abies_alba_foliage.jpg" TargetMode="External"/><Relationship Id="rId2" Type="http://schemas.openxmlformats.org/officeDocument/2006/relationships/hyperlink" Target="http://images.google.com/imgres?imgurl=http://www.naturfoto.cz/fotografie/ostatni/rak-ricni-34266.jpg" TargetMode="External"/><Relationship Id="rId1" Type="http://schemas.openxmlformats.org/officeDocument/2006/relationships/slideLayout" Target="../slideLayouts/slideLayout2.xml"/><Relationship Id="rId6" Type="http://schemas.openxmlformats.org/officeDocument/2006/relationships/hyperlink" Target="http://commons.wikimedia.org/wiki/File:Picea_abies1.JPG" TargetMode="External"/><Relationship Id="rId5" Type="http://schemas.openxmlformats.org/officeDocument/2006/relationships/hyperlink" Target="http://commons.wikimedia.org/wiki/File:Pinus_cone001xx.jpg" TargetMode="External"/><Relationship Id="rId10" Type="http://schemas.openxmlformats.org/officeDocument/2006/relationships/hyperlink" Target="http://commons.wikimedia.org/wiki/File:Pinus_sylvestris_Watereri_01.jpg" TargetMode="External"/><Relationship Id="rId4" Type="http://schemas.openxmlformats.org/officeDocument/2006/relationships/hyperlink" Target="http://commons.wikimedia.org/wiki/File:Picea_abies_cone.jpg" TargetMode="External"/><Relationship Id="rId9" Type="http://schemas.openxmlformats.org/officeDocument/2006/relationships/hyperlink" Target="http://commons.wikimedia.org/wiki/File:Abies_fraseri_cone.jpg"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commons.wikimedia.org/wiki/File:Borovicov%C3%BD_les_u_Lhoty" TargetMode="External"/><Relationship Id="rId2" Type="http://schemas.openxmlformats.org/officeDocument/2006/relationships/hyperlink" Target="http://commons.wikimedia.org/wiki/File:Dv%C4%9B_borovice_na_Brn%C4%9Bnsk%C3%A9_p%C5%99ehrad%C4%9B.JP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lIns="82945" tIns="41473" rIns="82945" bIns="41473"/>
          <a:lstStyle/>
          <a:p>
            <a:pPr fontAlgn="auto">
              <a:spcAft>
                <a:spcPts val="0"/>
              </a:spcAft>
              <a:defRPr/>
            </a:pPr>
            <a:endParaRPr lang="cs-CZ" dirty="0">
              <a:latin typeface="+mj-ea"/>
            </a:endParaRPr>
          </a:p>
        </p:txBody>
      </p:sp>
      <p:sp>
        <p:nvSpPr>
          <p:cNvPr id="3" name="Zástupný symbol pro obsah 2"/>
          <p:cNvSpPr>
            <a:spLocks noGrp="1"/>
          </p:cNvSpPr>
          <p:nvPr>
            <p:ph idx="4294967295"/>
          </p:nvPr>
        </p:nvSpPr>
        <p:spPr>
          <a:xfrm>
            <a:off x="457200" y="2179638"/>
            <a:ext cx="8229600" cy="4114800"/>
          </a:xfrm>
          <a:solidFill>
            <a:schemeClr val="accent1">
              <a:lumMod val="20000"/>
              <a:lumOff val="80000"/>
            </a:schemeClr>
          </a:solidFill>
        </p:spPr>
        <p:txBody>
          <a:bodyPr lIns="82945" tIns="41473" rIns="82945" bIns="41473">
            <a:normAutofit fontScale="32500" lnSpcReduction="20000"/>
          </a:bodyPr>
          <a:lstStyle/>
          <a:p>
            <a:pPr marL="384048" indent="-274320" algn="ctr" fontAlgn="auto">
              <a:spcAft>
                <a:spcPts val="0"/>
              </a:spcAft>
              <a:defRPr/>
            </a:pPr>
            <a:r>
              <a:rPr lang="cs-CZ" sz="5800" b="1" dirty="0">
                <a:latin typeface="Arial Black" pitchFamily="34" charset="0"/>
              </a:rPr>
              <a:t>ZEYEROVA 3354, 767 01 KROMĚŘÍŽ</a:t>
            </a:r>
          </a:p>
          <a:p>
            <a:pPr marL="384048" indent="-274320" algn="ctr" fontAlgn="auto">
              <a:spcAft>
                <a:spcPts val="0"/>
              </a:spcAft>
              <a:defRPr/>
            </a:pPr>
            <a:r>
              <a:rPr lang="cs-CZ" sz="5800" b="1" dirty="0">
                <a:latin typeface="Arial Black" pitchFamily="34" charset="0"/>
              </a:rPr>
              <a:t>projekt v rámci vzdělávacího programu</a:t>
            </a:r>
          </a:p>
          <a:p>
            <a:pPr marL="384048" indent="-274320" algn="ctr" fontAlgn="auto">
              <a:spcAft>
                <a:spcPts val="0"/>
              </a:spcAft>
              <a:defRPr/>
            </a:pPr>
            <a:r>
              <a:rPr lang="cs-CZ" sz="5800" b="1" dirty="0">
                <a:latin typeface="Arial Black" pitchFamily="34" charset="0"/>
              </a:rPr>
              <a:t>VZDĚLÁNÍ PRO KONKURENCESCHOPNOST</a:t>
            </a:r>
          </a:p>
          <a:p>
            <a:pPr marL="384048" indent="-274320" algn="ctr" fontAlgn="auto">
              <a:spcAft>
                <a:spcPts val="0"/>
              </a:spcAft>
              <a:defRPr/>
            </a:pPr>
            <a:r>
              <a:rPr lang="cs-CZ" sz="5800" b="1" dirty="0">
                <a:latin typeface="Arial Black" pitchFamily="34" charset="0"/>
              </a:rPr>
              <a:t>ŠABLONA ČÍSLO: III/2</a:t>
            </a:r>
          </a:p>
          <a:p>
            <a:pPr marL="384048" indent="-274320" algn="ctr" fontAlgn="auto">
              <a:spcAft>
                <a:spcPts val="0"/>
              </a:spcAft>
              <a:defRPr/>
            </a:pPr>
            <a:r>
              <a:rPr lang="cs-CZ" sz="5800" b="1" u="sng" dirty="0">
                <a:latin typeface="Arial Black" pitchFamily="34" charset="0"/>
              </a:rPr>
              <a:t>NÁZEV</a:t>
            </a:r>
            <a:r>
              <a:rPr lang="cs-CZ" sz="5800" b="1" dirty="0">
                <a:latin typeface="Arial Black" pitchFamily="34" charset="0"/>
              </a:rPr>
              <a:t>:  INOVACE A ZKVALITNĚNÍ VÝUKY </a:t>
            </a:r>
            <a:r>
              <a:rPr lang="cs-CZ" sz="5800" b="1" dirty="0" smtClean="0">
                <a:latin typeface="Arial Black" pitchFamily="34" charset="0"/>
              </a:rPr>
              <a:t>                       PROSTŘEDNICTVÍM </a:t>
            </a:r>
            <a:r>
              <a:rPr lang="cs-CZ" sz="5800" b="1" dirty="0">
                <a:latin typeface="Arial Black" pitchFamily="34" charset="0"/>
              </a:rPr>
              <a:t>ICT</a:t>
            </a:r>
          </a:p>
          <a:p>
            <a:pPr marL="384048" indent="-274320" fontAlgn="auto">
              <a:spcAft>
                <a:spcPts val="0"/>
              </a:spcAft>
              <a:defRPr/>
            </a:pPr>
            <a:endParaRPr lang="cs-CZ" sz="5800" dirty="0">
              <a:latin typeface="Arial Black" pitchFamily="34" charset="0"/>
            </a:endParaRPr>
          </a:p>
          <a:p>
            <a:pPr marL="384048" indent="-274320" fontAlgn="auto">
              <a:spcAft>
                <a:spcPts val="0"/>
              </a:spcAft>
              <a:defRPr/>
            </a:pPr>
            <a:r>
              <a:rPr lang="cs-CZ" sz="5800" b="1" u="sng" dirty="0">
                <a:latin typeface="Arial Black" pitchFamily="34" charset="0"/>
              </a:rPr>
              <a:t>PŘEDMĚT</a:t>
            </a:r>
            <a:r>
              <a:rPr lang="cs-CZ" sz="5800" b="1" dirty="0">
                <a:latin typeface="Arial Black" pitchFamily="34" charset="0"/>
              </a:rPr>
              <a:t>: PŘÍRODOVĚDA</a:t>
            </a:r>
          </a:p>
          <a:p>
            <a:pPr marL="384048" indent="-274320" fontAlgn="auto">
              <a:spcAft>
                <a:spcPts val="0"/>
              </a:spcAft>
              <a:defRPr/>
            </a:pPr>
            <a:r>
              <a:rPr lang="cs-CZ" sz="5800" b="1" u="sng" dirty="0">
                <a:latin typeface="Arial Black" pitchFamily="34" charset="0"/>
              </a:rPr>
              <a:t>ROČNÍK:</a:t>
            </a:r>
            <a:r>
              <a:rPr lang="cs-CZ" sz="5800" b="1" dirty="0">
                <a:latin typeface="Arial Black" pitchFamily="34" charset="0"/>
              </a:rPr>
              <a:t> IV.</a:t>
            </a:r>
          </a:p>
          <a:p>
            <a:pPr marL="384048" indent="-274320" fontAlgn="auto">
              <a:spcAft>
                <a:spcPts val="0"/>
              </a:spcAft>
              <a:defRPr/>
            </a:pPr>
            <a:r>
              <a:rPr lang="cs-CZ" sz="5800" b="1" u="sng" dirty="0">
                <a:latin typeface="Arial Black" pitchFamily="34" charset="0"/>
              </a:rPr>
              <a:t>TÉMA:</a:t>
            </a:r>
            <a:r>
              <a:rPr lang="cs-CZ" sz="5800" b="1" dirty="0">
                <a:latin typeface="Arial Black" pitchFamily="34" charset="0"/>
              </a:rPr>
              <a:t> </a:t>
            </a:r>
            <a:r>
              <a:rPr lang="cs-CZ" sz="5800" b="1" dirty="0" smtClean="0">
                <a:latin typeface="Arial Black" pitchFamily="34" charset="0"/>
              </a:rPr>
              <a:t>JEHLIČNATÉ STROMY</a:t>
            </a:r>
            <a:endParaRPr lang="cs-CZ" sz="5800" b="1" dirty="0">
              <a:latin typeface="Arial Black" pitchFamily="34" charset="0"/>
            </a:endParaRPr>
          </a:p>
          <a:p>
            <a:pPr marL="384048" indent="-274320" fontAlgn="auto">
              <a:spcAft>
                <a:spcPts val="0"/>
              </a:spcAft>
              <a:defRPr/>
            </a:pPr>
            <a:r>
              <a:rPr lang="cs-CZ" sz="5800" b="1" u="sng" dirty="0">
                <a:latin typeface="Arial Black" pitchFamily="34" charset="0"/>
              </a:rPr>
              <a:t>AUTOR:</a:t>
            </a:r>
            <a:r>
              <a:rPr lang="cs-CZ" sz="5800" b="1" dirty="0">
                <a:latin typeface="Arial Black" pitchFamily="34" charset="0"/>
              </a:rPr>
              <a:t> MGR. HANA KOLÁČKOVÁ</a:t>
            </a:r>
          </a:p>
          <a:p>
            <a:pPr marL="384048" indent="-274320" fontAlgn="auto">
              <a:spcAft>
                <a:spcPts val="0"/>
              </a:spcAft>
              <a:defRPr/>
            </a:pPr>
            <a:r>
              <a:rPr lang="cs-CZ" sz="5800" b="1" u="sng" dirty="0">
                <a:latin typeface="Arial Black" pitchFamily="34" charset="0"/>
              </a:rPr>
              <a:t>DATUM VYTVOŘENÍ</a:t>
            </a:r>
            <a:r>
              <a:rPr lang="cs-CZ" sz="5800" b="1" dirty="0">
                <a:latin typeface="Arial Black" pitchFamily="34" charset="0"/>
              </a:rPr>
              <a:t>: </a:t>
            </a:r>
            <a:r>
              <a:rPr lang="cs-CZ" sz="5800" b="1" dirty="0" smtClean="0">
                <a:latin typeface="Arial Black" pitchFamily="34" charset="0"/>
              </a:rPr>
              <a:t>24. </a:t>
            </a:r>
            <a:r>
              <a:rPr lang="cs-CZ" sz="5800" b="1" dirty="0">
                <a:latin typeface="Arial Black" pitchFamily="34" charset="0"/>
              </a:rPr>
              <a:t>10. 2011</a:t>
            </a:r>
          </a:p>
          <a:p>
            <a:pPr marL="384048" indent="-274320" algn="ctr" fontAlgn="auto">
              <a:spcAft>
                <a:spcPts val="0"/>
              </a:spcAft>
              <a:defRPr/>
            </a:pPr>
            <a:r>
              <a:rPr lang="cs-CZ" sz="5800" b="1" dirty="0">
                <a:latin typeface="Arial Black" pitchFamily="34" charset="0"/>
              </a:rPr>
              <a:t> </a:t>
            </a:r>
            <a:r>
              <a:rPr lang="cs-CZ" sz="5800" b="1" dirty="0" smtClean="0">
                <a:latin typeface="Arial Black" pitchFamily="34" charset="0"/>
              </a:rPr>
              <a:t>VY_32_INOVACE_18_HK</a:t>
            </a:r>
            <a:endParaRPr lang="cs-CZ" sz="5800" b="1" dirty="0">
              <a:latin typeface="Arial Black" pitchFamily="34" charset="0"/>
            </a:endParaRPr>
          </a:p>
          <a:p>
            <a:pPr marL="384048" indent="-274320" fontAlgn="auto">
              <a:spcAft>
                <a:spcPts val="0"/>
              </a:spcAft>
              <a:defRPr/>
            </a:pPr>
            <a:endParaRPr lang="cs-CZ" dirty="0">
              <a:latin typeface="+mn-ea"/>
            </a:endParaRPr>
          </a:p>
        </p:txBody>
      </p:sp>
      <p:pic>
        <p:nvPicPr>
          <p:cNvPr id="13317" name="obrázek 2"/>
          <p:cNvPicPr>
            <a:picLocks noChangeAspect="1" noChangeArrowheads="1"/>
          </p:cNvPicPr>
          <p:nvPr/>
        </p:nvPicPr>
        <p:blipFill>
          <a:blip r:embed="rId2"/>
          <a:srcRect/>
          <a:stretch>
            <a:fillRect/>
          </a:stretch>
        </p:blipFill>
        <p:spPr bwMode="auto">
          <a:xfrm>
            <a:off x="2627313" y="836613"/>
            <a:ext cx="3857625" cy="857250"/>
          </a:xfrm>
          <a:prstGeom prst="rect">
            <a:avLst/>
          </a:prstGeom>
          <a:solidFill>
            <a:srgbClr val="FFFFFF"/>
          </a:solidFill>
          <a:ln w="9525">
            <a:noFill/>
            <a:miter lim="800000"/>
            <a:headEnd/>
            <a:tailEnd/>
          </a:ln>
        </p:spPr>
      </p:pic>
    </p:spTree>
  </p:cSld>
  <p:clrMapOvr>
    <a:masterClrMapping/>
  </p:clrMapOvr>
  <p:transition spd="slow"/>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467544" y="2130425"/>
            <a:ext cx="7990656" cy="1470025"/>
          </a:xfrm>
        </p:spPr>
        <p:txBody>
          <a:bodyPr/>
          <a:lstStyle/>
          <a:p>
            <a:pPr fontAlgn="auto">
              <a:spcAft>
                <a:spcPts val="0"/>
              </a:spcAft>
              <a:defRPr/>
            </a:pPr>
            <a:r>
              <a:rPr lang="cs-CZ" dirty="0" smtClean="0">
                <a:latin typeface="+mj-ea"/>
              </a:rPr>
              <a:t>JEHLIČNATÉ  STROMY</a:t>
            </a:r>
            <a:endParaRPr lang="cs-CZ" dirty="0">
              <a:latin typeface="+mj-ea"/>
            </a:endParaRPr>
          </a:p>
        </p:txBody>
      </p:sp>
      <p:sp>
        <p:nvSpPr>
          <p:cNvPr id="14338" name="Podnadpis 2"/>
          <p:cNvSpPr>
            <a:spLocks noGrp="1"/>
          </p:cNvSpPr>
          <p:nvPr>
            <p:ph type="subTitle" idx="1"/>
          </p:nvPr>
        </p:nvSpPr>
        <p:spPr>
          <a:xfrm>
            <a:off x="1371600" y="3754438"/>
            <a:ext cx="6400800" cy="1752600"/>
          </a:xfrm>
        </p:spPr>
        <p:txBody>
          <a:bodyPr/>
          <a:lstStyle/>
          <a:p>
            <a:endParaRPr lang="cs-CZ" smtClean="0"/>
          </a:p>
        </p:txBody>
      </p:sp>
    </p:spTree>
  </p:cSld>
  <p:clrMapOvr>
    <a:masterClrMapping/>
  </p:clrMapOvr>
  <p:transition spd="slow">
    <p:dissolv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dirty="0" smtClean="0">
                <a:latin typeface="+mj-ea"/>
              </a:rPr>
              <a:t>ANOTACE</a:t>
            </a:r>
            <a:endParaRPr lang="cs-CZ" dirty="0">
              <a:latin typeface="+mj-ea"/>
            </a:endParaRPr>
          </a:p>
        </p:txBody>
      </p:sp>
      <p:sp>
        <p:nvSpPr>
          <p:cNvPr id="3" name="Zástupný symbol pro obsah 2"/>
          <p:cNvSpPr>
            <a:spLocks noGrp="1"/>
          </p:cNvSpPr>
          <p:nvPr>
            <p:ph idx="1"/>
          </p:nvPr>
        </p:nvSpPr>
        <p:spPr/>
        <p:txBody>
          <a:bodyPr>
            <a:normAutofit/>
          </a:bodyPr>
          <a:lstStyle/>
          <a:p>
            <a:pPr marL="384048" indent="-274320" fontAlgn="auto">
              <a:spcAft>
                <a:spcPts val="0"/>
              </a:spcAft>
              <a:defRPr/>
            </a:pPr>
            <a:r>
              <a:rPr lang="cs-CZ" sz="1800" dirty="0" smtClean="0">
                <a:latin typeface="Arial" pitchFamily="34" charset="0"/>
                <a:cs typeface="Arial" pitchFamily="34" charset="0"/>
              </a:rPr>
              <a:t>Prezentace je vytvořena jako doplněk k učivu 4. ročníku přírodovědy. </a:t>
            </a:r>
            <a:endParaRPr lang="cs-CZ" sz="1800" dirty="0">
              <a:latin typeface="Arial" pitchFamily="34" charset="0"/>
              <a:cs typeface="Arial" pitchFamily="34" charset="0"/>
            </a:endParaRPr>
          </a:p>
          <a:p>
            <a:pPr marL="384048" indent="-274320" fontAlgn="auto">
              <a:spcAft>
                <a:spcPts val="0"/>
              </a:spcAft>
              <a:defRPr/>
            </a:pPr>
            <a:r>
              <a:rPr lang="cs-CZ" sz="1800" dirty="0" smtClean="0">
                <a:latin typeface="Arial" pitchFamily="34" charset="0"/>
                <a:cs typeface="Arial" pitchFamily="34" charset="0"/>
              </a:rPr>
              <a:t>Doplňuje učivo: </a:t>
            </a:r>
            <a:r>
              <a:rPr lang="cs-CZ" sz="1800" b="1" dirty="0" smtClean="0">
                <a:latin typeface="Arial" pitchFamily="34" charset="0"/>
                <a:cs typeface="Arial" pitchFamily="34" charset="0"/>
              </a:rPr>
              <a:t>ROZMANITOST PŘÍRODY, ŽIVÁ </a:t>
            </a:r>
            <a:r>
              <a:rPr lang="cs-CZ" sz="1800" b="1" dirty="0">
                <a:latin typeface="Arial" pitchFamily="34" charset="0"/>
                <a:cs typeface="Arial" pitchFamily="34" charset="0"/>
              </a:rPr>
              <a:t>PŘÍRODA, POZNÁVÁNÍ  </a:t>
            </a:r>
            <a:r>
              <a:rPr lang="cs-CZ" sz="1800" b="1" dirty="0" smtClean="0">
                <a:latin typeface="Arial" pitchFamily="34" charset="0"/>
                <a:cs typeface="Arial" pitchFamily="34" charset="0"/>
              </a:rPr>
              <a:t>ŽIVOČICHŮ A </a:t>
            </a:r>
            <a:r>
              <a:rPr lang="cs-CZ" sz="1800" b="1" dirty="0">
                <a:latin typeface="Arial" pitchFamily="34" charset="0"/>
                <a:cs typeface="Arial" pitchFamily="34" charset="0"/>
              </a:rPr>
              <a:t>ROSTLIN</a:t>
            </a:r>
            <a:r>
              <a:rPr lang="cs-CZ" sz="1800" b="1" dirty="0" smtClean="0">
                <a:latin typeface="Arial" pitchFamily="34" charset="0"/>
                <a:cs typeface="Arial" pitchFamily="34" charset="0"/>
              </a:rPr>
              <a:t>.</a:t>
            </a:r>
          </a:p>
          <a:p>
            <a:pPr marL="384048" indent="-274320" fontAlgn="auto">
              <a:spcAft>
                <a:spcPts val="0"/>
              </a:spcAft>
              <a:defRPr/>
            </a:pPr>
            <a:r>
              <a:rPr lang="cs-CZ" sz="1800" u="sng" dirty="0" smtClean="0">
                <a:latin typeface="+mn-ea"/>
              </a:rPr>
              <a:t>V rámci prezentace se žáci seznámí:</a:t>
            </a:r>
            <a:endParaRPr lang="cs-CZ" sz="1800" u="sng" dirty="0">
              <a:latin typeface="+mn-ea"/>
            </a:endParaRPr>
          </a:p>
          <a:p>
            <a:pPr marL="440867" indent="-342900" fontAlgn="auto">
              <a:spcAft>
                <a:spcPts val="0"/>
              </a:spcAft>
              <a:buFontTx/>
              <a:buChar char="-"/>
              <a:defRPr/>
            </a:pPr>
            <a:r>
              <a:rPr lang="cs-CZ" sz="1600" dirty="0" smtClean="0">
                <a:latin typeface="+mn-ea"/>
              </a:rPr>
              <a:t>S NAŠIMI NEJBĚŽNĚJŠÍMI JEHLIČNATÝMI STROMY: SMRK ZTEPILÝ, JEDLE BĚLOKORÁ, BOROVICE LESNÍ, MODŘÍN OPADAVÝ, TIS ČERVENÝ (KEŘ)</a:t>
            </a:r>
          </a:p>
          <a:p>
            <a:pPr marL="440867" indent="-342900" fontAlgn="auto">
              <a:spcAft>
                <a:spcPts val="0"/>
              </a:spcAft>
              <a:buFontTx/>
              <a:buChar char="-"/>
              <a:defRPr/>
            </a:pPr>
            <a:r>
              <a:rPr lang="cs-CZ" sz="1600" dirty="0" smtClean="0">
                <a:latin typeface="+mn-ea"/>
              </a:rPr>
              <a:t>S VYUŽITÍM JEJICH DŘEVA</a:t>
            </a:r>
          </a:p>
          <a:p>
            <a:pPr marL="0" indent="0" fontAlgn="auto">
              <a:spcAft>
                <a:spcPts val="0"/>
              </a:spcAft>
              <a:buFont typeface="Wingdings 2" pitchFamily="18" charset="2"/>
              <a:buNone/>
              <a:defRPr/>
            </a:pPr>
            <a:endParaRPr lang="cs-CZ" sz="2000" dirty="0" smtClean="0">
              <a:solidFill>
                <a:schemeClr val="accent1">
                  <a:lumMod val="50000"/>
                </a:schemeClr>
              </a:solidFill>
              <a:latin typeface="+mn-ea"/>
            </a:endParaRPr>
          </a:p>
          <a:p>
            <a:pPr marL="0" indent="0" fontAlgn="auto">
              <a:spcAft>
                <a:spcPts val="0"/>
              </a:spcAft>
              <a:buFont typeface="Wingdings 2" pitchFamily="18" charset="2"/>
              <a:buNone/>
              <a:defRPr/>
            </a:pPr>
            <a:r>
              <a:rPr lang="cs-CZ" sz="2000" dirty="0">
                <a:solidFill>
                  <a:schemeClr val="accent1">
                    <a:lumMod val="50000"/>
                  </a:schemeClr>
                </a:solidFill>
                <a:latin typeface="+mn-ea"/>
              </a:rPr>
              <a:t> </a:t>
            </a:r>
            <a:r>
              <a:rPr lang="cs-CZ" sz="2000" dirty="0" smtClean="0">
                <a:solidFill>
                  <a:schemeClr val="accent1">
                    <a:lumMod val="50000"/>
                  </a:schemeClr>
                </a:solidFill>
                <a:latin typeface="+mn-ea"/>
              </a:rPr>
              <a:t>      </a:t>
            </a:r>
            <a:r>
              <a:rPr lang="cs-CZ" sz="2000" u="sng" dirty="0" smtClean="0">
                <a:solidFill>
                  <a:schemeClr val="accent1">
                    <a:lumMod val="50000"/>
                  </a:schemeClr>
                </a:solidFill>
                <a:latin typeface="+mn-ea"/>
              </a:rPr>
              <a:t>Zkušenosti z pilotování:</a:t>
            </a:r>
            <a:endParaRPr lang="cs-CZ" sz="2000" dirty="0" smtClean="0">
              <a:solidFill>
                <a:schemeClr val="accent1">
                  <a:lumMod val="50000"/>
                </a:schemeClr>
              </a:solidFill>
              <a:latin typeface="+mn-ea"/>
            </a:endParaRPr>
          </a:p>
          <a:p>
            <a:pPr marL="0" indent="0" fontAlgn="auto">
              <a:spcAft>
                <a:spcPts val="0"/>
              </a:spcAft>
              <a:buFont typeface="Wingdings 2" pitchFamily="18" charset="2"/>
              <a:buNone/>
              <a:defRPr/>
            </a:pPr>
            <a:r>
              <a:rPr lang="cs-CZ" sz="2000" dirty="0">
                <a:latin typeface="+mn-ea"/>
              </a:rPr>
              <a:t> Žáci poznali </a:t>
            </a:r>
            <a:r>
              <a:rPr lang="cs-CZ" sz="2000" dirty="0" smtClean="0">
                <a:latin typeface="+mn-ea"/>
              </a:rPr>
              <a:t>jehličnaté stromy z </a:t>
            </a:r>
            <a:r>
              <a:rPr lang="cs-CZ" sz="2000" dirty="0">
                <a:latin typeface="+mn-ea"/>
              </a:rPr>
              <a:t>více </a:t>
            </a:r>
            <a:r>
              <a:rPr lang="cs-CZ" sz="2000" dirty="0" smtClean="0">
                <a:latin typeface="+mn-ea"/>
              </a:rPr>
              <a:t>hledisek. </a:t>
            </a:r>
            <a:r>
              <a:rPr lang="cs-CZ" sz="2000" dirty="0">
                <a:latin typeface="+mn-ea"/>
              </a:rPr>
              <a:t>Zopakovali si znalosti    </a:t>
            </a:r>
            <a:r>
              <a:rPr lang="cs-CZ" sz="2000" dirty="0" smtClean="0">
                <a:latin typeface="+mn-ea"/>
              </a:rPr>
              <a:t>o přírodním společenství les a našich jehličnatých </a:t>
            </a:r>
            <a:r>
              <a:rPr lang="cs-CZ" sz="2000" dirty="0">
                <a:latin typeface="+mn-ea"/>
              </a:rPr>
              <a:t>stromech a vyvodili </a:t>
            </a:r>
            <a:r>
              <a:rPr lang="cs-CZ" sz="2000" dirty="0" smtClean="0">
                <a:latin typeface="+mn-ea"/>
              </a:rPr>
              <a:t>            důležitost </a:t>
            </a:r>
            <a:r>
              <a:rPr lang="cs-CZ" sz="2000" dirty="0">
                <a:latin typeface="+mn-ea"/>
              </a:rPr>
              <a:t>stromů pro život člověka. Závěrečným úkolem bylo </a:t>
            </a:r>
            <a:r>
              <a:rPr lang="cs-CZ" sz="2000" dirty="0" smtClean="0">
                <a:latin typeface="+mn-ea"/>
              </a:rPr>
              <a:t>                zodpovědět </a:t>
            </a:r>
            <a:r>
              <a:rPr lang="cs-CZ" sz="2000" dirty="0">
                <a:latin typeface="+mn-ea"/>
              </a:rPr>
              <a:t>několik shrnujících otázek.</a:t>
            </a:r>
            <a:endParaRPr lang="cs-CZ" sz="2000" dirty="0">
              <a:solidFill>
                <a:schemeClr val="accent1">
                  <a:lumMod val="50000"/>
                </a:schemeClr>
              </a:solidFill>
              <a:latin typeface="+mn-ea"/>
            </a:endParaRPr>
          </a:p>
          <a:p>
            <a:pPr marL="384048" indent="-274320" fontAlgn="auto">
              <a:spcAft>
                <a:spcPts val="0"/>
              </a:spcAft>
              <a:defRPr/>
            </a:pPr>
            <a:endParaRPr lang="cs-CZ" dirty="0">
              <a:latin typeface="+mn-ea"/>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normAutofit fontScale="90000"/>
          </a:bodyPr>
          <a:lstStyle/>
          <a:p>
            <a:pPr fontAlgn="auto">
              <a:spcAft>
                <a:spcPts val="0"/>
              </a:spcAft>
              <a:defRPr/>
            </a:pPr>
            <a:r>
              <a:rPr lang="cs-CZ" dirty="0" smtClean="0">
                <a:latin typeface="Calibri" pitchFamily="34" charset="0"/>
              </a:rPr>
              <a:t>SMRK  ZTEPILÝ</a:t>
            </a:r>
            <a:br>
              <a:rPr lang="cs-CZ" dirty="0" smtClean="0">
                <a:latin typeface="Calibri" pitchFamily="34" charset="0"/>
              </a:rPr>
            </a:br>
            <a:endParaRPr lang="cs-CZ" dirty="0">
              <a:latin typeface="+mj-ea"/>
            </a:endParaRPr>
          </a:p>
        </p:txBody>
      </p:sp>
      <p:pic>
        <p:nvPicPr>
          <p:cNvPr id="6" name="Picture 16" descr="File:Picea abies1.JPG"/>
          <p:cNvPicPr>
            <a:picLocks noGrp="1" noChangeAspect="1" noChangeArrowheads="1"/>
          </p:cNvPicPr>
          <p:nvPr>
            <p:ph idx="1"/>
          </p:nvPr>
        </p:nvPicPr>
        <p:blipFill>
          <a:blip r:embed="rId2"/>
          <a:srcRect/>
          <a:stretch>
            <a:fillRect/>
          </a:stretch>
        </p:blipFill>
        <p:spPr>
          <a:xfrm>
            <a:off x="323850" y="1163638"/>
            <a:ext cx="3395663" cy="4525962"/>
          </a:xfrm>
        </p:spPr>
      </p:pic>
      <p:pic>
        <p:nvPicPr>
          <p:cNvPr id="7" name="Picture 18" descr="File:Picea abies-Schwarzerden-Bahnhof-20080530-03.jpg"/>
          <p:cNvPicPr>
            <a:picLocks noChangeAspect="1" noChangeArrowheads="1"/>
          </p:cNvPicPr>
          <p:nvPr/>
        </p:nvPicPr>
        <p:blipFill>
          <a:blip r:embed="rId3"/>
          <a:srcRect/>
          <a:stretch>
            <a:fillRect/>
          </a:stretch>
        </p:blipFill>
        <p:spPr bwMode="auto">
          <a:xfrm>
            <a:off x="4859338" y="3933825"/>
            <a:ext cx="3298825" cy="2401888"/>
          </a:xfrm>
          <a:prstGeom prst="rect">
            <a:avLst/>
          </a:prstGeom>
          <a:noFill/>
          <a:ln w="9525">
            <a:noFill/>
            <a:miter lim="800000"/>
            <a:headEnd/>
            <a:tailEnd/>
          </a:ln>
        </p:spPr>
      </p:pic>
      <p:sp>
        <p:nvSpPr>
          <p:cNvPr id="2" name="TextovéPole 1"/>
          <p:cNvSpPr txBox="1"/>
          <p:nvPr/>
        </p:nvSpPr>
        <p:spPr>
          <a:xfrm>
            <a:off x="4140200" y="1125538"/>
            <a:ext cx="2592388" cy="646112"/>
          </a:xfrm>
          <a:prstGeom prst="rect">
            <a:avLst/>
          </a:prstGeom>
        </p:spPr>
        <p:style>
          <a:lnRef idx="1">
            <a:schemeClr val="accent1"/>
          </a:lnRef>
          <a:fillRef idx="2">
            <a:schemeClr val="accent1"/>
          </a:fillRef>
          <a:effectRef idx="1">
            <a:schemeClr val="accent1"/>
          </a:effectRef>
          <a:fontRef idx="minor">
            <a:schemeClr val="dk1"/>
          </a:fontRef>
        </p:style>
        <p:txBody>
          <a:bodyPr>
            <a:spAutoFit/>
          </a:bodyPr>
          <a:lstStyle/>
          <a:p>
            <a:pPr fontAlgn="auto">
              <a:spcBef>
                <a:spcPts val="0"/>
              </a:spcBef>
              <a:spcAft>
                <a:spcPts val="0"/>
              </a:spcAft>
              <a:defRPr/>
            </a:pPr>
            <a:r>
              <a:rPr lang="cs-CZ" dirty="0"/>
              <a:t>Stálezelený jehličnan </a:t>
            </a:r>
          </a:p>
          <a:p>
            <a:pPr fontAlgn="auto">
              <a:spcBef>
                <a:spcPts val="0"/>
              </a:spcBef>
              <a:spcAft>
                <a:spcPts val="0"/>
              </a:spcAft>
              <a:defRPr/>
            </a:pPr>
            <a:r>
              <a:rPr lang="cs-CZ" dirty="0"/>
              <a:t>s mělkými kořeny.</a:t>
            </a:r>
            <a:endParaRPr lang="cs-CZ" dirty="0"/>
          </a:p>
        </p:txBody>
      </p:sp>
      <p:sp>
        <p:nvSpPr>
          <p:cNvPr id="3" name="TextovéPole 2"/>
          <p:cNvSpPr txBox="1"/>
          <p:nvPr/>
        </p:nvSpPr>
        <p:spPr>
          <a:xfrm>
            <a:off x="4284663" y="2565400"/>
            <a:ext cx="3095625" cy="646113"/>
          </a:xfrm>
          <a:prstGeom prst="rect">
            <a:avLst/>
          </a:prstGeom>
        </p:spPr>
        <p:style>
          <a:lnRef idx="1">
            <a:schemeClr val="accent1"/>
          </a:lnRef>
          <a:fillRef idx="2">
            <a:schemeClr val="accent1"/>
          </a:fillRef>
          <a:effectRef idx="1">
            <a:schemeClr val="accent1"/>
          </a:effectRef>
          <a:fontRef idx="minor">
            <a:schemeClr val="dk1"/>
          </a:fontRef>
        </p:style>
        <p:txBody>
          <a:bodyPr>
            <a:spAutoFit/>
          </a:bodyPr>
          <a:lstStyle/>
          <a:p>
            <a:pPr fontAlgn="auto">
              <a:spcBef>
                <a:spcPts val="0"/>
              </a:spcBef>
              <a:spcAft>
                <a:spcPts val="0"/>
              </a:spcAft>
              <a:defRPr/>
            </a:pPr>
            <a:r>
              <a:rPr lang="cs-CZ" dirty="0"/>
              <a:t>Jehličí je krátké, špičaté a obrůstá celou větvičku.</a:t>
            </a:r>
            <a:endParaRPr lang="cs-CZ" dirty="0"/>
          </a:p>
        </p:txBody>
      </p:sp>
      <p:pic>
        <p:nvPicPr>
          <p:cNvPr id="8" name="Picture 10"/>
          <p:cNvPicPr>
            <a:picLocks noChangeAspect="1" noChangeArrowheads="1"/>
          </p:cNvPicPr>
          <p:nvPr/>
        </p:nvPicPr>
        <p:blipFill>
          <a:blip r:embed="rId4">
            <a:clrChange>
              <a:clrFrom>
                <a:srgbClr val="FFFFFF"/>
              </a:clrFrom>
              <a:clrTo>
                <a:srgbClr val="FFFFFF">
                  <a:alpha val="0"/>
                </a:srgbClr>
              </a:clrTo>
            </a:clrChange>
          </a:blip>
          <a:srcRect/>
          <a:stretch>
            <a:fillRect/>
          </a:stretch>
        </p:blipFill>
        <p:spPr bwMode="auto">
          <a:xfrm>
            <a:off x="7019925" y="409575"/>
            <a:ext cx="1511300" cy="3059113"/>
          </a:xfrm>
          <a:prstGeom prst="rect">
            <a:avLst/>
          </a:prstGeom>
          <a:noFill/>
          <a:ln w="9525">
            <a:noFill/>
            <a:miter lim="800000"/>
            <a:headEnd/>
            <a:tailEnd/>
          </a:ln>
        </p:spPr>
      </p:pic>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wheel(1)">
                                      <p:cBhvr>
                                        <p:cTn id="14" dur="2000"/>
                                        <p:tgtEl>
                                          <p:spTgt spid="6"/>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gtEl>
                                        <p:attrNameLst>
                                          <p:attrName>style.visibility</p:attrName>
                                        </p:attrNameLst>
                                      </p:cBhvr>
                                      <p:to>
                                        <p:strVal val="visible"/>
                                      </p:to>
                                    </p:set>
                                    <p:anim calcmode="lin" valueType="num">
                                      <p:cBhvr additive="base">
                                        <p:cTn id="25" dur="500" fill="hold"/>
                                        <p:tgtEl>
                                          <p:spTgt spid="3"/>
                                        </p:tgtEl>
                                        <p:attrNameLst>
                                          <p:attrName>ppt_x</p:attrName>
                                        </p:attrNameLst>
                                      </p:cBhvr>
                                      <p:tavLst>
                                        <p:tav tm="0">
                                          <p:val>
                                            <p:strVal val="#ppt_x"/>
                                          </p:val>
                                        </p:tav>
                                        <p:tav tm="100000">
                                          <p:val>
                                            <p:strVal val="#ppt_x"/>
                                          </p:val>
                                        </p:tav>
                                      </p:tavLst>
                                    </p:anim>
                                    <p:anim calcmode="lin" valueType="num">
                                      <p:cBhvr additive="base">
                                        <p:cTn id="26"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1" presetClass="entr" presetSubtype="1" fill="hold" nodeType="clickEffect">
                                  <p:stCondLst>
                                    <p:cond delay="0"/>
                                  </p:stCondLst>
                                  <p:childTnLst>
                                    <p:set>
                                      <p:cBhvr>
                                        <p:cTn id="30" dur="1" fill="hold">
                                          <p:stCondLst>
                                            <p:cond delay="0"/>
                                          </p:stCondLst>
                                        </p:cTn>
                                        <p:tgtEl>
                                          <p:spTgt spid="8"/>
                                        </p:tgtEl>
                                        <p:attrNameLst>
                                          <p:attrName>style.visibility</p:attrName>
                                        </p:attrNameLst>
                                      </p:cBhvr>
                                      <p:to>
                                        <p:strVal val="visible"/>
                                      </p:to>
                                    </p:set>
                                    <p:animEffect transition="in" filter="wheel(1)">
                                      <p:cBhvr>
                                        <p:cTn id="31" dur="2000"/>
                                        <p:tgtEl>
                                          <p:spTgt spid="8"/>
                                        </p:tgtEl>
                                      </p:cBhvr>
                                    </p:animEffect>
                                  </p:childTnLst>
                                </p:cTn>
                              </p:par>
                            </p:childTnLst>
                          </p:cTn>
                        </p:par>
                      </p:childTnLst>
                    </p:cTn>
                  </p:par>
                  <p:par>
                    <p:cTn id="32" fill="hold">
                      <p:stCondLst>
                        <p:cond delay="indefinite"/>
                      </p:stCondLst>
                      <p:childTnLst>
                        <p:par>
                          <p:cTn id="33" fill="hold">
                            <p:stCondLst>
                              <p:cond delay="0"/>
                            </p:stCondLst>
                            <p:childTnLst>
                              <p:par>
                                <p:cTn id="34" presetID="21" presetClass="entr" presetSubtype="1" fill="hold" nodeType="click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wheel(1)">
                                      <p:cBhvr>
                                        <p:cTn id="36"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dirty="0" smtClean="0">
                <a:latin typeface="+mj-ea"/>
              </a:rPr>
              <a:t>JEHLIČNANY</a:t>
            </a:r>
            <a:endParaRPr lang="cs-CZ" dirty="0">
              <a:latin typeface="+mj-ea"/>
            </a:endParaRPr>
          </a:p>
        </p:txBody>
      </p:sp>
      <p:sp>
        <p:nvSpPr>
          <p:cNvPr id="3" name="Zástupný symbol pro obsah 2"/>
          <p:cNvSpPr>
            <a:spLocks noGrp="1"/>
          </p:cNvSpPr>
          <p:nvPr>
            <p:ph idx="1"/>
          </p:nvPr>
        </p:nvSpPr>
        <p:spPr/>
        <p:txBody>
          <a:bodyPr/>
          <a:lstStyle/>
          <a:p>
            <a:r>
              <a:rPr lang="cs-CZ" smtClean="0"/>
              <a:t>Nejstarší nálezy nám ukazují, že nejpůvodnější     jehličnany se objevují již koncem  prvohor. Jsou to převážně rostliny statnějšího vzrůstu, které nejsou choulostivé na krátkodobý nedostatek vláhy. Mají  jehlicovité, šupinovité, hladké nebo zpeřené listy.</a:t>
            </a:r>
          </a:p>
          <a:p>
            <a:r>
              <a:rPr lang="cs-CZ" smtClean="0"/>
              <a:t>Jehličnany jsou vývojově mnohem starší než         listnaté stromy. V prehistorii byly dominantními      rostlinami. V současnosti jsou nejvíce rozšířené v mírném podnebném pásu a v horských              oblastech tropů.  Rostou na všech světadílech.</a:t>
            </a:r>
          </a:p>
          <a:p>
            <a:endParaRPr lang="cs-CZ" smtClean="0"/>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4"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5" dur="10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1"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p:cTn id="20"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1"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2"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3"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dirty="0" smtClean="0">
                <a:latin typeface="+mj-ea"/>
              </a:rPr>
              <a:t>JEDLE  BĚLOKORÁ</a:t>
            </a:r>
            <a:endParaRPr lang="cs-CZ" dirty="0">
              <a:latin typeface="+mj-ea"/>
            </a:endParaRPr>
          </a:p>
        </p:txBody>
      </p:sp>
      <p:pic>
        <p:nvPicPr>
          <p:cNvPr id="4" name="Picture 12"/>
          <p:cNvPicPr>
            <a:picLocks noGrp="1" noChangeAspect="1" noChangeArrowheads="1"/>
          </p:cNvPicPr>
          <p:nvPr>
            <p:ph idx="1"/>
          </p:nvPr>
        </p:nvPicPr>
        <p:blipFill>
          <a:blip r:embed="rId2"/>
          <a:srcRect/>
          <a:stretch>
            <a:fillRect/>
          </a:stretch>
        </p:blipFill>
        <p:spPr>
          <a:xfrm>
            <a:off x="179388" y="1341438"/>
            <a:ext cx="3398837" cy="4525962"/>
          </a:xfrm>
        </p:spPr>
      </p:pic>
      <p:pic>
        <p:nvPicPr>
          <p:cNvPr id="5" name="Picture 11"/>
          <p:cNvPicPr>
            <a:picLocks noChangeAspect="1" noChangeArrowheads="1"/>
          </p:cNvPicPr>
          <p:nvPr/>
        </p:nvPicPr>
        <p:blipFill>
          <a:blip r:embed="rId3"/>
          <a:srcRect/>
          <a:stretch>
            <a:fillRect/>
          </a:stretch>
        </p:blipFill>
        <p:spPr bwMode="auto">
          <a:xfrm>
            <a:off x="2411413" y="4724400"/>
            <a:ext cx="3306762" cy="2133600"/>
          </a:xfrm>
          <a:prstGeom prst="rect">
            <a:avLst/>
          </a:prstGeom>
          <a:noFill/>
          <a:ln w="9525">
            <a:noFill/>
            <a:miter lim="800000"/>
            <a:headEnd/>
            <a:tailEnd/>
          </a:ln>
        </p:spPr>
      </p:pic>
      <p:sp>
        <p:nvSpPr>
          <p:cNvPr id="3" name="TextovéPole 2"/>
          <p:cNvSpPr txBox="1"/>
          <p:nvPr/>
        </p:nvSpPr>
        <p:spPr>
          <a:xfrm>
            <a:off x="4644008" y="1556792"/>
            <a:ext cx="3364853" cy="923330"/>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fontAlgn="auto">
              <a:spcBef>
                <a:spcPts val="0"/>
              </a:spcBef>
              <a:spcAft>
                <a:spcPts val="0"/>
              </a:spcAft>
              <a:defRPr/>
            </a:pPr>
            <a:r>
              <a:rPr lang="cs-CZ" dirty="0"/>
              <a:t>Jehličnan s pyramidální až válcovitou korunou a hladkou světlou kůrou.</a:t>
            </a:r>
            <a:endParaRPr lang="cs-CZ" dirty="0"/>
          </a:p>
        </p:txBody>
      </p:sp>
      <p:pic>
        <p:nvPicPr>
          <p:cNvPr id="6" name="Picture 13"/>
          <p:cNvPicPr>
            <a:picLocks noChangeAspect="1" noChangeArrowheads="1"/>
          </p:cNvPicPr>
          <p:nvPr/>
        </p:nvPicPr>
        <p:blipFill>
          <a:blip r:embed="rId4"/>
          <a:srcRect/>
          <a:stretch>
            <a:fillRect/>
          </a:stretch>
        </p:blipFill>
        <p:spPr bwMode="auto">
          <a:xfrm>
            <a:off x="6400800" y="3573463"/>
            <a:ext cx="2292350" cy="3284537"/>
          </a:xfrm>
          <a:prstGeom prst="rect">
            <a:avLst/>
          </a:prstGeom>
          <a:noFill/>
          <a:ln w="9525">
            <a:noFill/>
            <a:miter lim="800000"/>
            <a:headEnd/>
            <a:tailEnd/>
          </a:ln>
        </p:spPr>
      </p:pic>
      <p:sp>
        <p:nvSpPr>
          <p:cNvPr id="7" name="TextovéPole 6"/>
          <p:cNvSpPr txBox="1"/>
          <p:nvPr/>
        </p:nvSpPr>
        <p:spPr>
          <a:xfrm>
            <a:off x="3995738" y="2852738"/>
            <a:ext cx="4781550" cy="369887"/>
          </a:xfrm>
          <a:prstGeom prst="rect">
            <a:avLst/>
          </a:prstGeom>
        </p:spPr>
        <p:style>
          <a:lnRef idx="3">
            <a:schemeClr val="lt1"/>
          </a:lnRef>
          <a:fillRef idx="1">
            <a:schemeClr val="accent1"/>
          </a:fillRef>
          <a:effectRef idx="1">
            <a:schemeClr val="accent1"/>
          </a:effectRef>
          <a:fontRef idx="minor">
            <a:schemeClr val="lt1"/>
          </a:fontRef>
        </p:style>
        <p:txBody>
          <a:bodyPr>
            <a:spAutoFit/>
          </a:bodyPr>
          <a:lstStyle/>
          <a:p>
            <a:pPr fontAlgn="auto">
              <a:spcBef>
                <a:spcPts val="0"/>
              </a:spcBef>
              <a:spcAft>
                <a:spcPts val="0"/>
              </a:spcAft>
              <a:defRPr/>
            </a:pPr>
            <a:r>
              <a:rPr lang="cs-CZ" dirty="0"/>
              <a:t>Jehličí ploché, šišky zaoblené, vzpřímené.</a:t>
            </a:r>
            <a:endParaRPr lang="cs-CZ" dirty="0"/>
          </a:p>
        </p:txBody>
      </p:sp>
    </p:spTree>
  </p:cSld>
  <p:clrMapOvr>
    <a:masterClrMapping/>
  </p:clrMapOvr>
  <p:transition spd="slow">
    <p:check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1000" fill="hold"/>
                                        <p:tgtEl>
                                          <p:spTgt spid="4"/>
                                        </p:tgtEl>
                                        <p:attrNameLst>
                                          <p:attrName>ppt_w</p:attrName>
                                        </p:attrNameLst>
                                      </p:cBhvr>
                                      <p:tavLst>
                                        <p:tav tm="0">
                                          <p:val>
                                            <p:fltVal val="0"/>
                                          </p:val>
                                        </p:tav>
                                        <p:tav tm="100000">
                                          <p:val>
                                            <p:strVal val="#ppt_w"/>
                                          </p:val>
                                        </p:tav>
                                      </p:tavLst>
                                    </p:anim>
                                    <p:anim calcmode="lin" valueType="num">
                                      <p:cBhvr>
                                        <p:cTn id="14" dur="1000" fill="hold"/>
                                        <p:tgtEl>
                                          <p:spTgt spid="4"/>
                                        </p:tgtEl>
                                        <p:attrNameLst>
                                          <p:attrName>ppt_h</p:attrName>
                                        </p:attrNameLst>
                                      </p:cBhvr>
                                      <p:tavLst>
                                        <p:tav tm="0">
                                          <p:val>
                                            <p:fltVal val="0"/>
                                          </p:val>
                                        </p:tav>
                                        <p:tav tm="100000">
                                          <p:val>
                                            <p:strVal val="#ppt_h"/>
                                          </p:val>
                                        </p:tav>
                                      </p:tavLst>
                                    </p:anim>
                                    <p:anim calcmode="lin" valueType="num">
                                      <p:cBhvr>
                                        <p:cTn id="15" dur="1000" fill="hold"/>
                                        <p:tgtEl>
                                          <p:spTgt spid="4"/>
                                        </p:tgtEl>
                                        <p:attrNameLst>
                                          <p:attrName>style.rotation</p:attrName>
                                        </p:attrNameLst>
                                      </p:cBhvr>
                                      <p:tavLst>
                                        <p:tav tm="0">
                                          <p:val>
                                            <p:fltVal val="90"/>
                                          </p:val>
                                        </p:tav>
                                        <p:tav tm="100000">
                                          <p:val>
                                            <p:fltVal val="0"/>
                                          </p:val>
                                        </p:tav>
                                      </p:tavLst>
                                    </p:anim>
                                    <p:animEffect transition="in" filter="fade">
                                      <p:cBhvr>
                                        <p:cTn id="16" dur="1000"/>
                                        <p:tgtEl>
                                          <p:spTgt spid="4"/>
                                        </p:tgtEl>
                                      </p:cBhvr>
                                    </p:animEffect>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gtEl>
                                        <p:attrNameLst>
                                          <p:attrName>style.visibility</p:attrName>
                                        </p:attrNameLst>
                                      </p:cBhvr>
                                      <p:to>
                                        <p:strVal val="visible"/>
                                      </p:to>
                                    </p:set>
                                    <p:anim calcmode="lin" valueType="num">
                                      <p:cBhvr additive="base">
                                        <p:cTn id="21" dur="500" fill="hold"/>
                                        <p:tgtEl>
                                          <p:spTgt spid="3"/>
                                        </p:tgtEl>
                                        <p:attrNameLst>
                                          <p:attrName>ppt_x</p:attrName>
                                        </p:attrNameLst>
                                      </p:cBhvr>
                                      <p:tavLst>
                                        <p:tav tm="0">
                                          <p:val>
                                            <p:strVal val="#ppt_x"/>
                                          </p:val>
                                        </p:tav>
                                        <p:tav tm="100000">
                                          <p:val>
                                            <p:strVal val="#ppt_x"/>
                                          </p:val>
                                        </p:tav>
                                      </p:tavLst>
                                    </p:anim>
                                    <p:anim calcmode="lin" valueType="num">
                                      <p:cBhvr additive="base">
                                        <p:cTn id="2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3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 calcmode="lin" valueType="num">
                                      <p:cBhvr>
                                        <p:cTn id="27" dur="1000" fill="hold"/>
                                        <p:tgtEl>
                                          <p:spTgt spid="7"/>
                                        </p:tgtEl>
                                        <p:attrNameLst>
                                          <p:attrName>ppt_w</p:attrName>
                                        </p:attrNameLst>
                                      </p:cBhvr>
                                      <p:tavLst>
                                        <p:tav tm="0">
                                          <p:val>
                                            <p:fltVal val="0"/>
                                          </p:val>
                                        </p:tav>
                                        <p:tav tm="100000">
                                          <p:val>
                                            <p:strVal val="#ppt_w"/>
                                          </p:val>
                                        </p:tav>
                                      </p:tavLst>
                                    </p:anim>
                                    <p:anim calcmode="lin" valueType="num">
                                      <p:cBhvr>
                                        <p:cTn id="28" dur="1000" fill="hold"/>
                                        <p:tgtEl>
                                          <p:spTgt spid="7"/>
                                        </p:tgtEl>
                                        <p:attrNameLst>
                                          <p:attrName>ppt_h</p:attrName>
                                        </p:attrNameLst>
                                      </p:cBhvr>
                                      <p:tavLst>
                                        <p:tav tm="0">
                                          <p:val>
                                            <p:fltVal val="0"/>
                                          </p:val>
                                        </p:tav>
                                        <p:tav tm="100000">
                                          <p:val>
                                            <p:strVal val="#ppt_h"/>
                                          </p:val>
                                        </p:tav>
                                      </p:tavLst>
                                    </p:anim>
                                    <p:anim calcmode="lin" valueType="num">
                                      <p:cBhvr>
                                        <p:cTn id="29" dur="1000" fill="hold"/>
                                        <p:tgtEl>
                                          <p:spTgt spid="7"/>
                                        </p:tgtEl>
                                        <p:attrNameLst>
                                          <p:attrName>style.rotation</p:attrName>
                                        </p:attrNameLst>
                                      </p:cBhvr>
                                      <p:tavLst>
                                        <p:tav tm="0">
                                          <p:val>
                                            <p:fltVal val="90"/>
                                          </p:val>
                                        </p:tav>
                                        <p:tav tm="100000">
                                          <p:val>
                                            <p:fltVal val="0"/>
                                          </p:val>
                                        </p:tav>
                                      </p:tavLst>
                                    </p:anim>
                                    <p:animEffect transition="in" filter="fade">
                                      <p:cBhvr>
                                        <p:cTn id="30" dur="1000"/>
                                        <p:tgtEl>
                                          <p:spTgt spid="7"/>
                                        </p:tgtEl>
                                      </p:cBhvr>
                                    </p:animEffect>
                                  </p:childTnLst>
                                </p:cTn>
                              </p:par>
                            </p:childTnLst>
                          </p:cTn>
                        </p:par>
                      </p:childTnLst>
                    </p:cTn>
                  </p:par>
                  <p:par>
                    <p:cTn id="31" fill="hold">
                      <p:stCondLst>
                        <p:cond delay="indefinite"/>
                      </p:stCondLst>
                      <p:childTnLst>
                        <p:par>
                          <p:cTn id="32" fill="hold">
                            <p:stCondLst>
                              <p:cond delay="0"/>
                            </p:stCondLst>
                            <p:childTnLst>
                              <p:par>
                                <p:cTn id="33" presetID="31" presetClass="entr" presetSubtype="0" fill="hold" nodeType="clickEffect">
                                  <p:stCondLst>
                                    <p:cond delay="0"/>
                                  </p:stCondLst>
                                  <p:childTnLst>
                                    <p:set>
                                      <p:cBhvr>
                                        <p:cTn id="34" dur="1" fill="hold">
                                          <p:stCondLst>
                                            <p:cond delay="0"/>
                                          </p:stCondLst>
                                        </p:cTn>
                                        <p:tgtEl>
                                          <p:spTgt spid="6"/>
                                        </p:tgtEl>
                                        <p:attrNameLst>
                                          <p:attrName>style.visibility</p:attrName>
                                        </p:attrNameLst>
                                      </p:cBhvr>
                                      <p:to>
                                        <p:strVal val="visible"/>
                                      </p:to>
                                    </p:set>
                                    <p:anim calcmode="lin" valueType="num">
                                      <p:cBhvr>
                                        <p:cTn id="35" dur="1000" fill="hold"/>
                                        <p:tgtEl>
                                          <p:spTgt spid="6"/>
                                        </p:tgtEl>
                                        <p:attrNameLst>
                                          <p:attrName>ppt_w</p:attrName>
                                        </p:attrNameLst>
                                      </p:cBhvr>
                                      <p:tavLst>
                                        <p:tav tm="0">
                                          <p:val>
                                            <p:fltVal val="0"/>
                                          </p:val>
                                        </p:tav>
                                        <p:tav tm="100000">
                                          <p:val>
                                            <p:strVal val="#ppt_w"/>
                                          </p:val>
                                        </p:tav>
                                      </p:tavLst>
                                    </p:anim>
                                    <p:anim calcmode="lin" valueType="num">
                                      <p:cBhvr>
                                        <p:cTn id="36" dur="1000" fill="hold"/>
                                        <p:tgtEl>
                                          <p:spTgt spid="6"/>
                                        </p:tgtEl>
                                        <p:attrNameLst>
                                          <p:attrName>ppt_h</p:attrName>
                                        </p:attrNameLst>
                                      </p:cBhvr>
                                      <p:tavLst>
                                        <p:tav tm="0">
                                          <p:val>
                                            <p:fltVal val="0"/>
                                          </p:val>
                                        </p:tav>
                                        <p:tav tm="100000">
                                          <p:val>
                                            <p:strVal val="#ppt_h"/>
                                          </p:val>
                                        </p:tav>
                                      </p:tavLst>
                                    </p:anim>
                                    <p:anim calcmode="lin" valueType="num">
                                      <p:cBhvr>
                                        <p:cTn id="37" dur="1000" fill="hold"/>
                                        <p:tgtEl>
                                          <p:spTgt spid="6"/>
                                        </p:tgtEl>
                                        <p:attrNameLst>
                                          <p:attrName>style.rotation</p:attrName>
                                        </p:attrNameLst>
                                      </p:cBhvr>
                                      <p:tavLst>
                                        <p:tav tm="0">
                                          <p:val>
                                            <p:fltVal val="90"/>
                                          </p:val>
                                        </p:tav>
                                        <p:tav tm="100000">
                                          <p:val>
                                            <p:fltVal val="0"/>
                                          </p:val>
                                        </p:tav>
                                      </p:tavLst>
                                    </p:anim>
                                    <p:animEffect transition="in" filter="fade">
                                      <p:cBhvr>
                                        <p:cTn id="38" dur="1000"/>
                                        <p:tgtEl>
                                          <p:spTgt spid="6"/>
                                        </p:tgtEl>
                                      </p:cBhvr>
                                    </p:animEffect>
                                  </p:childTnLst>
                                </p:cTn>
                              </p:par>
                            </p:childTnLst>
                          </p:cTn>
                        </p:par>
                      </p:childTnLst>
                    </p:cTn>
                  </p:par>
                  <p:par>
                    <p:cTn id="39" fill="hold">
                      <p:stCondLst>
                        <p:cond delay="indefinite"/>
                      </p:stCondLst>
                      <p:childTnLst>
                        <p:par>
                          <p:cTn id="40" fill="hold">
                            <p:stCondLst>
                              <p:cond delay="0"/>
                            </p:stCondLst>
                            <p:childTnLst>
                              <p:par>
                                <p:cTn id="41" presetID="31" presetClass="entr" presetSubtype="0" fill="hold" nodeType="clickEffect">
                                  <p:stCondLst>
                                    <p:cond delay="0"/>
                                  </p:stCondLst>
                                  <p:childTnLst>
                                    <p:set>
                                      <p:cBhvr>
                                        <p:cTn id="42" dur="1" fill="hold">
                                          <p:stCondLst>
                                            <p:cond delay="0"/>
                                          </p:stCondLst>
                                        </p:cTn>
                                        <p:tgtEl>
                                          <p:spTgt spid="5"/>
                                        </p:tgtEl>
                                        <p:attrNameLst>
                                          <p:attrName>style.visibility</p:attrName>
                                        </p:attrNameLst>
                                      </p:cBhvr>
                                      <p:to>
                                        <p:strVal val="visible"/>
                                      </p:to>
                                    </p:set>
                                    <p:anim calcmode="lin" valueType="num">
                                      <p:cBhvr>
                                        <p:cTn id="43" dur="1000" fill="hold"/>
                                        <p:tgtEl>
                                          <p:spTgt spid="5"/>
                                        </p:tgtEl>
                                        <p:attrNameLst>
                                          <p:attrName>ppt_w</p:attrName>
                                        </p:attrNameLst>
                                      </p:cBhvr>
                                      <p:tavLst>
                                        <p:tav tm="0">
                                          <p:val>
                                            <p:fltVal val="0"/>
                                          </p:val>
                                        </p:tav>
                                        <p:tav tm="100000">
                                          <p:val>
                                            <p:strVal val="#ppt_w"/>
                                          </p:val>
                                        </p:tav>
                                      </p:tavLst>
                                    </p:anim>
                                    <p:anim calcmode="lin" valueType="num">
                                      <p:cBhvr>
                                        <p:cTn id="44" dur="1000" fill="hold"/>
                                        <p:tgtEl>
                                          <p:spTgt spid="5"/>
                                        </p:tgtEl>
                                        <p:attrNameLst>
                                          <p:attrName>ppt_h</p:attrName>
                                        </p:attrNameLst>
                                      </p:cBhvr>
                                      <p:tavLst>
                                        <p:tav tm="0">
                                          <p:val>
                                            <p:fltVal val="0"/>
                                          </p:val>
                                        </p:tav>
                                        <p:tav tm="100000">
                                          <p:val>
                                            <p:strVal val="#ppt_h"/>
                                          </p:val>
                                        </p:tav>
                                      </p:tavLst>
                                    </p:anim>
                                    <p:anim calcmode="lin" valueType="num">
                                      <p:cBhvr>
                                        <p:cTn id="45" dur="1000" fill="hold"/>
                                        <p:tgtEl>
                                          <p:spTgt spid="5"/>
                                        </p:tgtEl>
                                        <p:attrNameLst>
                                          <p:attrName>style.rotation</p:attrName>
                                        </p:attrNameLst>
                                      </p:cBhvr>
                                      <p:tavLst>
                                        <p:tav tm="0">
                                          <p:val>
                                            <p:fltVal val="90"/>
                                          </p:val>
                                        </p:tav>
                                        <p:tav tm="100000">
                                          <p:val>
                                            <p:fltVal val="0"/>
                                          </p:val>
                                        </p:tav>
                                      </p:tavLst>
                                    </p:anim>
                                    <p:animEffect transition="in" filter="fade">
                                      <p:cBhvr>
                                        <p:cTn id="46"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dirty="0" smtClean="0">
                <a:latin typeface="+mj-ea"/>
              </a:rPr>
              <a:t>BOROVICE  LESNÍ</a:t>
            </a:r>
            <a:endParaRPr lang="cs-CZ" dirty="0">
              <a:latin typeface="+mj-ea"/>
            </a:endParaRPr>
          </a:p>
        </p:txBody>
      </p:sp>
      <p:pic>
        <p:nvPicPr>
          <p:cNvPr id="4" name="Picture 12" descr="File:Pinus sylvestris in Johanneshov in spring 2008-1.jpg"/>
          <p:cNvPicPr>
            <a:picLocks noGrp="1" noChangeAspect="1" noChangeArrowheads="1"/>
          </p:cNvPicPr>
          <p:nvPr>
            <p:ph idx="1"/>
          </p:nvPr>
        </p:nvPicPr>
        <p:blipFill>
          <a:blip r:embed="rId2">
            <a:lum bright="20000"/>
          </a:blip>
          <a:srcRect/>
          <a:stretch>
            <a:fillRect/>
          </a:stretch>
        </p:blipFill>
        <p:spPr>
          <a:xfrm>
            <a:off x="107950" y="1412875"/>
            <a:ext cx="3405188" cy="4525963"/>
          </a:xfrm>
        </p:spPr>
      </p:pic>
      <p:pic>
        <p:nvPicPr>
          <p:cNvPr id="6" name="Picture 10"/>
          <p:cNvPicPr>
            <a:picLocks noChangeAspect="1" noChangeArrowheads="1"/>
          </p:cNvPicPr>
          <p:nvPr/>
        </p:nvPicPr>
        <p:blipFill>
          <a:blip r:embed="rId3">
            <a:clrChange>
              <a:clrFrom>
                <a:srgbClr val="FFFFFF"/>
              </a:clrFrom>
              <a:clrTo>
                <a:srgbClr val="FFFFFF">
                  <a:alpha val="0"/>
                </a:srgbClr>
              </a:clrTo>
            </a:clrChange>
          </a:blip>
          <a:srcRect/>
          <a:stretch>
            <a:fillRect/>
          </a:stretch>
        </p:blipFill>
        <p:spPr bwMode="auto">
          <a:xfrm>
            <a:off x="2124075" y="3976688"/>
            <a:ext cx="3114675" cy="2860675"/>
          </a:xfrm>
          <a:prstGeom prst="rect">
            <a:avLst/>
          </a:prstGeom>
          <a:noFill/>
          <a:ln w="9525">
            <a:noFill/>
            <a:miter lim="800000"/>
            <a:headEnd/>
            <a:tailEnd/>
          </a:ln>
        </p:spPr>
      </p:pic>
      <p:pic>
        <p:nvPicPr>
          <p:cNvPr id="7" name="Picture 14" descr="File:Pinus sylvestris Watereri 01.jpg"/>
          <p:cNvPicPr>
            <a:picLocks noChangeAspect="1" noChangeArrowheads="1"/>
          </p:cNvPicPr>
          <p:nvPr/>
        </p:nvPicPr>
        <p:blipFill>
          <a:blip r:embed="rId4"/>
          <a:srcRect/>
          <a:stretch>
            <a:fillRect/>
          </a:stretch>
        </p:blipFill>
        <p:spPr bwMode="auto">
          <a:xfrm>
            <a:off x="4716463" y="3933825"/>
            <a:ext cx="3443287" cy="2582863"/>
          </a:xfrm>
          <a:prstGeom prst="rect">
            <a:avLst/>
          </a:prstGeom>
          <a:noFill/>
          <a:ln w="9525">
            <a:noFill/>
            <a:miter lim="800000"/>
            <a:headEnd/>
            <a:tailEnd/>
          </a:ln>
        </p:spPr>
      </p:pic>
      <p:sp>
        <p:nvSpPr>
          <p:cNvPr id="3" name="TextovéPole 2"/>
          <p:cNvSpPr txBox="1"/>
          <p:nvPr/>
        </p:nvSpPr>
        <p:spPr>
          <a:xfrm>
            <a:off x="3851275" y="1628775"/>
            <a:ext cx="4681538" cy="923925"/>
          </a:xfrm>
          <a:prstGeom prst="rect">
            <a:avLst/>
          </a:prstGeom>
        </p:spPr>
        <p:style>
          <a:lnRef idx="3">
            <a:schemeClr val="lt1"/>
          </a:lnRef>
          <a:fillRef idx="1">
            <a:schemeClr val="accent1"/>
          </a:fillRef>
          <a:effectRef idx="1">
            <a:schemeClr val="accent1"/>
          </a:effectRef>
          <a:fontRef idx="minor">
            <a:schemeClr val="lt1"/>
          </a:fontRef>
        </p:style>
        <p:txBody>
          <a:bodyPr>
            <a:spAutoFit/>
          </a:bodyPr>
          <a:lstStyle/>
          <a:p>
            <a:pPr fontAlgn="auto">
              <a:spcBef>
                <a:spcPts val="0"/>
              </a:spcBef>
              <a:spcAft>
                <a:spcPts val="0"/>
              </a:spcAft>
              <a:defRPr/>
            </a:pPr>
            <a:r>
              <a:rPr lang="cs-CZ" dirty="0"/>
              <a:t>Roste na písčitých půdách, má hluboký </a:t>
            </a:r>
            <a:r>
              <a:rPr lang="cs-CZ" dirty="0" err="1"/>
              <a:t>kůlovitý</a:t>
            </a:r>
            <a:r>
              <a:rPr lang="cs-CZ" dirty="0"/>
              <a:t> kořen a rozbrázděnou kůru. Dlouhé  </a:t>
            </a:r>
            <a:r>
              <a:rPr lang="cs-CZ" dirty="0"/>
              <a:t>j</a:t>
            </a:r>
            <a:r>
              <a:rPr lang="cs-CZ" dirty="0"/>
              <a:t>ehličí vyrůstá po dvou.</a:t>
            </a:r>
            <a:endParaRPr lang="cs-CZ" dirty="0"/>
          </a:p>
        </p:txBody>
      </p:sp>
    </p:spTree>
  </p:cSld>
  <p:clrMapOvr>
    <a:masterClrMapping/>
  </p:clrMapOvr>
  <p:transition spd="slow">
    <p:circl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1000" fill="hold"/>
                                        <p:tgtEl>
                                          <p:spTgt spid="4"/>
                                        </p:tgtEl>
                                        <p:attrNameLst>
                                          <p:attrName>ppt_w</p:attrName>
                                        </p:attrNameLst>
                                      </p:cBhvr>
                                      <p:tavLst>
                                        <p:tav tm="0">
                                          <p:val>
                                            <p:fltVal val="0"/>
                                          </p:val>
                                        </p:tav>
                                        <p:tav tm="100000">
                                          <p:val>
                                            <p:strVal val="#ppt_w"/>
                                          </p:val>
                                        </p:tav>
                                      </p:tavLst>
                                    </p:anim>
                                    <p:anim calcmode="lin" valueType="num">
                                      <p:cBhvr>
                                        <p:cTn id="14" dur="1000" fill="hold"/>
                                        <p:tgtEl>
                                          <p:spTgt spid="4"/>
                                        </p:tgtEl>
                                        <p:attrNameLst>
                                          <p:attrName>ppt_h</p:attrName>
                                        </p:attrNameLst>
                                      </p:cBhvr>
                                      <p:tavLst>
                                        <p:tav tm="0">
                                          <p:val>
                                            <p:fltVal val="0"/>
                                          </p:val>
                                        </p:tav>
                                        <p:tav tm="100000">
                                          <p:val>
                                            <p:strVal val="#ppt_h"/>
                                          </p:val>
                                        </p:tav>
                                      </p:tavLst>
                                    </p:anim>
                                    <p:anim calcmode="lin" valueType="num">
                                      <p:cBhvr>
                                        <p:cTn id="15" dur="1000" fill="hold"/>
                                        <p:tgtEl>
                                          <p:spTgt spid="4"/>
                                        </p:tgtEl>
                                        <p:attrNameLst>
                                          <p:attrName>style.rotation</p:attrName>
                                        </p:attrNameLst>
                                      </p:cBhvr>
                                      <p:tavLst>
                                        <p:tav tm="0">
                                          <p:val>
                                            <p:fltVal val="90"/>
                                          </p:val>
                                        </p:tav>
                                        <p:tav tm="100000">
                                          <p:val>
                                            <p:fltVal val="0"/>
                                          </p:val>
                                        </p:tav>
                                      </p:tavLst>
                                    </p:anim>
                                    <p:animEffect transition="in" filter="fade">
                                      <p:cBhvr>
                                        <p:cTn id="16" dur="1000"/>
                                        <p:tgtEl>
                                          <p:spTgt spid="4"/>
                                        </p:tgtEl>
                                      </p:cBhvr>
                                    </p:animEffect>
                                  </p:childTnLst>
                                </p:cTn>
                              </p:par>
                            </p:childTnLst>
                          </p:cTn>
                        </p:par>
                      </p:childTnLst>
                    </p:cTn>
                  </p:par>
                  <p:par>
                    <p:cTn id="17" fill="hold">
                      <p:stCondLst>
                        <p:cond delay="indefinite"/>
                      </p:stCondLst>
                      <p:childTnLst>
                        <p:par>
                          <p:cTn id="18" fill="hold">
                            <p:stCondLst>
                              <p:cond delay="0"/>
                            </p:stCondLst>
                            <p:childTnLst>
                              <p:par>
                                <p:cTn id="19" presetID="21" presetClass="entr" presetSubtype="1"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wheel(1)">
                                      <p:cBhvr>
                                        <p:cTn id="21" dur="2000"/>
                                        <p:tgtEl>
                                          <p:spTgt spid="6"/>
                                        </p:tgtEl>
                                      </p:cBhvr>
                                    </p:animEffect>
                                  </p:childTnLst>
                                </p:cTn>
                              </p:par>
                            </p:childTnLst>
                          </p:cTn>
                        </p:par>
                      </p:childTnLst>
                    </p:cTn>
                  </p:par>
                  <p:par>
                    <p:cTn id="22" fill="hold">
                      <p:stCondLst>
                        <p:cond delay="indefinite"/>
                      </p:stCondLst>
                      <p:childTnLst>
                        <p:par>
                          <p:cTn id="23" fill="hold">
                            <p:stCondLst>
                              <p:cond delay="0"/>
                            </p:stCondLst>
                            <p:childTnLst>
                              <p:par>
                                <p:cTn id="24" presetID="21" presetClass="entr" presetSubtype="1" fill="hold" nodeType="click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wheel(1)">
                                      <p:cBhvr>
                                        <p:cTn id="26" dur="2000"/>
                                        <p:tgtEl>
                                          <p:spTgt spid="7"/>
                                        </p:tgtEl>
                                      </p:cBhvr>
                                    </p:animEffect>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gtEl>
                                        <p:attrNameLst>
                                          <p:attrName>style.visibility</p:attrName>
                                        </p:attrNameLst>
                                      </p:cBhvr>
                                      <p:to>
                                        <p:strVal val="visible"/>
                                      </p:to>
                                    </p:set>
                                    <p:anim calcmode="lin" valueType="num">
                                      <p:cBhvr additive="base">
                                        <p:cTn id="31" dur="500" fill="hold"/>
                                        <p:tgtEl>
                                          <p:spTgt spid="3"/>
                                        </p:tgtEl>
                                        <p:attrNameLst>
                                          <p:attrName>ppt_x</p:attrName>
                                        </p:attrNameLst>
                                      </p:cBhvr>
                                      <p:tavLst>
                                        <p:tav tm="0">
                                          <p:val>
                                            <p:strVal val="#ppt_x"/>
                                          </p:val>
                                        </p:tav>
                                        <p:tav tm="100000">
                                          <p:val>
                                            <p:strVal val="#ppt_x"/>
                                          </p:val>
                                        </p:tav>
                                      </p:tavLst>
                                    </p:anim>
                                    <p:anim calcmode="lin" valueType="num">
                                      <p:cBhvr additive="base">
                                        <p:cTn id="3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dirty="0" smtClean="0">
                <a:latin typeface="+mj-ea"/>
              </a:rPr>
              <a:t>MODŘÍN  OPADAVÝ</a:t>
            </a:r>
            <a:endParaRPr lang="cs-CZ" dirty="0">
              <a:latin typeface="+mj-ea"/>
            </a:endParaRPr>
          </a:p>
        </p:txBody>
      </p:sp>
      <p:pic>
        <p:nvPicPr>
          <p:cNvPr id="4" name="Picture 12"/>
          <p:cNvPicPr>
            <a:picLocks noGrp="1" noChangeAspect="1" noChangeArrowheads="1"/>
          </p:cNvPicPr>
          <p:nvPr>
            <p:ph idx="1"/>
          </p:nvPr>
        </p:nvPicPr>
        <p:blipFill>
          <a:blip r:embed="rId2"/>
          <a:srcRect/>
          <a:stretch>
            <a:fillRect/>
          </a:stretch>
        </p:blipFill>
        <p:spPr>
          <a:xfrm>
            <a:off x="684213" y="1484313"/>
            <a:ext cx="3379787" cy="4741862"/>
          </a:xfrm>
        </p:spPr>
      </p:pic>
      <p:pic>
        <p:nvPicPr>
          <p:cNvPr id="5" name="Picture 11"/>
          <p:cNvPicPr>
            <a:picLocks noChangeAspect="1" noChangeArrowheads="1"/>
          </p:cNvPicPr>
          <p:nvPr/>
        </p:nvPicPr>
        <p:blipFill>
          <a:blip r:embed="rId3"/>
          <a:srcRect/>
          <a:stretch>
            <a:fillRect/>
          </a:stretch>
        </p:blipFill>
        <p:spPr bwMode="auto">
          <a:xfrm>
            <a:off x="4643438" y="3500438"/>
            <a:ext cx="4221162" cy="3163887"/>
          </a:xfrm>
          <a:prstGeom prst="rect">
            <a:avLst/>
          </a:prstGeom>
          <a:noFill/>
          <a:ln w="9525">
            <a:noFill/>
            <a:miter lim="800000"/>
            <a:headEnd/>
            <a:tailEnd/>
          </a:ln>
        </p:spPr>
      </p:pic>
      <p:sp>
        <p:nvSpPr>
          <p:cNvPr id="3" name="TextovéPole 2"/>
          <p:cNvSpPr txBox="1"/>
          <p:nvPr/>
        </p:nvSpPr>
        <p:spPr>
          <a:xfrm>
            <a:off x="4284663" y="1557338"/>
            <a:ext cx="4319587" cy="922337"/>
          </a:xfrm>
          <a:prstGeom prst="rect">
            <a:avLst/>
          </a:prstGeom>
        </p:spPr>
        <p:style>
          <a:lnRef idx="3">
            <a:schemeClr val="lt1"/>
          </a:lnRef>
          <a:fillRef idx="1">
            <a:schemeClr val="accent1"/>
          </a:fillRef>
          <a:effectRef idx="1">
            <a:schemeClr val="accent1"/>
          </a:effectRef>
          <a:fontRef idx="minor">
            <a:schemeClr val="lt1"/>
          </a:fontRef>
        </p:style>
        <p:txBody>
          <a:bodyPr>
            <a:spAutoFit/>
          </a:bodyPr>
          <a:lstStyle/>
          <a:p>
            <a:pPr fontAlgn="auto">
              <a:spcBef>
                <a:spcPts val="0"/>
              </a:spcBef>
              <a:spcAft>
                <a:spcPts val="0"/>
              </a:spcAft>
              <a:defRPr/>
            </a:pPr>
            <a:r>
              <a:rPr lang="cs-CZ" dirty="0"/>
              <a:t>Jehličnan, kterému na zimu opadává jehličí. Má řídkou kuželovitou korunu a drobné šišky.</a:t>
            </a:r>
            <a:endParaRPr lang="cs-CZ" dirty="0"/>
          </a:p>
        </p:txBody>
      </p:sp>
    </p:spTree>
  </p:cSld>
  <p:clrMapOvr>
    <a:masterClrMapping/>
  </p:clrMapOvr>
  <p:transition spd="slow">
    <p:check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heel(1)">
                                      <p:cBhvr>
                                        <p:cTn id="14" dur="20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21" presetClass="entr" presetSubtype="1"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wheel(1)">
                                      <p:cBhvr>
                                        <p:cTn id="19"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dirty="0" smtClean="0">
                <a:latin typeface="+mj-ea"/>
              </a:rPr>
              <a:t>TIS  ČERVENÝ</a:t>
            </a:r>
            <a:endParaRPr lang="cs-CZ" dirty="0">
              <a:latin typeface="+mj-ea"/>
            </a:endParaRPr>
          </a:p>
        </p:txBody>
      </p:sp>
      <p:pic>
        <p:nvPicPr>
          <p:cNvPr id="4" name="Picture 11"/>
          <p:cNvPicPr>
            <a:picLocks noGrp="1" noChangeAspect="1" noChangeArrowheads="1"/>
          </p:cNvPicPr>
          <p:nvPr>
            <p:ph idx="1"/>
          </p:nvPr>
        </p:nvPicPr>
        <p:blipFill>
          <a:blip r:embed="rId2"/>
          <a:srcRect/>
          <a:stretch>
            <a:fillRect/>
          </a:stretch>
        </p:blipFill>
        <p:spPr>
          <a:xfrm>
            <a:off x="900113" y="1628775"/>
            <a:ext cx="3394075" cy="4525963"/>
          </a:xfrm>
        </p:spPr>
      </p:pic>
      <p:pic>
        <p:nvPicPr>
          <p:cNvPr id="5" name="Picture 12"/>
          <p:cNvPicPr>
            <a:picLocks noChangeAspect="1" noChangeArrowheads="1"/>
          </p:cNvPicPr>
          <p:nvPr/>
        </p:nvPicPr>
        <p:blipFill>
          <a:blip r:embed="rId3"/>
          <a:srcRect/>
          <a:stretch>
            <a:fillRect/>
          </a:stretch>
        </p:blipFill>
        <p:spPr bwMode="auto">
          <a:xfrm>
            <a:off x="4859338" y="3573463"/>
            <a:ext cx="3448050" cy="2990850"/>
          </a:xfrm>
          <a:prstGeom prst="rect">
            <a:avLst/>
          </a:prstGeom>
          <a:noFill/>
          <a:ln w="9525">
            <a:noFill/>
            <a:miter lim="800000"/>
            <a:headEnd/>
            <a:tailEnd/>
          </a:ln>
        </p:spPr>
      </p:pic>
      <p:sp>
        <p:nvSpPr>
          <p:cNvPr id="6" name="TextovéPole 5"/>
          <p:cNvSpPr txBox="1"/>
          <p:nvPr/>
        </p:nvSpPr>
        <p:spPr>
          <a:xfrm>
            <a:off x="4787900" y="1484313"/>
            <a:ext cx="3240088" cy="1200150"/>
          </a:xfrm>
          <a:prstGeom prst="rect">
            <a:avLst/>
          </a:prstGeom>
        </p:spPr>
        <p:style>
          <a:lnRef idx="3">
            <a:schemeClr val="lt1"/>
          </a:lnRef>
          <a:fillRef idx="1">
            <a:schemeClr val="accent1"/>
          </a:fillRef>
          <a:effectRef idx="1">
            <a:schemeClr val="accent1"/>
          </a:effectRef>
          <a:fontRef idx="minor">
            <a:schemeClr val="lt1"/>
          </a:fontRef>
        </p:style>
        <p:txBody>
          <a:bodyPr>
            <a:spAutoFit/>
          </a:bodyPr>
          <a:lstStyle/>
          <a:p>
            <a:pPr fontAlgn="auto">
              <a:spcBef>
                <a:spcPts val="0"/>
              </a:spcBef>
              <a:spcAft>
                <a:spcPts val="0"/>
              </a:spcAft>
              <a:defRPr/>
            </a:pPr>
            <a:r>
              <a:rPr lang="cs-CZ" dirty="0"/>
              <a:t>Je to neopadavý jehličnatý keř. Jeho jehličí, dřevo i semena obsahují jedovatou látku.</a:t>
            </a:r>
            <a:endParaRPr lang="cs-CZ" dirty="0"/>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1" presetClass="entr" presetSubtype="1"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heel(1)">
                                      <p:cBhvr>
                                        <p:cTn id="13" dur="20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21" presetClass="entr" presetSubtype="1"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wheel(1)">
                                      <p:cBhvr>
                                        <p:cTn id="18" dur="2000"/>
                                        <p:tgtEl>
                                          <p:spTgt spid="6"/>
                                        </p:tgtEl>
                                      </p:cBhvr>
                                    </p:animEffect>
                                  </p:childTnLst>
                                </p:cTn>
                              </p:par>
                            </p:childTnLst>
                          </p:cTn>
                        </p:par>
                      </p:childTnLst>
                    </p:cTn>
                  </p:par>
                  <p:par>
                    <p:cTn id="19" fill="hold">
                      <p:stCondLst>
                        <p:cond delay="indefinite"/>
                      </p:stCondLst>
                      <p:childTnLst>
                        <p:par>
                          <p:cTn id="20" fill="hold">
                            <p:stCondLst>
                              <p:cond delay="0"/>
                            </p:stCondLst>
                            <p:childTnLst>
                              <p:par>
                                <p:cTn id="21" presetID="21" presetClass="entr" presetSubtype="1"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wheel(1)">
                                      <p:cBhvr>
                                        <p:cTn id="23"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dirty="0" smtClean="0">
                <a:latin typeface="+mj-ea"/>
              </a:rPr>
              <a:t>VYUŽITÍ  DŘEVA</a:t>
            </a:r>
            <a:endParaRPr lang="cs-CZ" dirty="0">
              <a:latin typeface="+mj-ea"/>
            </a:endParaRPr>
          </a:p>
        </p:txBody>
      </p:sp>
      <p:sp>
        <p:nvSpPr>
          <p:cNvPr id="3" name="Zástupný symbol pro obsah 2"/>
          <p:cNvSpPr>
            <a:spLocks noGrp="1"/>
          </p:cNvSpPr>
          <p:nvPr>
            <p:ph idx="1"/>
          </p:nvPr>
        </p:nvSpPr>
        <p:spPr>
          <a:xfrm>
            <a:off x="457200" y="1600200"/>
            <a:ext cx="8229600" cy="2908300"/>
          </a:xfrm>
        </p:spPr>
        <p:txBody>
          <a:bodyPr>
            <a:normAutofit fontScale="85000" lnSpcReduction="10000"/>
          </a:bodyPr>
          <a:lstStyle/>
          <a:p>
            <a:pPr marL="384048" indent="-274320" fontAlgn="auto">
              <a:spcAft>
                <a:spcPts val="0"/>
              </a:spcAft>
              <a:defRPr/>
            </a:pPr>
            <a:r>
              <a:rPr lang="cs-CZ" u="sng" dirty="0" smtClean="0">
                <a:latin typeface="+mn-ea"/>
              </a:rPr>
              <a:t>Smrkové dřevo </a:t>
            </a:r>
            <a:r>
              <a:rPr lang="cs-CZ" dirty="0" smtClean="0">
                <a:latin typeface="+mn-ea"/>
              </a:rPr>
              <a:t>- výroba papíru, stavebnictví.</a:t>
            </a:r>
          </a:p>
          <a:p>
            <a:pPr marL="384048" indent="-274320" fontAlgn="auto">
              <a:spcAft>
                <a:spcPts val="0"/>
              </a:spcAft>
              <a:defRPr/>
            </a:pPr>
            <a:r>
              <a:rPr lang="cs-CZ" u="sng" dirty="0" smtClean="0">
                <a:latin typeface="+mn-ea"/>
              </a:rPr>
              <a:t>Borovicové</a:t>
            </a:r>
            <a:r>
              <a:rPr lang="cs-CZ" dirty="0" smtClean="0">
                <a:latin typeface="+mn-ea"/>
              </a:rPr>
              <a:t>-výroba nábytku, obklady, stavebnictví.</a:t>
            </a:r>
          </a:p>
          <a:p>
            <a:pPr marL="384048" indent="-274320" fontAlgn="auto">
              <a:spcAft>
                <a:spcPts val="0"/>
              </a:spcAft>
              <a:defRPr/>
            </a:pPr>
            <a:r>
              <a:rPr lang="cs-CZ" u="sng" dirty="0" smtClean="0">
                <a:latin typeface="+mn-ea"/>
              </a:rPr>
              <a:t>Modřínové</a:t>
            </a:r>
            <a:r>
              <a:rPr lang="cs-CZ" dirty="0" smtClean="0">
                <a:latin typeface="+mn-ea"/>
              </a:rPr>
              <a:t> – obklady, nábytek, výroba schodišť, zábradlí, dříve používán pro výrobu šindelů a vodovodního potrubí.</a:t>
            </a:r>
          </a:p>
          <a:p>
            <a:pPr marL="384048" indent="-274320" fontAlgn="auto">
              <a:spcAft>
                <a:spcPts val="0"/>
              </a:spcAft>
              <a:defRPr/>
            </a:pPr>
            <a:r>
              <a:rPr lang="cs-CZ" u="sng" dirty="0" smtClean="0">
                <a:latin typeface="+mn-ea"/>
              </a:rPr>
              <a:t>Tis</a:t>
            </a:r>
            <a:r>
              <a:rPr lang="cs-CZ" dirty="0" smtClean="0">
                <a:latin typeface="+mn-ea"/>
              </a:rPr>
              <a:t> </a:t>
            </a:r>
            <a:r>
              <a:rPr lang="cs-CZ" dirty="0">
                <a:latin typeface="+mn-ea"/>
              </a:rPr>
              <a:t>- nejhustší dřevo ze všech našich stromů, zároveň </a:t>
            </a:r>
            <a:r>
              <a:rPr lang="cs-CZ" dirty="0" smtClean="0">
                <a:latin typeface="+mn-ea"/>
              </a:rPr>
              <a:t>náš nejtvrdší jehličnan, ceněný jako materiál ideální k výrobě luků , příležitostně se tisové dřevo používalo k výrobě pravítek, nebo luxusního nábytku.</a:t>
            </a:r>
          </a:p>
          <a:p>
            <a:pPr marL="384048" indent="-274320" fontAlgn="auto">
              <a:spcAft>
                <a:spcPts val="0"/>
              </a:spcAft>
              <a:defRPr/>
            </a:pPr>
            <a:endParaRPr lang="cs-CZ" dirty="0" smtClean="0">
              <a:latin typeface="+mn-ea"/>
            </a:endParaRPr>
          </a:p>
          <a:p>
            <a:pPr marL="384048" indent="-274320" fontAlgn="auto">
              <a:spcAft>
                <a:spcPts val="0"/>
              </a:spcAft>
              <a:defRPr/>
            </a:pPr>
            <a:endParaRPr lang="cs-CZ" dirty="0">
              <a:latin typeface="+mn-ea"/>
            </a:endParaRPr>
          </a:p>
        </p:txBody>
      </p:sp>
      <p:pic>
        <p:nvPicPr>
          <p:cNvPr id="22531" name="Obrázek 3"/>
          <p:cNvPicPr>
            <a:picLocks noChangeAspect="1"/>
          </p:cNvPicPr>
          <p:nvPr/>
        </p:nvPicPr>
        <p:blipFill>
          <a:blip r:embed="rId2"/>
          <a:srcRect/>
          <a:stretch>
            <a:fillRect/>
          </a:stretch>
        </p:blipFill>
        <p:spPr bwMode="auto">
          <a:xfrm>
            <a:off x="971550" y="4508500"/>
            <a:ext cx="7416800" cy="2349500"/>
          </a:xfrm>
          <a:prstGeom prst="rect">
            <a:avLst/>
          </a:prstGeom>
          <a:noFill/>
          <a:ln w="9525">
            <a:noFill/>
            <a:miter lim="800000"/>
            <a:headEnd/>
            <a:tailEnd/>
          </a:ln>
        </p:spPr>
      </p:pic>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p:cTn id="13"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4"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5"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6" dur="10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1"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p:cTn id="21"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2"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3"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4" dur="1000"/>
                                        <p:tgtEl>
                                          <p:spTgt spid="3">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31" presetClass="entr" presetSubtype="0"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 calcmode="lin" valueType="num">
                                      <p:cBhvr>
                                        <p:cTn id="29"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30"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31"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32" dur="1000"/>
                                        <p:tgtEl>
                                          <p:spTgt spid="3">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1" presetClass="entr" presetSubtype="0" fill="hold" grpId="0"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 calcmode="lin" valueType="num">
                                      <p:cBhvr>
                                        <p:cTn id="37"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8"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9"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40"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dirty="0" smtClean="0">
                <a:latin typeface="+mj-ea"/>
              </a:rPr>
              <a:t>ÚKOLY:</a:t>
            </a:r>
            <a:endParaRPr lang="cs-CZ" dirty="0">
              <a:latin typeface="+mj-ea"/>
            </a:endParaRPr>
          </a:p>
        </p:txBody>
      </p:sp>
      <p:sp>
        <p:nvSpPr>
          <p:cNvPr id="3" name="Zástupný symbol pro obsah 2"/>
          <p:cNvSpPr>
            <a:spLocks noGrp="1"/>
          </p:cNvSpPr>
          <p:nvPr>
            <p:ph idx="1"/>
          </p:nvPr>
        </p:nvSpPr>
        <p:spPr/>
        <p:txBody>
          <a:bodyPr/>
          <a:lstStyle/>
          <a:p>
            <a:r>
              <a:rPr lang="cs-CZ" smtClean="0"/>
              <a:t>Popiš šišku a uspořádání jehličí na větvičce smrku ztepilého.</a:t>
            </a:r>
          </a:p>
          <a:p>
            <a:r>
              <a:rPr lang="cs-CZ" smtClean="0"/>
              <a:t>V čem se modřín liší od ostatních jehličnanů?</a:t>
            </a:r>
          </a:p>
          <a:p>
            <a:r>
              <a:rPr lang="cs-CZ" smtClean="0"/>
              <a:t>Na jakých půdách roste borovice nejčastěji?</a:t>
            </a:r>
          </a:p>
          <a:p>
            <a:r>
              <a:rPr lang="cs-CZ" smtClean="0"/>
              <a:t>Popiš tvar koruny jedle bělokoré.</a:t>
            </a:r>
          </a:p>
          <a:p>
            <a:r>
              <a:rPr lang="cs-CZ" smtClean="0"/>
              <a:t>Jsou vývojově starší listnaté nebo jehličnaté         stromy?</a:t>
            </a:r>
          </a:p>
          <a:p>
            <a:r>
              <a:rPr lang="cs-CZ" smtClean="0"/>
              <a:t>Co obsahuje dřevo, jehličí a semena tisu?</a:t>
            </a:r>
          </a:p>
          <a:p>
            <a:endParaRPr lang="cs-CZ" smtClean="0"/>
          </a:p>
          <a:p>
            <a:endParaRPr lang="cs-CZ" smtClean="0"/>
          </a:p>
          <a:p>
            <a:endParaRPr lang="cs-CZ" smtClean="0"/>
          </a:p>
          <a:p>
            <a:endParaRPr lang="cs-CZ" smtClean="0"/>
          </a:p>
          <a:p>
            <a:endParaRPr lang="cs-CZ"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p:cTn id="13"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4"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5"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6" dur="10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1"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p:cTn id="21"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2"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3"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4" dur="1000"/>
                                        <p:tgtEl>
                                          <p:spTgt spid="3">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31" presetClass="entr" presetSubtype="0"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 calcmode="lin" valueType="num">
                                      <p:cBhvr>
                                        <p:cTn id="29"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30"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31"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32" dur="1000"/>
                                        <p:tgtEl>
                                          <p:spTgt spid="3">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1" presetClass="entr" presetSubtype="0" fill="hold" grpId="0"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 calcmode="lin" valueType="num">
                                      <p:cBhvr>
                                        <p:cTn id="37"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8"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9"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40" dur="1000"/>
                                        <p:tgtEl>
                                          <p:spTgt spid="3">
                                            <p:txEl>
                                              <p:pRg st="3" end="3"/>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31" presetClass="entr" presetSubtype="0" fill="hold" grpId="0" nodeType="clickEffect">
                                  <p:stCondLst>
                                    <p:cond delay="0"/>
                                  </p:stCondLst>
                                  <p:childTnLst>
                                    <p:set>
                                      <p:cBhvr>
                                        <p:cTn id="44" dur="1" fill="hold">
                                          <p:stCondLst>
                                            <p:cond delay="0"/>
                                          </p:stCondLst>
                                        </p:cTn>
                                        <p:tgtEl>
                                          <p:spTgt spid="3">
                                            <p:txEl>
                                              <p:pRg st="4" end="4"/>
                                            </p:txEl>
                                          </p:spTgt>
                                        </p:tgtEl>
                                        <p:attrNameLst>
                                          <p:attrName>style.visibility</p:attrName>
                                        </p:attrNameLst>
                                      </p:cBhvr>
                                      <p:to>
                                        <p:strVal val="visible"/>
                                      </p:to>
                                    </p:set>
                                    <p:anim calcmode="lin" valueType="num">
                                      <p:cBhvr>
                                        <p:cTn id="45"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6"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47"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48" dur="1000"/>
                                        <p:tgtEl>
                                          <p:spTgt spid="3">
                                            <p:txEl>
                                              <p:pRg st="4" end="4"/>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31" presetClass="entr" presetSubtype="0" fill="hold" grpId="0" nodeType="clickEffect">
                                  <p:stCondLst>
                                    <p:cond delay="0"/>
                                  </p:stCondLst>
                                  <p:childTnLst>
                                    <p:set>
                                      <p:cBhvr>
                                        <p:cTn id="52" dur="1" fill="hold">
                                          <p:stCondLst>
                                            <p:cond delay="0"/>
                                          </p:stCondLst>
                                        </p:cTn>
                                        <p:tgtEl>
                                          <p:spTgt spid="3">
                                            <p:txEl>
                                              <p:pRg st="5" end="5"/>
                                            </p:txEl>
                                          </p:spTgt>
                                        </p:tgtEl>
                                        <p:attrNameLst>
                                          <p:attrName>style.visibility</p:attrName>
                                        </p:attrNameLst>
                                      </p:cBhvr>
                                      <p:to>
                                        <p:strVal val="visible"/>
                                      </p:to>
                                    </p:set>
                                    <p:anim calcmode="lin" valueType="num">
                                      <p:cBhvr>
                                        <p:cTn id="53" dur="1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54" dur="1000" fill="hold"/>
                                        <p:tgtEl>
                                          <p:spTgt spid="3">
                                            <p:txEl>
                                              <p:pRg st="5" end="5"/>
                                            </p:txEl>
                                          </p:spTgt>
                                        </p:tgtEl>
                                        <p:attrNameLst>
                                          <p:attrName>ppt_h</p:attrName>
                                        </p:attrNameLst>
                                      </p:cBhvr>
                                      <p:tavLst>
                                        <p:tav tm="0">
                                          <p:val>
                                            <p:fltVal val="0"/>
                                          </p:val>
                                        </p:tav>
                                        <p:tav tm="100000">
                                          <p:val>
                                            <p:strVal val="#ppt_h"/>
                                          </p:val>
                                        </p:tav>
                                      </p:tavLst>
                                    </p:anim>
                                    <p:anim calcmode="lin" valueType="num">
                                      <p:cBhvr>
                                        <p:cTn id="55" dur="1000" fill="hold"/>
                                        <p:tgtEl>
                                          <p:spTgt spid="3">
                                            <p:txEl>
                                              <p:pRg st="5" end="5"/>
                                            </p:txEl>
                                          </p:spTgt>
                                        </p:tgtEl>
                                        <p:attrNameLst>
                                          <p:attrName>style.rotation</p:attrName>
                                        </p:attrNameLst>
                                      </p:cBhvr>
                                      <p:tavLst>
                                        <p:tav tm="0">
                                          <p:val>
                                            <p:fltVal val="90"/>
                                          </p:val>
                                        </p:tav>
                                        <p:tav tm="100000">
                                          <p:val>
                                            <p:fltVal val="0"/>
                                          </p:val>
                                        </p:tav>
                                      </p:tavLst>
                                    </p:anim>
                                    <p:animEffect transition="in" filter="fade">
                                      <p:cBhvr>
                                        <p:cTn id="56" dur="1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800" dirty="0" smtClean="0">
                <a:solidFill>
                  <a:srgbClr val="C00000"/>
                </a:solidFill>
                <a:latin typeface="+mj-ea"/>
              </a:rPr>
              <a:t>CITACE</a:t>
            </a:r>
            <a:r>
              <a:rPr lang="pl-PL" sz="4800" dirty="0" smtClean="0">
                <a:solidFill>
                  <a:srgbClr val="C00000"/>
                </a:solidFill>
                <a:latin typeface="+mj-ea"/>
              </a:rPr>
              <a:t>:</a:t>
            </a:r>
            <a:endParaRPr lang="cs-CZ" dirty="0">
              <a:latin typeface="+mj-ea"/>
            </a:endParaRPr>
          </a:p>
        </p:txBody>
      </p:sp>
      <p:sp>
        <p:nvSpPr>
          <p:cNvPr id="3" name="Zástupný symbol pro obsah 2"/>
          <p:cNvSpPr>
            <a:spLocks noGrp="1"/>
          </p:cNvSpPr>
          <p:nvPr>
            <p:ph idx="1"/>
          </p:nvPr>
        </p:nvSpPr>
        <p:spPr>
          <a:xfrm>
            <a:off x="0" y="1600200"/>
            <a:ext cx="9144000" cy="5068888"/>
          </a:xfrm>
        </p:spPr>
        <p:txBody>
          <a:bodyPr>
            <a:normAutofit/>
          </a:bodyPr>
          <a:lstStyle/>
          <a:p>
            <a:pPr marL="109538" indent="0" eaLnBrk="0" hangingPunct="0">
              <a:lnSpc>
                <a:spcPct val="80000"/>
              </a:lnSpc>
              <a:buFont typeface="Wingdings 2" pitchFamily="18" charset="2"/>
              <a:buNone/>
            </a:pPr>
            <a:r>
              <a:rPr lang="cs-CZ" sz="1500" u="sng" smtClean="0">
                <a:solidFill>
                  <a:srgbClr val="FF0000"/>
                </a:solidFill>
                <a:ea typeface="Lucida Sans Unicode" pitchFamily="34" charset="0"/>
                <a:cs typeface="Mangal" pitchFamily="2"/>
                <a:hlinkClick r:id="rId2"/>
              </a:rPr>
              <a:t>NOVA.</a:t>
            </a:r>
            <a:r>
              <a:rPr lang="cs-CZ" sz="1500" u="sng" smtClean="0">
                <a:solidFill>
                  <a:srgbClr val="FF0000"/>
                </a:solidFill>
                <a:ea typeface="Lucida Sans Unicode" pitchFamily="34" charset="0"/>
                <a:cs typeface="Mangal" pitchFamily="2"/>
              </a:rPr>
              <a:t> </a:t>
            </a:r>
            <a:r>
              <a:rPr lang="cs-CZ" sz="1500" u="sng" smtClean="0">
                <a:solidFill>
                  <a:srgbClr val="FF0000"/>
                </a:solidFill>
                <a:ea typeface="Lucida Sans Unicode" pitchFamily="34" charset="0"/>
                <a:cs typeface="Mangal" pitchFamily="2"/>
                <a:hlinkClick r:id="rId3"/>
              </a:rPr>
              <a:t>wikipedia.org</a:t>
            </a:r>
            <a:r>
              <a:rPr lang="cs-CZ" sz="1500" u="sng" smtClean="0">
                <a:solidFill>
                  <a:srgbClr val="FF0000"/>
                </a:solidFill>
                <a:ea typeface="Lucida Sans Unicode" pitchFamily="34" charset="0"/>
                <a:cs typeface="Mangal" pitchFamily="2"/>
              </a:rPr>
              <a:t>  [online]. 30. 5. 2005 [cit. 2011-10-24]. </a:t>
            </a:r>
            <a:r>
              <a:rPr lang="cs-CZ" sz="1500" u="sng" smtClean="0">
                <a:solidFill>
                  <a:srgbClr val="FF0000"/>
                </a:solidFill>
                <a:ea typeface="Lucida Sans Unicode" pitchFamily="34" charset="0"/>
                <a:cs typeface="Mangal" pitchFamily="2"/>
                <a:hlinkClick r:id="rId2"/>
              </a:rPr>
              <a:t> Soubor: </a:t>
            </a:r>
            <a:r>
              <a:rPr lang="cs-CZ" sz="1600" smtClean="0">
                <a:solidFill>
                  <a:srgbClr val="FF0000"/>
                </a:solidFill>
                <a:ea typeface="Lucida Sans Unicode" pitchFamily="34" charset="0"/>
                <a:cs typeface="Mangal" pitchFamily="2"/>
                <a:hlinkClick r:id="rId4"/>
              </a:rPr>
              <a:t>Picea_abies_cone.jpg</a:t>
            </a:r>
            <a:r>
              <a:rPr lang="cs-CZ" sz="1600" smtClean="0">
                <a:solidFill>
                  <a:srgbClr val="FF0000"/>
                </a:solidFill>
                <a:ea typeface="Lucida Sans Unicode" pitchFamily="34" charset="0"/>
                <a:cs typeface="Mangal" pitchFamily="2"/>
              </a:rPr>
              <a:t>.          </a:t>
            </a:r>
            <a:r>
              <a:rPr lang="cs-CZ" sz="1500" u="sng" smtClean="0">
                <a:solidFill>
                  <a:srgbClr val="FF0000"/>
                </a:solidFill>
                <a:ea typeface="Lucida Sans Unicode" pitchFamily="34" charset="0"/>
                <a:cs typeface="Mangal" pitchFamily="2"/>
                <a:hlinkClick r:id="rId2"/>
              </a:rPr>
              <a:t>     Dostupné z WWW: </a:t>
            </a:r>
            <a:r>
              <a:rPr lang="cs-CZ" sz="1500" smtClean="0">
                <a:solidFill>
                  <a:srgbClr val="FF0000"/>
                </a:solidFill>
                <a:ea typeface="Lucida Sans Unicode" pitchFamily="34" charset="0"/>
                <a:cs typeface="Mangal" pitchFamily="2"/>
              </a:rPr>
              <a:t>&lt;</a:t>
            </a:r>
            <a:r>
              <a:rPr lang="cs-CZ" sz="1500" smtClean="0">
                <a:solidFill>
                  <a:srgbClr val="FF0000"/>
                </a:solidFill>
                <a:ea typeface="Lucida Sans Unicode" pitchFamily="34" charset="0"/>
                <a:cs typeface="Mangal" pitchFamily="2"/>
                <a:hlinkClick r:id="rId4"/>
              </a:rPr>
              <a:t>http://commons.wikimedia.org/wiki/File:Picea_abies_cone.jpg</a:t>
            </a:r>
            <a:r>
              <a:rPr lang="cs-CZ" sz="1500" smtClean="0">
                <a:solidFill>
                  <a:srgbClr val="FF0000"/>
                </a:solidFill>
                <a:ea typeface="Lucida Sans Unicode" pitchFamily="34" charset="0"/>
                <a:cs typeface="Mangal" pitchFamily="2"/>
              </a:rPr>
              <a:t>&gt;</a:t>
            </a:r>
          </a:p>
          <a:p>
            <a:pPr marL="109538" indent="0" eaLnBrk="0" hangingPunct="0">
              <a:lnSpc>
                <a:spcPct val="80000"/>
              </a:lnSpc>
              <a:buFont typeface="Wingdings 2" pitchFamily="18" charset="2"/>
              <a:buNone/>
            </a:pPr>
            <a:endParaRPr lang="cs-CZ" sz="1500" smtClean="0">
              <a:solidFill>
                <a:srgbClr val="FF0000"/>
              </a:solidFill>
              <a:ea typeface="Lucida Sans Unicode" pitchFamily="34" charset="0"/>
              <a:cs typeface="Mangal" pitchFamily="2"/>
            </a:endParaRPr>
          </a:p>
          <a:p>
            <a:pPr marL="109538" indent="0" eaLnBrk="0" hangingPunct="0">
              <a:lnSpc>
                <a:spcPct val="80000"/>
              </a:lnSpc>
              <a:buFont typeface="Wingdings 2" pitchFamily="18" charset="2"/>
              <a:buNone/>
            </a:pPr>
            <a:r>
              <a:rPr lang="cs-CZ" sz="1500" smtClean="0">
                <a:solidFill>
                  <a:srgbClr val="FF0000"/>
                </a:solidFill>
                <a:ea typeface="Lucida Sans Unicode" pitchFamily="34" charset="0"/>
                <a:cs typeface="Mangal" pitchFamily="2"/>
              </a:rPr>
              <a:t>MANSKE, Magnus. Wikipedia.org </a:t>
            </a:r>
            <a:r>
              <a:rPr lang="cs-CZ" sz="1300" u="sng" smtClean="0">
                <a:solidFill>
                  <a:srgbClr val="FF0000"/>
                </a:solidFill>
                <a:ea typeface="Lucida Sans Unicode" pitchFamily="34" charset="0"/>
                <a:cs typeface="Mangal" pitchFamily="2"/>
              </a:rPr>
              <a:t> [online]. 19.11. 2008 [cit. 2011-10-24]. </a:t>
            </a:r>
            <a:r>
              <a:rPr lang="cs-CZ" sz="1300" u="sng" smtClean="0">
                <a:solidFill>
                  <a:srgbClr val="FF0000"/>
                </a:solidFill>
                <a:ea typeface="Lucida Sans Unicode" pitchFamily="34" charset="0"/>
                <a:cs typeface="Mangal" pitchFamily="2"/>
                <a:hlinkClick r:id="rId2"/>
              </a:rPr>
              <a:t> Soubor: </a:t>
            </a:r>
            <a:r>
              <a:rPr lang="cs-CZ" sz="1500" smtClean="0">
                <a:solidFill>
                  <a:srgbClr val="FF0000"/>
                </a:solidFill>
                <a:ea typeface="Lucida Sans Unicode" pitchFamily="34" charset="0"/>
                <a:cs typeface="Mangal" pitchFamily="2"/>
              </a:rPr>
              <a:t>Pinus_cone001xx.jpg.       </a:t>
            </a:r>
            <a:r>
              <a:rPr lang="cs-CZ" sz="1300" u="sng" smtClean="0">
                <a:solidFill>
                  <a:srgbClr val="FF0000"/>
                </a:solidFill>
                <a:cs typeface="Lucida Sans Unicode" pitchFamily="34" charset="0"/>
                <a:hlinkClick r:id="rId2"/>
              </a:rPr>
              <a:t> Dostupné z WWW:</a:t>
            </a:r>
            <a:r>
              <a:rPr lang="cs-CZ" sz="1500" smtClean="0">
                <a:solidFill>
                  <a:srgbClr val="FF0000"/>
                </a:solidFill>
              </a:rPr>
              <a:t> &lt;</a:t>
            </a:r>
            <a:r>
              <a:rPr lang="cs-CZ" sz="1500" smtClean="0">
                <a:solidFill>
                  <a:srgbClr val="FF0000"/>
                </a:solidFill>
                <a:hlinkClick r:id="rId5"/>
              </a:rPr>
              <a:t>http://commons.wikimedia.org/wiki/File:Pinus_cone001xx.jpg</a:t>
            </a:r>
            <a:r>
              <a:rPr lang="cs-CZ" sz="1500" smtClean="0">
                <a:solidFill>
                  <a:srgbClr val="FF0000"/>
                </a:solidFill>
              </a:rPr>
              <a:t>&gt;</a:t>
            </a:r>
          </a:p>
          <a:p>
            <a:pPr marL="109538" indent="0" eaLnBrk="0" hangingPunct="0">
              <a:lnSpc>
                <a:spcPct val="80000"/>
              </a:lnSpc>
              <a:buFont typeface="Wingdings 2" pitchFamily="18" charset="2"/>
              <a:buNone/>
            </a:pPr>
            <a:endParaRPr lang="cs-CZ" sz="1500" smtClean="0">
              <a:solidFill>
                <a:srgbClr val="FF0000"/>
              </a:solidFill>
            </a:endParaRPr>
          </a:p>
          <a:p>
            <a:pPr marL="109538" indent="0" eaLnBrk="0" hangingPunct="0">
              <a:lnSpc>
                <a:spcPct val="80000"/>
              </a:lnSpc>
              <a:buFont typeface="Wingdings 2" pitchFamily="18" charset="2"/>
              <a:buNone/>
            </a:pPr>
            <a:r>
              <a:rPr lang="cs-CZ" sz="1500" smtClean="0">
                <a:solidFill>
                  <a:srgbClr val="FF0000"/>
                </a:solidFill>
              </a:rPr>
              <a:t>Qgroom.  Wikipedia.org </a:t>
            </a:r>
            <a:r>
              <a:rPr lang="cs-CZ" sz="1500" u="sng" smtClean="0">
                <a:solidFill>
                  <a:srgbClr val="FF0000"/>
                </a:solidFill>
              </a:rPr>
              <a:t> [online]. 12.5. 2007 [cit. 2011-10-24]. </a:t>
            </a:r>
            <a:r>
              <a:rPr lang="cs-CZ" sz="1500" u="sng" smtClean="0">
                <a:solidFill>
                  <a:srgbClr val="FF0000"/>
                </a:solidFill>
                <a:cs typeface="Lucida Sans Unicode" pitchFamily="34" charset="0"/>
              </a:rPr>
              <a:t> Soubor</a:t>
            </a:r>
            <a:r>
              <a:rPr lang="cs-CZ" sz="1600" smtClean="0">
                <a:solidFill>
                  <a:srgbClr val="FF0000"/>
                </a:solidFill>
                <a:hlinkClick r:id="rId6"/>
              </a:rPr>
              <a:t>:Picea_abies1.JPG</a:t>
            </a:r>
            <a:endParaRPr lang="cs-CZ" sz="1600" smtClean="0">
              <a:solidFill>
                <a:srgbClr val="FF0000"/>
              </a:solidFill>
            </a:endParaRPr>
          </a:p>
          <a:p>
            <a:pPr marL="109538" indent="0" eaLnBrk="0" hangingPunct="0">
              <a:lnSpc>
                <a:spcPct val="80000"/>
              </a:lnSpc>
              <a:buFont typeface="Wingdings 2" pitchFamily="18" charset="2"/>
              <a:buNone/>
            </a:pPr>
            <a:r>
              <a:rPr lang="cs-CZ" sz="1600" u="sng" smtClean="0">
                <a:solidFill>
                  <a:srgbClr val="FF0000"/>
                </a:solidFill>
                <a:cs typeface="Lucida Sans Unicode" pitchFamily="34" charset="0"/>
                <a:hlinkClick r:id="rId2"/>
              </a:rPr>
              <a:t> </a:t>
            </a:r>
            <a:r>
              <a:rPr lang="cs-CZ" sz="1800" u="sng" smtClean="0">
                <a:solidFill>
                  <a:srgbClr val="FF0000"/>
                </a:solidFill>
                <a:cs typeface="Lucida Sans Unicode" pitchFamily="34" charset="0"/>
                <a:hlinkClick r:id="rId2"/>
              </a:rPr>
              <a:t>Dostupné z WWW</a:t>
            </a:r>
            <a:r>
              <a:rPr lang="cs-CZ" sz="1800" u="sng" smtClean="0">
                <a:solidFill>
                  <a:srgbClr val="FF0000"/>
                </a:solidFill>
                <a:cs typeface="Lucida Sans Unicode" pitchFamily="34" charset="0"/>
              </a:rPr>
              <a:t>:</a:t>
            </a:r>
            <a:r>
              <a:rPr lang="cs-CZ" sz="1500" smtClean="0">
                <a:solidFill>
                  <a:srgbClr val="FF0000"/>
                </a:solidFill>
              </a:rPr>
              <a:t>&lt;</a:t>
            </a:r>
            <a:r>
              <a:rPr lang="cs-CZ" sz="1500" smtClean="0">
                <a:solidFill>
                  <a:srgbClr val="FF0000"/>
                </a:solidFill>
                <a:hlinkClick r:id="rId6"/>
              </a:rPr>
              <a:t>http://commons.wikimedia.org/wiki/File:Picea_abies1.JPG</a:t>
            </a:r>
            <a:endParaRPr lang="cs-CZ" sz="1500" smtClean="0">
              <a:solidFill>
                <a:srgbClr val="FF0000"/>
              </a:solidFill>
            </a:endParaRPr>
          </a:p>
          <a:p>
            <a:pPr marL="109538" indent="0" eaLnBrk="0" hangingPunct="0">
              <a:lnSpc>
                <a:spcPct val="80000"/>
              </a:lnSpc>
              <a:buFont typeface="Wingdings 2" pitchFamily="18" charset="2"/>
              <a:buNone/>
            </a:pPr>
            <a:endParaRPr lang="cs-CZ" sz="1500" smtClean="0">
              <a:solidFill>
                <a:srgbClr val="FF0000"/>
              </a:solidFill>
            </a:endParaRPr>
          </a:p>
          <a:p>
            <a:pPr marL="109538" indent="0" eaLnBrk="0" hangingPunct="0">
              <a:lnSpc>
                <a:spcPct val="80000"/>
              </a:lnSpc>
              <a:buFont typeface="Wingdings 2" pitchFamily="18" charset="2"/>
              <a:buNone/>
            </a:pPr>
            <a:r>
              <a:rPr lang="cs-CZ" sz="1500" smtClean="0">
                <a:solidFill>
                  <a:srgbClr val="FF0000"/>
                </a:solidFill>
              </a:rPr>
              <a:t>PASTILLETES,F. Wikipedia.org </a:t>
            </a:r>
            <a:r>
              <a:rPr lang="cs-CZ" sz="1300" u="sng" smtClean="0">
                <a:solidFill>
                  <a:srgbClr val="FF0000"/>
                </a:solidFill>
              </a:rPr>
              <a:t> [online]. 20.10. 2009 [cit. 2011-10-24]. </a:t>
            </a:r>
            <a:r>
              <a:rPr lang="cs-CZ" sz="1300" u="sng" smtClean="0">
                <a:solidFill>
                  <a:srgbClr val="FF0000"/>
                </a:solidFill>
                <a:cs typeface="Lucida Sans Unicode" pitchFamily="34" charset="0"/>
              </a:rPr>
              <a:t> Soubor:</a:t>
            </a:r>
            <a:r>
              <a:rPr lang="cs-CZ" sz="1500" smtClean="0">
                <a:solidFill>
                  <a:srgbClr val="FF0000"/>
                </a:solidFill>
                <a:hlinkClick r:id="rId7"/>
              </a:rPr>
              <a:t>Abies_alba_foliage.jpg</a:t>
            </a:r>
            <a:r>
              <a:rPr lang="cs-CZ" sz="1500" smtClean="0">
                <a:solidFill>
                  <a:srgbClr val="FF0000"/>
                </a:solidFill>
              </a:rPr>
              <a:t>.          Dostupné z WWW:&lt;</a:t>
            </a:r>
            <a:r>
              <a:rPr lang="cs-CZ" sz="1500" smtClean="0">
                <a:solidFill>
                  <a:srgbClr val="FF0000"/>
                </a:solidFill>
                <a:hlinkClick r:id="rId7"/>
              </a:rPr>
              <a:t>http://commons.wikimedia.org/wiki/File:Abies_alba_foliage.jpg</a:t>
            </a:r>
            <a:r>
              <a:rPr lang="cs-CZ" sz="1500" smtClean="0">
                <a:solidFill>
                  <a:srgbClr val="FF0000"/>
                </a:solidFill>
              </a:rPr>
              <a:t>&gt;</a:t>
            </a:r>
          </a:p>
          <a:p>
            <a:pPr marL="109538" indent="0" eaLnBrk="0" hangingPunct="0">
              <a:lnSpc>
                <a:spcPct val="80000"/>
              </a:lnSpc>
              <a:buFont typeface="Wingdings 2" pitchFamily="18" charset="2"/>
              <a:buNone/>
            </a:pPr>
            <a:endParaRPr lang="cs-CZ" sz="1500" smtClean="0">
              <a:solidFill>
                <a:srgbClr val="FF0000"/>
              </a:solidFill>
            </a:endParaRPr>
          </a:p>
          <a:p>
            <a:pPr marL="109538" indent="0" eaLnBrk="0" hangingPunct="0">
              <a:lnSpc>
                <a:spcPct val="80000"/>
              </a:lnSpc>
              <a:buFont typeface="Wingdings 2" pitchFamily="18" charset="2"/>
              <a:buNone/>
            </a:pPr>
            <a:r>
              <a:rPr lang="cs-CZ" sz="1500" smtClean="0">
                <a:solidFill>
                  <a:srgbClr val="FF0000"/>
                </a:solidFill>
              </a:rPr>
              <a:t>CRUSIER. Wikipedia.org </a:t>
            </a:r>
            <a:r>
              <a:rPr lang="cs-CZ" sz="1300" u="sng" smtClean="0">
                <a:solidFill>
                  <a:srgbClr val="FF0000"/>
                </a:solidFill>
              </a:rPr>
              <a:t> [online]. 26.5. 2009 [cit. 2011-10-24]. </a:t>
            </a:r>
            <a:r>
              <a:rPr lang="cs-CZ" sz="1300" u="sng" smtClean="0">
                <a:solidFill>
                  <a:srgbClr val="FF0000"/>
                </a:solidFill>
                <a:cs typeface="Lucida Sans Unicode" pitchFamily="34" charset="0"/>
              </a:rPr>
              <a:t> Soubor</a:t>
            </a:r>
            <a:r>
              <a:rPr lang="cs-CZ" sz="1500" smtClean="0">
                <a:solidFill>
                  <a:srgbClr val="FF0000"/>
                </a:solidFill>
                <a:hlinkClick r:id="rId6"/>
              </a:rPr>
              <a:t>:</a:t>
            </a:r>
            <a:r>
              <a:rPr lang="cs-CZ" sz="1500" smtClean="0">
                <a:solidFill>
                  <a:srgbClr val="FF0000"/>
                </a:solidFill>
              </a:rPr>
              <a:t> </a:t>
            </a:r>
            <a:r>
              <a:rPr lang="cs-CZ" sz="1500" smtClean="0">
                <a:solidFill>
                  <a:srgbClr val="FF0000"/>
                </a:solidFill>
                <a:hlinkClick r:id="rId8"/>
              </a:rPr>
              <a:t>Young_Abies_alba_Zwardo%C5%84.jpg</a:t>
            </a:r>
            <a:r>
              <a:rPr lang="cs-CZ" sz="1500" smtClean="0">
                <a:solidFill>
                  <a:srgbClr val="FF0000"/>
                </a:solidFill>
              </a:rPr>
              <a:t>. Dostupné z WWW &lt;</a:t>
            </a:r>
            <a:r>
              <a:rPr lang="cs-CZ" sz="1500" smtClean="0">
                <a:solidFill>
                  <a:srgbClr val="FF0000"/>
                </a:solidFill>
                <a:hlinkClick r:id="rId8"/>
              </a:rPr>
              <a:t>http://commons.wikimedia.org/wiki/File:Young_Abies_alba_Zwardo%C5%84.jpg</a:t>
            </a:r>
            <a:endParaRPr lang="cs-CZ" sz="1500" smtClean="0">
              <a:solidFill>
                <a:srgbClr val="FF0000"/>
              </a:solidFill>
            </a:endParaRPr>
          </a:p>
          <a:p>
            <a:pPr marL="109538" indent="0" eaLnBrk="0" hangingPunct="0">
              <a:lnSpc>
                <a:spcPct val="80000"/>
              </a:lnSpc>
              <a:buFont typeface="Wingdings 2" pitchFamily="18" charset="2"/>
              <a:buNone/>
            </a:pPr>
            <a:endParaRPr lang="cs-CZ" sz="1500" smtClean="0">
              <a:solidFill>
                <a:srgbClr val="FF0000"/>
              </a:solidFill>
            </a:endParaRPr>
          </a:p>
          <a:p>
            <a:pPr marL="109538" indent="0" eaLnBrk="0" hangingPunct="0">
              <a:lnSpc>
                <a:spcPct val="80000"/>
              </a:lnSpc>
              <a:buFont typeface="Wingdings 2" pitchFamily="18" charset="2"/>
              <a:buNone/>
            </a:pPr>
            <a:r>
              <a:rPr lang="cs-CZ" sz="1500" smtClean="0">
                <a:solidFill>
                  <a:srgbClr val="FF0000"/>
                </a:solidFill>
              </a:rPr>
              <a:t>SIKORA, Teresa. Wikipedia.org </a:t>
            </a:r>
            <a:r>
              <a:rPr lang="cs-CZ" sz="1500" u="sng" smtClean="0">
                <a:solidFill>
                  <a:srgbClr val="FF0000"/>
                </a:solidFill>
              </a:rPr>
              <a:t> [online]. 28.12. 2007 [cit. 2011-10-24]. </a:t>
            </a:r>
            <a:r>
              <a:rPr lang="cs-CZ" sz="1500" u="sng" smtClean="0">
                <a:solidFill>
                  <a:srgbClr val="FF0000"/>
                </a:solidFill>
                <a:cs typeface="Lucida Sans Unicode" pitchFamily="34" charset="0"/>
              </a:rPr>
              <a:t> Soubor</a:t>
            </a:r>
            <a:r>
              <a:rPr lang="cs-CZ" sz="1800" smtClean="0">
                <a:solidFill>
                  <a:srgbClr val="FF0000"/>
                </a:solidFill>
                <a:hlinkClick r:id="rId6"/>
              </a:rPr>
              <a:t>:</a:t>
            </a:r>
            <a:r>
              <a:rPr lang="cs-CZ" sz="1500" smtClean="0">
                <a:solidFill>
                  <a:srgbClr val="FF0000"/>
                </a:solidFill>
              </a:rPr>
              <a:t> </a:t>
            </a:r>
            <a:r>
              <a:rPr lang="cs-CZ" sz="1500" smtClean="0">
                <a:solidFill>
                  <a:srgbClr val="FF0000"/>
                </a:solidFill>
                <a:hlinkClick r:id="rId9"/>
              </a:rPr>
              <a:t>Abies_fraseri_cone.jpg</a:t>
            </a:r>
            <a:r>
              <a:rPr lang="cs-CZ" sz="1500" smtClean="0">
                <a:solidFill>
                  <a:srgbClr val="FF0000"/>
                </a:solidFill>
              </a:rPr>
              <a:t>.     </a:t>
            </a:r>
            <a:br>
              <a:rPr lang="cs-CZ" sz="1500" smtClean="0">
                <a:solidFill>
                  <a:srgbClr val="FF0000"/>
                </a:solidFill>
              </a:rPr>
            </a:br>
            <a:r>
              <a:rPr lang="cs-CZ" sz="1500" smtClean="0">
                <a:solidFill>
                  <a:srgbClr val="FF0000"/>
                </a:solidFill>
              </a:rPr>
              <a:t>Dostupné z WWW:&lt;</a:t>
            </a:r>
            <a:r>
              <a:rPr lang="cs-CZ" sz="1500" smtClean="0">
                <a:solidFill>
                  <a:srgbClr val="FF0000"/>
                </a:solidFill>
                <a:hlinkClick r:id="rId9"/>
              </a:rPr>
              <a:t>http://commons.wikimedia.org/wiki/File:Abies_fraseri_cone.jpg</a:t>
            </a:r>
            <a:r>
              <a:rPr lang="cs-CZ" sz="1500" smtClean="0">
                <a:solidFill>
                  <a:srgbClr val="FF0000"/>
                </a:solidFill>
              </a:rPr>
              <a:t>&gt;</a:t>
            </a:r>
          </a:p>
          <a:p>
            <a:pPr marL="109538" indent="0" eaLnBrk="0" hangingPunct="0">
              <a:lnSpc>
                <a:spcPct val="80000"/>
              </a:lnSpc>
              <a:buFont typeface="Wingdings 2" pitchFamily="18" charset="2"/>
              <a:buNone/>
            </a:pPr>
            <a:endParaRPr lang="cs-CZ" sz="1500" smtClean="0">
              <a:solidFill>
                <a:srgbClr val="FF0000"/>
              </a:solidFill>
            </a:endParaRPr>
          </a:p>
          <a:p>
            <a:pPr marL="109538" indent="0" eaLnBrk="0" hangingPunct="0">
              <a:lnSpc>
                <a:spcPct val="80000"/>
              </a:lnSpc>
              <a:buFont typeface="Wingdings 2" pitchFamily="18" charset="2"/>
              <a:buNone/>
            </a:pPr>
            <a:r>
              <a:rPr lang="cs-CZ" sz="1500" smtClean="0">
                <a:solidFill>
                  <a:srgbClr val="FF0000"/>
                </a:solidFill>
              </a:rPr>
              <a:t>NOVA. Wikipedia.org </a:t>
            </a:r>
            <a:r>
              <a:rPr lang="cs-CZ" sz="1300" u="sng" smtClean="0">
                <a:solidFill>
                  <a:srgbClr val="FF0000"/>
                </a:solidFill>
              </a:rPr>
              <a:t> [online]. 5.3. 2006 [cit. 2011-10-24]. </a:t>
            </a:r>
            <a:r>
              <a:rPr lang="cs-CZ" sz="1300" u="sng" smtClean="0">
                <a:solidFill>
                  <a:srgbClr val="FF0000"/>
                </a:solidFill>
                <a:cs typeface="Lucida Sans Unicode" pitchFamily="34" charset="0"/>
              </a:rPr>
              <a:t> Soubor</a:t>
            </a:r>
            <a:r>
              <a:rPr lang="cs-CZ" sz="1500" smtClean="0">
                <a:solidFill>
                  <a:srgbClr val="FF0000"/>
                </a:solidFill>
                <a:hlinkClick r:id="rId6"/>
              </a:rPr>
              <a:t>:</a:t>
            </a:r>
            <a:r>
              <a:rPr lang="cs-CZ" sz="1500" smtClean="0">
                <a:solidFill>
                  <a:srgbClr val="FF0000"/>
                </a:solidFill>
              </a:rPr>
              <a:t> </a:t>
            </a:r>
            <a:r>
              <a:rPr lang="cs-CZ" sz="1500" smtClean="0">
                <a:solidFill>
                  <a:srgbClr val="FF0000"/>
                </a:solidFill>
                <a:hlinkClick r:id="rId10"/>
              </a:rPr>
              <a:t>Pinus_sylvestris_Watereri_01.jpg</a:t>
            </a:r>
            <a:r>
              <a:rPr lang="cs-CZ" sz="1500" smtClean="0">
                <a:solidFill>
                  <a:srgbClr val="FF0000"/>
                </a:solidFill>
              </a:rPr>
              <a:t/>
            </a:r>
            <a:br>
              <a:rPr lang="cs-CZ" sz="1500" smtClean="0">
                <a:solidFill>
                  <a:srgbClr val="FF0000"/>
                </a:solidFill>
              </a:rPr>
            </a:br>
            <a:r>
              <a:rPr lang="cs-CZ" sz="1500" smtClean="0">
                <a:solidFill>
                  <a:srgbClr val="FF0000"/>
                </a:solidFill>
              </a:rPr>
              <a:t>Dostupné z WWW:&lt;</a:t>
            </a:r>
            <a:r>
              <a:rPr lang="cs-CZ" sz="1500" smtClean="0">
                <a:solidFill>
                  <a:srgbClr val="FF0000"/>
                </a:solidFill>
                <a:hlinkClick r:id="rId10"/>
              </a:rPr>
              <a:t>http://commons.wikimedia.org/wiki/File:Pinus_sylvestris_Watereri_01.jpg</a:t>
            </a:r>
            <a:r>
              <a:rPr lang="cs-CZ" sz="1500" smtClean="0">
                <a:solidFill>
                  <a:srgbClr val="FF0000"/>
                </a:solidFill>
              </a:rPr>
              <a:t>&gt;</a:t>
            </a:r>
          </a:p>
          <a:p>
            <a:pPr marL="109538" indent="0" eaLnBrk="0" hangingPunct="0">
              <a:lnSpc>
                <a:spcPct val="80000"/>
              </a:lnSpc>
              <a:buFont typeface="Wingdings 2" pitchFamily="18" charset="2"/>
              <a:buNone/>
            </a:pPr>
            <a:endParaRPr lang="cs-CZ" sz="1500" smtClean="0">
              <a:solidFill>
                <a:srgbClr val="FF0000"/>
              </a:solidFill>
            </a:endParaRPr>
          </a:p>
          <a:p>
            <a:pPr marL="109538" indent="0" eaLnBrk="0" hangingPunct="0">
              <a:lnSpc>
                <a:spcPct val="80000"/>
              </a:lnSpc>
              <a:buFont typeface="Wingdings 2" pitchFamily="18" charset="2"/>
              <a:buNone/>
            </a:pPr>
            <a:endParaRPr lang="cs-CZ" sz="1500" smtClean="0"/>
          </a:p>
          <a:p>
            <a:pPr marL="109538" indent="0">
              <a:lnSpc>
                <a:spcPct val="80000"/>
              </a:lnSpc>
            </a:pPr>
            <a:endParaRPr lang="cs-CZ" sz="1500" smtClean="0"/>
          </a:p>
        </p:txBody>
      </p:sp>
    </p:spTree>
  </p:cSld>
  <p:clrMapOvr>
    <a:masterClrMapping/>
  </p:clrMapOvr>
  <p:transition spd="slow">
    <p:dissolv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dirty="0" smtClean="0">
                <a:solidFill>
                  <a:srgbClr val="FF0000"/>
                </a:solidFill>
                <a:latin typeface="+mj-ea"/>
              </a:rPr>
              <a:t>CITACE:</a:t>
            </a:r>
            <a:endParaRPr lang="cs-CZ" dirty="0">
              <a:solidFill>
                <a:srgbClr val="FF0000"/>
              </a:solidFill>
              <a:latin typeface="+mj-ea"/>
            </a:endParaRPr>
          </a:p>
        </p:txBody>
      </p:sp>
      <p:sp>
        <p:nvSpPr>
          <p:cNvPr id="3" name="Zástupný symbol pro obsah 2"/>
          <p:cNvSpPr>
            <a:spLocks noGrp="1"/>
          </p:cNvSpPr>
          <p:nvPr>
            <p:ph idx="1"/>
          </p:nvPr>
        </p:nvSpPr>
        <p:spPr/>
        <p:txBody>
          <a:bodyPr>
            <a:normAutofit fontScale="92500" lnSpcReduction="10000"/>
          </a:bodyPr>
          <a:lstStyle/>
          <a:p>
            <a:pPr marL="109728" indent="0" eaLnBrk="0" fontAlgn="auto" hangingPunct="0">
              <a:spcAft>
                <a:spcPts val="0"/>
              </a:spcAft>
              <a:buFont typeface="Wingdings 2" pitchFamily="18" charset="2"/>
              <a:buNone/>
              <a:defRPr/>
            </a:pPr>
            <a:r>
              <a:rPr lang="cs-CZ" sz="2000" dirty="0">
                <a:solidFill>
                  <a:srgbClr val="FF0000"/>
                </a:solidFill>
                <a:latin typeface="+mn-ea"/>
              </a:rPr>
              <a:t>MPF. </a:t>
            </a:r>
            <a:r>
              <a:rPr lang="cs-CZ" sz="2000" dirty="0" smtClean="0">
                <a:solidFill>
                  <a:srgbClr val="FF0000"/>
                </a:solidFill>
                <a:latin typeface="+mn-ea"/>
              </a:rPr>
              <a:t>Wikipedia.org </a:t>
            </a:r>
            <a:r>
              <a:rPr lang="cs-CZ" sz="2000" u="sng" dirty="0" smtClean="0">
                <a:solidFill>
                  <a:srgbClr val="FF0000"/>
                </a:solidFill>
                <a:latin typeface="+mn-ea"/>
              </a:rPr>
              <a:t> [online]. 5.3. 2006 [cit. 2011-10-24]. </a:t>
            </a:r>
            <a:r>
              <a:rPr lang="cs-CZ" sz="2000" u="sng" dirty="0" smtClean="0">
                <a:solidFill>
                  <a:srgbClr val="FF0000"/>
                </a:solidFill>
                <a:latin typeface="Arial" pitchFamily="34" charset="0"/>
                <a:ea typeface="Lucida Sans Unicode" pitchFamily="34" charset="0"/>
                <a:cs typeface="Mangal" pitchFamily="18" charset="0"/>
              </a:rPr>
              <a:t>                         Soubor: </a:t>
            </a:r>
            <a:r>
              <a:rPr lang="cs-CZ" sz="2000" dirty="0">
                <a:solidFill>
                  <a:srgbClr val="FF0000"/>
                </a:solidFill>
                <a:latin typeface="+mn-ea"/>
              </a:rPr>
              <a:t>TXbaccata.jpg</a:t>
            </a:r>
            <a:r>
              <a:rPr lang="cs-CZ" sz="2000" dirty="0" smtClean="0">
                <a:solidFill>
                  <a:srgbClr val="FF0000"/>
                </a:solidFill>
                <a:latin typeface="+mn-ea"/>
              </a:rPr>
              <a:t>. Dostupné </a:t>
            </a:r>
            <a:r>
              <a:rPr lang="cs-CZ" sz="2000" dirty="0">
                <a:solidFill>
                  <a:srgbClr val="FF0000"/>
                </a:solidFill>
                <a:latin typeface="+mn-ea"/>
              </a:rPr>
              <a:t>z WWW:</a:t>
            </a:r>
            <a:br>
              <a:rPr lang="cs-CZ" sz="2000" dirty="0">
                <a:solidFill>
                  <a:srgbClr val="FF0000"/>
                </a:solidFill>
                <a:latin typeface="+mn-ea"/>
              </a:rPr>
            </a:br>
            <a:r>
              <a:rPr lang="cs-CZ" sz="2000" dirty="0">
                <a:solidFill>
                  <a:srgbClr val="FF0000"/>
                </a:solidFill>
                <a:latin typeface="+mn-ea"/>
              </a:rPr>
              <a:t>&lt; http://commons.wikimedia.org/wiki/File:TXbaccata.jpg &gt;</a:t>
            </a:r>
            <a:br>
              <a:rPr lang="cs-CZ" sz="2000" dirty="0">
                <a:solidFill>
                  <a:srgbClr val="FF0000"/>
                </a:solidFill>
                <a:latin typeface="+mn-ea"/>
              </a:rPr>
            </a:br>
            <a:endParaRPr lang="cs-CZ" sz="2000" dirty="0" smtClean="0">
              <a:solidFill>
                <a:srgbClr val="FF0000"/>
              </a:solidFill>
              <a:latin typeface="+mn-ea"/>
            </a:endParaRPr>
          </a:p>
          <a:p>
            <a:pPr marL="109728" indent="0" eaLnBrk="0" fontAlgn="auto" hangingPunct="0">
              <a:spcAft>
                <a:spcPts val="0"/>
              </a:spcAft>
              <a:buFont typeface="Wingdings 2" pitchFamily="18" charset="2"/>
              <a:buNone/>
              <a:defRPr/>
            </a:pPr>
            <a:r>
              <a:rPr lang="cs-CZ" sz="2000" dirty="0" smtClean="0">
                <a:solidFill>
                  <a:srgbClr val="FF0000"/>
                </a:solidFill>
                <a:latin typeface="+mn-ea"/>
              </a:rPr>
              <a:t>PODZEMNIK</a:t>
            </a:r>
            <a:r>
              <a:rPr lang="cs-CZ" sz="2000" dirty="0">
                <a:solidFill>
                  <a:srgbClr val="FF0000"/>
                </a:solidFill>
                <a:latin typeface="+mn-ea"/>
              </a:rPr>
              <a:t>. Wikipedia.org </a:t>
            </a:r>
            <a:r>
              <a:rPr lang="cs-CZ" sz="2000" u="sng" dirty="0">
                <a:solidFill>
                  <a:srgbClr val="FF0000"/>
                </a:solidFill>
                <a:latin typeface="+mn-ea"/>
              </a:rPr>
              <a:t> [online]. </a:t>
            </a:r>
            <a:r>
              <a:rPr lang="cs-CZ" sz="2000" u="sng" dirty="0" smtClean="0">
                <a:solidFill>
                  <a:srgbClr val="FF0000"/>
                </a:solidFill>
                <a:latin typeface="+mn-ea"/>
              </a:rPr>
              <a:t>21.2. 2010  </a:t>
            </a:r>
            <a:r>
              <a:rPr lang="cs-CZ" sz="2000" u="sng" dirty="0">
                <a:solidFill>
                  <a:srgbClr val="FF0000"/>
                </a:solidFill>
                <a:latin typeface="+mn-ea"/>
              </a:rPr>
              <a:t>[cit. 2011-10-24</a:t>
            </a:r>
            <a:r>
              <a:rPr lang="cs-CZ" sz="2000" u="sng" dirty="0" smtClean="0">
                <a:solidFill>
                  <a:srgbClr val="FF0000"/>
                </a:solidFill>
                <a:latin typeface="+mn-ea"/>
              </a:rPr>
              <a:t>].        </a:t>
            </a:r>
            <a:r>
              <a:rPr lang="cs-CZ" sz="2000" u="sng" dirty="0" smtClean="0">
                <a:solidFill>
                  <a:srgbClr val="FF0000"/>
                </a:solidFill>
                <a:latin typeface="Arial" pitchFamily="34" charset="0"/>
                <a:ea typeface="Lucida Sans Unicode" pitchFamily="34" charset="0"/>
                <a:cs typeface="Mangal" pitchFamily="18" charset="0"/>
              </a:rPr>
              <a:t> Soubor:</a:t>
            </a:r>
            <a:r>
              <a:rPr lang="cs-CZ" sz="2000" dirty="0" smtClean="0">
                <a:solidFill>
                  <a:srgbClr val="FF0000"/>
                </a:solidFill>
                <a:latin typeface="+mn-ea"/>
              </a:rPr>
              <a:t>Dv%C4%9B_borovice_na_Brn%C4%9Bnsk%C3%A9_p%C5%.  Dostupné z WWW:</a:t>
            </a:r>
            <a:endParaRPr lang="cs-CZ" sz="2000" dirty="0">
              <a:solidFill>
                <a:srgbClr val="FF0000"/>
              </a:solidFill>
              <a:latin typeface="+mn-ea"/>
            </a:endParaRPr>
          </a:p>
          <a:p>
            <a:pPr marL="109728" indent="0" eaLnBrk="0" fontAlgn="auto" hangingPunct="0">
              <a:spcAft>
                <a:spcPts val="0"/>
              </a:spcAft>
              <a:buFont typeface="Wingdings 2" pitchFamily="18" charset="2"/>
              <a:buNone/>
              <a:defRPr/>
            </a:pPr>
            <a:r>
              <a:rPr lang="cs-CZ" sz="2000" dirty="0">
                <a:solidFill>
                  <a:srgbClr val="FF0000"/>
                </a:solidFill>
                <a:latin typeface="+mn-ea"/>
              </a:rPr>
              <a:t>&lt; </a:t>
            </a:r>
            <a:r>
              <a:rPr lang="cs-CZ" sz="2000" dirty="0">
                <a:solidFill>
                  <a:srgbClr val="FF0000"/>
                </a:solidFill>
                <a:latin typeface="+mn-ea"/>
                <a:hlinkClick r:id="rId2"/>
              </a:rPr>
              <a:t>http://</a:t>
            </a:r>
            <a:r>
              <a:rPr lang="cs-CZ" sz="2000" dirty="0" smtClean="0">
                <a:solidFill>
                  <a:srgbClr val="FF0000"/>
                </a:solidFill>
                <a:latin typeface="+mn-ea"/>
                <a:hlinkClick r:id="rId2"/>
              </a:rPr>
              <a:t>commons.wikimedia.org/wiki/File:Dv%C4%9B_borovice_na_Brn%C4%9Bnsk%C3%A9_p%C5%99ehrad%C4%9B.JPG</a:t>
            </a:r>
            <a:endParaRPr lang="cs-CZ" sz="2000" dirty="0" smtClean="0">
              <a:solidFill>
                <a:srgbClr val="FF0000"/>
              </a:solidFill>
              <a:latin typeface="+mn-ea"/>
            </a:endParaRPr>
          </a:p>
          <a:p>
            <a:pPr marL="109728" indent="0" eaLnBrk="0" fontAlgn="auto" hangingPunct="0">
              <a:spcAft>
                <a:spcPts val="0"/>
              </a:spcAft>
              <a:buFont typeface="Wingdings 2" pitchFamily="18" charset="2"/>
              <a:buNone/>
              <a:defRPr/>
            </a:pPr>
            <a:endParaRPr lang="cs-CZ" sz="2000" dirty="0" smtClean="0">
              <a:solidFill>
                <a:srgbClr val="FF0000"/>
              </a:solidFill>
              <a:latin typeface="+mn-ea"/>
            </a:endParaRPr>
          </a:p>
          <a:p>
            <a:pPr marL="109728" indent="0" eaLnBrk="0" fontAlgn="auto" hangingPunct="0">
              <a:spcAft>
                <a:spcPts val="0"/>
              </a:spcAft>
              <a:buFont typeface="Wingdings 2" pitchFamily="18" charset="2"/>
              <a:buNone/>
              <a:defRPr/>
            </a:pPr>
            <a:r>
              <a:rPr lang="cs-CZ" sz="2000" dirty="0" smtClean="0">
                <a:solidFill>
                  <a:srgbClr val="FF0000"/>
                </a:solidFill>
                <a:latin typeface="+mn-ea"/>
              </a:rPr>
              <a:t>DEZIDOR. </a:t>
            </a:r>
            <a:r>
              <a:rPr lang="cs-CZ" sz="2000" dirty="0">
                <a:solidFill>
                  <a:srgbClr val="FF0000"/>
                </a:solidFill>
                <a:latin typeface="+mn-ea"/>
              </a:rPr>
              <a:t>Wikipedia.org </a:t>
            </a:r>
            <a:r>
              <a:rPr lang="cs-CZ" sz="2000" u="sng" dirty="0">
                <a:solidFill>
                  <a:srgbClr val="FF0000"/>
                </a:solidFill>
                <a:latin typeface="+mn-ea"/>
              </a:rPr>
              <a:t> [online]. </a:t>
            </a:r>
            <a:r>
              <a:rPr lang="cs-CZ" sz="2000" u="sng" dirty="0" smtClean="0">
                <a:solidFill>
                  <a:srgbClr val="FF0000"/>
                </a:solidFill>
                <a:latin typeface="+mn-ea"/>
              </a:rPr>
              <a:t>14.6. 2010 </a:t>
            </a:r>
            <a:r>
              <a:rPr lang="cs-CZ" sz="2000" u="sng" dirty="0">
                <a:solidFill>
                  <a:srgbClr val="FF0000"/>
                </a:solidFill>
                <a:latin typeface="+mn-ea"/>
              </a:rPr>
              <a:t>[cit. 2011-10-24]. </a:t>
            </a:r>
            <a:r>
              <a:rPr lang="cs-CZ" sz="2000" u="sng" dirty="0" smtClean="0">
                <a:solidFill>
                  <a:srgbClr val="FF0000"/>
                </a:solidFill>
                <a:latin typeface="+mn-ea"/>
              </a:rPr>
              <a:t>              </a:t>
            </a:r>
            <a:r>
              <a:rPr lang="cs-CZ" sz="2000" u="sng" dirty="0" smtClean="0">
                <a:solidFill>
                  <a:srgbClr val="FF0000"/>
                </a:solidFill>
                <a:latin typeface="Arial" pitchFamily="34" charset="0"/>
                <a:ea typeface="Lucida Sans Unicode" pitchFamily="34" charset="0"/>
                <a:cs typeface="Mangal" pitchFamily="18" charset="0"/>
              </a:rPr>
              <a:t> Soubor: </a:t>
            </a:r>
            <a:r>
              <a:rPr lang="cs-CZ" sz="2000" dirty="0">
                <a:solidFill>
                  <a:srgbClr val="FF0000"/>
                </a:solidFill>
                <a:latin typeface="+mn-ea"/>
              </a:rPr>
              <a:t>Borovicov%C3%BD_les_u_Lhoty.jpg</a:t>
            </a:r>
          </a:p>
          <a:p>
            <a:pPr marL="109728" indent="0" eaLnBrk="0" fontAlgn="auto" hangingPunct="0">
              <a:spcAft>
                <a:spcPts val="0"/>
              </a:spcAft>
              <a:buFont typeface="Wingdings 2" pitchFamily="18" charset="2"/>
              <a:buNone/>
              <a:defRPr/>
            </a:pPr>
            <a:r>
              <a:rPr lang="cs-CZ" sz="2000" dirty="0" smtClean="0">
                <a:solidFill>
                  <a:srgbClr val="FF0000"/>
                </a:solidFill>
                <a:latin typeface="+mn-ea"/>
              </a:rPr>
              <a:t>Dostupné z WWW:</a:t>
            </a:r>
            <a:endParaRPr lang="cs-CZ" sz="2000" dirty="0">
              <a:solidFill>
                <a:srgbClr val="FF0000"/>
              </a:solidFill>
              <a:latin typeface="+mn-ea"/>
            </a:endParaRPr>
          </a:p>
          <a:p>
            <a:pPr marL="109728" indent="0" eaLnBrk="0" fontAlgn="auto" hangingPunct="0">
              <a:spcAft>
                <a:spcPts val="0"/>
              </a:spcAft>
              <a:buFont typeface="Wingdings 2" pitchFamily="18" charset="2"/>
              <a:buNone/>
              <a:defRPr/>
            </a:pPr>
            <a:r>
              <a:rPr lang="cs-CZ" sz="2000" dirty="0">
                <a:solidFill>
                  <a:srgbClr val="FF0000"/>
                </a:solidFill>
                <a:latin typeface="+mn-ea"/>
                <a:hlinkClick r:id="rId3"/>
              </a:rPr>
              <a:t>http://</a:t>
            </a:r>
            <a:r>
              <a:rPr lang="cs-CZ" sz="2000">
                <a:solidFill>
                  <a:srgbClr val="FF0000"/>
                </a:solidFill>
                <a:latin typeface="+mn-ea"/>
                <a:hlinkClick r:id="rId3"/>
              </a:rPr>
              <a:t>commons.wikimedia.org/wiki/File:Borovicov%C3%BD_les_u_Lhoty</a:t>
            </a:r>
            <a:r>
              <a:rPr lang="cs-CZ" sz="2000" smtClean="0">
                <a:solidFill>
                  <a:srgbClr val="FF0000"/>
                </a:solidFill>
                <a:latin typeface="+mn-ea"/>
              </a:rPr>
              <a:t>. jpg</a:t>
            </a:r>
            <a:endParaRPr lang="cs-CZ" sz="2000" dirty="0">
              <a:solidFill>
                <a:srgbClr val="FF0000"/>
              </a:solidFill>
              <a:latin typeface="+mn-ea"/>
            </a:endParaRP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ilk">
  <a:themeElements>
    <a:clrScheme name="Silk">
      <a:dk1>
        <a:srgbClr val="000000"/>
      </a:dk1>
      <a:lt1>
        <a:srgbClr val="FFFFFF"/>
      </a:lt1>
      <a:dk2>
        <a:srgbClr val="043988"/>
      </a:dk2>
      <a:lt2>
        <a:srgbClr val="92C2EB"/>
      </a:lt2>
      <a:accent1>
        <a:srgbClr val="836AAE"/>
      </a:accent1>
      <a:accent2>
        <a:srgbClr val="5DA577"/>
      </a:accent2>
      <a:accent3>
        <a:srgbClr val="678EB9"/>
      </a:accent3>
      <a:accent4>
        <a:srgbClr val="F7A611"/>
      </a:accent4>
      <a:accent5>
        <a:srgbClr val="A1AB38"/>
      </a:accent5>
      <a:accent6>
        <a:srgbClr val="C17790"/>
      </a:accent6>
      <a:hlink>
        <a:srgbClr val="DA5723"/>
      </a:hlink>
      <a:folHlink>
        <a:srgbClr val="226CA5"/>
      </a:folHlink>
    </a:clrScheme>
    <a:fontScheme name="Silk">
      <a:majorFont>
        <a:latin typeface="Arial"/>
        <a:ea typeface=""/>
        <a:cs typeface=""/>
        <a:font script="Jpan" typeface="ＭＳ Ｐゴシック"/>
        <a:font script="Hang" typeface="돋음"/>
        <a:font script="Hans" typeface="方正姚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돋음"/>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Silk">
      <a:fillStyleLst>
        <a:solidFill>
          <a:schemeClr val="phClr">
            <a:tint val="100000"/>
            <a:shade val="100000"/>
            <a:hueMod val="100000"/>
            <a:satMod val="100000"/>
          </a:schemeClr>
        </a:solidFill>
        <a:gradFill rotWithShape="1">
          <a:gsLst>
            <a:gs pos="0">
              <a:schemeClr val="phClr">
                <a:tint val="20000"/>
                <a:satMod val="250000"/>
              </a:schemeClr>
            </a:gs>
            <a:gs pos="30000">
              <a:schemeClr val="phClr">
                <a:tint val="60000"/>
                <a:satMod val="250000"/>
              </a:schemeClr>
            </a:gs>
            <a:gs pos="50000">
              <a:schemeClr val="phClr">
                <a:tint val="57000"/>
                <a:satMod val="250000"/>
              </a:schemeClr>
            </a:gs>
            <a:gs pos="100000">
              <a:schemeClr val="phClr">
                <a:tint val="28000"/>
                <a:satMod val="250000"/>
              </a:schemeClr>
            </a:gs>
          </a:gsLst>
          <a:lin ang="7000000" scaled="1"/>
        </a:gradFill>
        <a:gradFill rotWithShape="1">
          <a:gsLst>
            <a:gs pos="0">
              <a:schemeClr val="phClr">
                <a:shade val="80000"/>
                <a:satMod val="200000"/>
              </a:schemeClr>
            </a:gs>
            <a:gs pos="30000">
              <a:schemeClr val="phClr">
                <a:shade val="20000"/>
                <a:satMod val="250000"/>
              </a:schemeClr>
            </a:gs>
            <a:gs pos="50000">
              <a:schemeClr val="phClr">
                <a:shade val="23000"/>
                <a:satMod val="250000"/>
              </a:schemeClr>
            </a:gs>
            <a:gs pos="60000">
              <a:schemeClr val="phClr">
                <a:shade val="29000"/>
                <a:satMod val="230000"/>
              </a:schemeClr>
            </a:gs>
            <a:gs pos="100000">
              <a:schemeClr val="phClr">
                <a:shade val="70000"/>
                <a:satMod val="200000"/>
              </a:schemeClr>
            </a:gs>
          </a:gsLst>
          <a:lin ang="7000000" scaled="1"/>
        </a:gradFill>
      </a:fillStyleLst>
      <a:lnStyleLst>
        <a:ln w="12700" cap="sq" cmpd="sng" algn="ctr">
          <a:solidFill>
            <a:schemeClr val="phClr"/>
          </a:solidFill>
          <a:prstDash val="solid"/>
        </a:ln>
        <a:ln w="25400" cap="sq" cmpd="sng" algn="ctr">
          <a:solidFill>
            <a:schemeClr val="phClr"/>
          </a:solidFill>
          <a:prstDash val="solid"/>
        </a:ln>
        <a:ln w="31750" cap="sq" cmpd="sng" algn="ctr">
          <a:solidFill>
            <a:schemeClr val="phClr"/>
          </a:solidFill>
          <a:prstDash val="solid"/>
        </a:ln>
      </a:lnStyleLst>
      <a:effectStyleLst>
        <a:effectStyle>
          <a:effectLst>
            <a:outerShdw blurRad="63500" dist="50800" dir="5400000" algn="tl">
              <a:srgbClr val="000000">
                <a:alpha val="35294"/>
              </a:srgbClr>
            </a:outerShdw>
          </a:effectLst>
        </a:effectStyle>
        <a:effectStyle>
          <a:effectLst>
            <a:outerShdw blurRad="63500" dist="50800" dir="5400000" algn="tl">
              <a:srgbClr val="000000">
                <a:alpha val="35294"/>
              </a:srgbClr>
            </a:outerShdw>
          </a:effectLst>
          <a:scene3d>
            <a:camera prst="orthographicFront" fov="0">
              <a:rot lat="0" lon="0" rev="0"/>
            </a:camera>
            <a:lightRig rig="soft" dir="t">
              <a:rot lat="0" lon="0" rev="0"/>
            </a:lightRig>
          </a:scene3d>
          <a:sp3d>
            <a:bevelT w="127000" h="12700"/>
            <a:contourClr>
              <a:schemeClr val="phClr">
                <a:tint val="100000"/>
                <a:shade val="100000"/>
                <a:hueMod val="100000"/>
                <a:satMod val="100000"/>
              </a:schemeClr>
            </a:contourClr>
          </a:sp3d>
        </a:effectStyle>
        <a:effectStyle>
          <a:effectLst>
            <a:outerShdw blurRad="63500" dist="50800" dir="5400000" algn="tl">
              <a:srgbClr val="000000">
                <a:alpha val="35294"/>
              </a:srgbClr>
            </a:outerShdw>
          </a:effectLst>
          <a:scene3d>
            <a:camera prst="orthographicFront" fov="0">
              <a:rot lat="0" lon="0" rev="0"/>
            </a:camera>
            <a:lightRig rig="soft" dir="t">
              <a:rot lat="0" lon="0" rev="0"/>
            </a:lightRig>
          </a:scene3d>
          <a:sp3d>
            <a:bevelT w="152400" h="38100"/>
            <a:contourClr>
              <a:schemeClr val="phClr">
                <a:tint val="100000"/>
                <a:shade val="100000"/>
                <a:hueMod val="100000"/>
                <a:satMod val="100000"/>
              </a:schemeClr>
            </a:contourClr>
          </a:sp3d>
        </a:effectStyle>
      </a:effectStyleLst>
      <a:bgFillStyleLst>
        <a:solidFill>
          <a:schemeClr val="phClr">
            <a:tint val="100000"/>
            <a:shade val="100000"/>
            <a:hueMod val="100000"/>
            <a:satMod val="100000"/>
          </a:schemeClr>
        </a:solidFill>
        <a:gradFill rotWithShape="1">
          <a:gsLst>
            <a:gs pos="0">
              <a:schemeClr val="phClr">
                <a:shade val="50000"/>
                <a:satMod val="150000"/>
              </a:schemeClr>
            </a:gs>
            <a:gs pos="50000">
              <a:schemeClr val="phClr">
                <a:tint val="85000"/>
                <a:satMod val="140000"/>
              </a:schemeClr>
            </a:gs>
            <a:gs pos="100000">
              <a:schemeClr val="phClr">
                <a:shade val="50000"/>
                <a:satMod val="150000"/>
              </a:schemeClr>
            </a:gs>
          </a:gsLst>
          <a:lin ang="5400000" scaled="1"/>
        </a:gradFill>
        <a:blipFill>
          <a:blip xmlns:r="http://schemas.openxmlformats.org/officeDocument/2006/relationships" r:embed="rId1">
            <a:duotone>
              <a:schemeClr val="phClr">
                <a:shade val="55000"/>
                <a:satMod val="150000"/>
              </a:schemeClr>
              <a:schemeClr val="phClr">
                <a:tint val="100"/>
                <a:satMod val="150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Motiv hedvábí</Template>
  <TotalTime>185</TotalTime>
  <Words>489</Words>
  <Application>Microsoft Office PowerPoint</Application>
  <PresentationFormat>Předvádění na obrazovce (4:3)</PresentationFormat>
  <Paragraphs>65</Paragraphs>
  <Slides>13</Slides>
  <Notes>0</Notes>
  <HiddenSlides>0</HiddenSlides>
  <MMClips>0</MMClips>
  <ScaleCrop>false</ScaleCrop>
  <HeadingPairs>
    <vt:vector size="6" baseType="variant">
      <vt:variant>
        <vt:lpstr>Použitá písma</vt:lpstr>
      </vt:variant>
      <vt:variant>
        <vt:i4>7</vt:i4>
      </vt:variant>
      <vt:variant>
        <vt:lpstr>Šablona návrhu</vt:lpstr>
      </vt:variant>
      <vt:variant>
        <vt:i4>2</vt:i4>
      </vt:variant>
      <vt:variant>
        <vt:lpstr>Nadpisy snímků</vt:lpstr>
      </vt:variant>
      <vt:variant>
        <vt:i4>13</vt:i4>
      </vt:variant>
    </vt:vector>
  </HeadingPairs>
  <TitlesOfParts>
    <vt:vector size="22" baseType="lpstr">
      <vt:lpstr>Arial</vt:lpstr>
      <vt:lpstr>Wingdings 2</vt:lpstr>
      <vt:lpstr>Wingdings 3</vt:lpstr>
      <vt:lpstr>Calibri</vt:lpstr>
      <vt:lpstr>Arial Black</vt:lpstr>
      <vt:lpstr>Lucida Sans Unicode</vt:lpstr>
      <vt:lpstr>Mangal</vt:lpstr>
      <vt:lpstr>Silk</vt:lpstr>
      <vt:lpstr>Silk</vt:lpstr>
      <vt:lpstr>Snímek 1</vt:lpstr>
      <vt:lpstr>Snímek 2</vt:lpstr>
      <vt:lpstr>Snímek 3</vt:lpstr>
      <vt:lpstr>Snímek 4</vt:lpstr>
      <vt:lpstr>Snímek 5</vt:lpstr>
      <vt:lpstr>Snímek 6</vt:lpstr>
      <vt:lpstr>Snímek 7</vt:lpstr>
      <vt:lpstr>Snímek 8</vt:lpstr>
      <vt:lpstr>Snímek 9</vt:lpstr>
      <vt:lpstr>Snímek 10</vt:lpstr>
      <vt:lpstr>Snímek 11</vt:lpstr>
      <vt:lpstr>Snímek 12</vt:lpstr>
      <vt:lpstr>Snímek 13</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H Koláčková</dc:creator>
  <cp:lastModifiedBy>Maminka</cp:lastModifiedBy>
  <cp:revision>33</cp:revision>
  <dcterms:created xsi:type="dcterms:W3CDTF">2011-10-21T09:03:46Z</dcterms:created>
  <dcterms:modified xsi:type="dcterms:W3CDTF">2013-09-20T07:44:51Z</dcterms:modified>
</cp:coreProperties>
</file>