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notesSlides/notesSlide1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  <p:sldMasterId id="2147483649" r:id="rId2"/>
  </p:sldMasterIdLst>
  <p:notesMasterIdLst>
    <p:notesMasterId r:id="rId23"/>
  </p:notesMasterIdLst>
  <p:sldIdLst>
    <p:sldId id="256" r:id="rId3"/>
    <p:sldId id="274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7" r:id="rId20"/>
    <p:sldId id="276" r:id="rId21"/>
    <p:sldId id="275" r:id="rId22"/>
  </p:sldIdLst>
  <p:sldSz cx="9144000" cy="6858000" type="screen4x3"/>
  <p:notesSz cx="6858000" cy="9144000"/>
  <p:defaultTextStyle>
    <a:defPPr>
      <a:defRPr lang="en-GB"/>
    </a:defPPr>
    <a:lvl1pPr algn="l" defTabSz="449263" rtl="0" fontAlgn="base">
      <a:spcBef>
        <a:spcPct val="0"/>
      </a:spcBef>
      <a:spcAft>
        <a:spcPct val="0"/>
      </a:spcAft>
      <a:defRPr kern="1200">
        <a:solidFill>
          <a:schemeClr val="bg1"/>
        </a:solidFill>
        <a:latin typeface="Corbel" pitchFamily="34" charset="0"/>
        <a:ea typeface="+mn-ea"/>
        <a:cs typeface="Lucida Sans Unicode" pitchFamily="34" charset="0"/>
      </a:defRPr>
    </a:lvl1pPr>
    <a:lvl2pPr marL="742950" indent="-285750" algn="l" defTabSz="449263" rtl="0" fontAlgn="base">
      <a:spcBef>
        <a:spcPct val="0"/>
      </a:spcBef>
      <a:spcAft>
        <a:spcPct val="0"/>
      </a:spcAft>
      <a:defRPr kern="1200">
        <a:solidFill>
          <a:schemeClr val="bg1"/>
        </a:solidFill>
        <a:latin typeface="Corbel" pitchFamily="34" charset="0"/>
        <a:ea typeface="+mn-ea"/>
        <a:cs typeface="Lucida Sans Unicode" pitchFamily="34" charset="0"/>
      </a:defRPr>
    </a:lvl2pPr>
    <a:lvl3pPr marL="1143000" indent="-228600" algn="l" defTabSz="449263" rtl="0" fontAlgn="base">
      <a:spcBef>
        <a:spcPct val="0"/>
      </a:spcBef>
      <a:spcAft>
        <a:spcPct val="0"/>
      </a:spcAft>
      <a:defRPr kern="1200">
        <a:solidFill>
          <a:schemeClr val="bg1"/>
        </a:solidFill>
        <a:latin typeface="Corbel" pitchFamily="34" charset="0"/>
        <a:ea typeface="+mn-ea"/>
        <a:cs typeface="Lucida Sans Unicode" pitchFamily="34" charset="0"/>
      </a:defRPr>
    </a:lvl3pPr>
    <a:lvl4pPr marL="1600200" indent="-228600" algn="l" defTabSz="449263" rtl="0" fontAlgn="base">
      <a:spcBef>
        <a:spcPct val="0"/>
      </a:spcBef>
      <a:spcAft>
        <a:spcPct val="0"/>
      </a:spcAft>
      <a:defRPr kern="1200">
        <a:solidFill>
          <a:schemeClr val="bg1"/>
        </a:solidFill>
        <a:latin typeface="Corbel" pitchFamily="34" charset="0"/>
        <a:ea typeface="+mn-ea"/>
        <a:cs typeface="Lucida Sans Unicode" pitchFamily="34" charset="0"/>
      </a:defRPr>
    </a:lvl4pPr>
    <a:lvl5pPr marL="2057400" indent="-228600" algn="l" defTabSz="449263" rtl="0" fontAlgn="base">
      <a:spcBef>
        <a:spcPct val="0"/>
      </a:spcBef>
      <a:spcAft>
        <a:spcPct val="0"/>
      </a:spcAft>
      <a:defRPr kern="1200">
        <a:solidFill>
          <a:schemeClr val="bg1"/>
        </a:solidFill>
        <a:latin typeface="Corbel" pitchFamily="34" charset="0"/>
        <a:ea typeface="+mn-ea"/>
        <a:cs typeface="Lucida Sans Unicode" pitchFamily="34" charset="0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Corbel" pitchFamily="34" charset="0"/>
        <a:ea typeface="+mn-ea"/>
        <a:cs typeface="Lucida Sans Unicode" pitchFamily="34" charset="0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Corbel" pitchFamily="34" charset="0"/>
        <a:ea typeface="+mn-ea"/>
        <a:cs typeface="Lucida Sans Unicode" pitchFamily="34" charset="0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Corbel" pitchFamily="34" charset="0"/>
        <a:ea typeface="+mn-ea"/>
        <a:cs typeface="Lucida Sans Unicode" pitchFamily="34" charset="0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Corbel" pitchFamily="34" charset="0"/>
        <a:ea typeface="+mn-ea"/>
        <a:cs typeface="Lucida Sans Unicode" pitchFamily="34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84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AutoShape 1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/>
            <a:ext uri="{AF507438-7753-43E0-B8FC-AC1667EBCBE1}"/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>
              <a:latin typeface="Corbel" pitchFamily="32" charset="0"/>
              <a:ea typeface="Lucida Sans Unicode" charset="0"/>
              <a:cs typeface="Lucida Sans Unicode" charset="0"/>
            </a:endParaRPr>
          </a:p>
        </p:txBody>
      </p:sp>
      <p:sp>
        <p:nvSpPr>
          <p:cNvPr id="24579" name="AutoShape 2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/>
            <a:ext uri="{AF507438-7753-43E0-B8FC-AC1667EBCBE1}"/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>
              <a:latin typeface="Corbel" pitchFamily="32" charset="0"/>
              <a:ea typeface="Lucida Sans Unicode" charset="0"/>
              <a:cs typeface="Lucida Sans Unicode" charset="0"/>
            </a:endParaRPr>
          </a:p>
        </p:txBody>
      </p:sp>
      <p:sp>
        <p:nvSpPr>
          <p:cNvPr id="27652" name="Rectangle 3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-11798300" y="-11796713"/>
            <a:ext cx="11795125" cy="12488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sp>
      <p:sp>
        <p:nvSpPr>
          <p:cNvPr id="6148" name="Rectangle 4"/>
          <p:cNvSpPr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1638" cy="4110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</a:ln>
        </p:spPr>
      </p:sp>
      <p:sp>
        <p:nvSpPr>
          <p:cNvPr id="29699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</p:spPr>
        <p:txBody>
          <a:bodyPr wrap="none" anchor="ctr"/>
          <a:lstStyle/>
          <a:p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</a:ln>
        </p:spPr>
      </p:sp>
      <p:sp>
        <p:nvSpPr>
          <p:cNvPr id="32771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588" y="0"/>
            <a:ext cx="1587" cy="1588"/>
          </a:xfrm>
          <a:solidFill>
            <a:srgbClr val="FFFFFF"/>
          </a:solidFill>
          <a:ln>
            <a:solidFill>
              <a:srgbClr val="000000"/>
            </a:solidFill>
          </a:ln>
        </p:spPr>
      </p:sp>
      <p:sp>
        <p:nvSpPr>
          <p:cNvPr id="34819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588" y="0"/>
            <a:ext cx="1587" cy="1588"/>
          </a:xfrm>
          <a:solidFill>
            <a:srgbClr val="FFFFFF"/>
          </a:solidFill>
          <a:ln>
            <a:solidFill>
              <a:srgbClr val="000000"/>
            </a:solidFill>
          </a:ln>
        </p:spPr>
      </p:sp>
      <p:sp>
        <p:nvSpPr>
          <p:cNvPr id="36867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588" y="0"/>
            <a:ext cx="1587" cy="1588"/>
          </a:xfrm>
          <a:solidFill>
            <a:srgbClr val="FFFFFF"/>
          </a:solidFill>
          <a:ln>
            <a:solidFill>
              <a:srgbClr val="000000"/>
            </a:solidFill>
          </a:ln>
        </p:spPr>
      </p:sp>
      <p:sp>
        <p:nvSpPr>
          <p:cNvPr id="38915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588" y="0"/>
            <a:ext cx="1587" cy="1588"/>
          </a:xfrm>
          <a:solidFill>
            <a:srgbClr val="FFFFFF"/>
          </a:solidFill>
          <a:ln>
            <a:solidFill>
              <a:srgbClr val="000000"/>
            </a:solidFill>
          </a:ln>
        </p:spPr>
      </p:sp>
      <p:sp>
        <p:nvSpPr>
          <p:cNvPr id="40963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</a:ln>
        </p:spPr>
      </p:sp>
      <p:sp>
        <p:nvSpPr>
          <p:cNvPr id="43011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</a:ln>
        </p:spPr>
      </p:sp>
      <p:sp>
        <p:nvSpPr>
          <p:cNvPr id="45059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</a:ln>
        </p:spPr>
      </p:sp>
      <p:sp>
        <p:nvSpPr>
          <p:cNvPr id="47107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</a:ln>
        </p:spPr>
      </p:sp>
      <p:sp>
        <p:nvSpPr>
          <p:cNvPr id="49155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</a:ln>
        </p:spPr>
      </p:sp>
      <p:sp>
        <p:nvSpPr>
          <p:cNvPr id="51203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</a:ln>
        </p:spPr>
      </p:sp>
      <p:sp>
        <p:nvSpPr>
          <p:cNvPr id="53251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</a:ln>
        </p:spPr>
      </p:sp>
      <p:sp>
        <p:nvSpPr>
          <p:cNvPr id="55299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</a:ln>
        </p:spPr>
      </p:sp>
      <p:sp>
        <p:nvSpPr>
          <p:cNvPr id="57347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</a:ln>
        </p:spPr>
      </p:sp>
      <p:sp>
        <p:nvSpPr>
          <p:cNvPr id="59395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</a:ln>
        </p:spPr>
      </p:sp>
      <p:sp>
        <p:nvSpPr>
          <p:cNvPr id="61443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11D695-5AEC-4BC5-AF39-4D16FC8682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3F0431-3F85-49D8-9AA5-3BE929A355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E23BEF-4E8D-49A6-9382-41A8D9A353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179638"/>
            <a:ext cx="4035425" cy="411003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5025" y="2179638"/>
            <a:ext cx="4037013" cy="411003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E56B07-D355-4A3B-92FE-43AD8AA52B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1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6F5990-6931-49C8-9C35-4DF2FFB1A0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36BAF6-3F27-4E66-BBA3-805DC82989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DB2A03-CE7D-4D7D-B368-732571B36B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112BEA-04F2-4324-8D5C-7C4C45A887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CFBC1E-1A8C-4BA5-AB80-EFB5E45CC0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3157E3-E6F3-470B-B0E1-B71816724B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533400"/>
            <a:ext cx="2055813" cy="57562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33400"/>
            <a:ext cx="6016625" cy="57562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2D9CB1-7299-4411-8310-DF088F6FD4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4838" cy="151923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8A0BC7-0320-44E5-953B-AABE0E6990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96AAB1-E63D-4132-ABFA-B43DD5CDF3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4CCC64-A20B-4501-A64F-A5C5845050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8A71E2-5B58-49B3-93B7-EE5BCFCA28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179638"/>
            <a:ext cx="4035425" cy="411003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5025" y="2179638"/>
            <a:ext cx="4037013" cy="411003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9A4538-B1D1-4332-9892-1825EC9646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7118B6-0106-42F3-8203-5912E04CC3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77C3A5-7EE2-4C50-A6EB-D3D279D123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C366A3-86C6-4DA9-99BB-D3242DCBBB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53E765-1DC8-4671-A5BB-AB84FAE94F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97CBE3-4160-4D1C-95C3-8A7750633B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F138C7-F602-436E-804E-FE931A65A1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533400"/>
            <a:ext cx="2055813" cy="57562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33400"/>
            <a:ext cx="6016625" cy="57562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6CA29A-186A-4097-AB50-80D7CF2E1D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4838" cy="151923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559770-7BB8-46DB-B645-7DD6D32BBF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14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1"/>
          <p:cNvGrpSpPr>
            <a:grpSpLocks/>
          </p:cNvGrpSpPr>
          <p:nvPr/>
        </p:nvGrpSpPr>
        <p:grpSpPr bwMode="auto">
          <a:xfrm>
            <a:off x="0" y="798513"/>
            <a:ext cx="9139238" cy="5902325"/>
            <a:chOff x="0" y="503"/>
            <a:chExt cx="5757" cy="3718"/>
          </a:xfrm>
        </p:grpSpPr>
        <p:pic>
          <p:nvPicPr>
            <p:cNvPr id="2" name="Picture 2"/>
            <p:cNvPicPr>
              <a:picLocks noChangeAspect="1" noChangeArrowheads="1"/>
            </p:cNvPicPr>
            <p:nvPr/>
          </p:nvPicPr>
          <p:blipFill>
            <a:blip r:embed="rId15"/>
            <a:srcRect/>
            <a:stretch>
              <a:fillRect/>
            </a:stretch>
          </p:blipFill>
          <p:spPr bwMode="auto">
            <a:xfrm>
              <a:off x="0" y="503"/>
              <a:ext cx="5756" cy="371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036" name="Text Box 3"/>
            <p:cNvSpPr txBox="1">
              <a:spLocks noChangeArrowheads="1"/>
            </p:cNvSpPr>
            <p:nvPr/>
          </p:nvSpPr>
          <p:spPr bwMode="auto">
            <a:xfrm rot="10800000">
              <a:off x="2" y="723"/>
              <a:ext cx="5756" cy="35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/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buClr>
                  <a:srgbClr val="000000"/>
                </a:buClr>
                <a:buSzPct val="100000"/>
                <a:buFont typeface="Times New Roman" pitchFamily="16" charset="0"/>
                <a:buNone/>
                <a:defRPr/>
              </a:pPr>
              <a:endParaRPr lang="cs-CZ">
                <a:latin typeface="Corbel" pitchFamily="32" charset="0"/>
                <a:cs typeface="Lucida Sans Unicode" charset="0"/>
              </a:endParaRPr>
            </a:p>
          </p:txBody>
        </p:sp>
      </p:grpSp>
      <p:grpSp>
        <p:nvGrpSpPr>
          <p:cNvPr id="1027" name="Group 4"/>
          <p:cNvGrpSpPr>
            <a:grpSpLocks/>
          </p:cNvGrpSpPr>
          <p:nvPr/>
        </p:nvGrpSpPr>
        <p:grpSpPr bwMode="auto">
          <a:xfrm>
            <a:off x="0" y="987425"/>
            <a:ext cx="9139238" cy="4829175"/>
            <a:chOff x="0" y="622"/>
            <a:chExt cx="5757" cy="3042"/>
          </a:xfrm>
        </p:grpSpPr>
        <p:pic>
          <p:nvPicPr>
            <p:cNvPr id="3" name="Picture 5"/>
            <p:cNvPicPr>
              <a:picLocks noChangeAspect="1" noChangeArrowheads="1"/>
            </p:cNvPicPr>
            <p:nvPr/>
          </p:nvPicPr>
          <p:blipFill>
            <a:blip r:embed="rId16"/>
            <a:srcRect/>
            <a:stretch>
              <a:fillRect/>
            </a:stretch>
          </p:blipFill>
          <p:spPr bwMode="auto">
            <a:xfrm>
              <a:off x="0" y="622"/>
              <a:ext cx="5756" cy="30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034" name="Text Box 6"/>
            <p:cNvSpPr txBox="1">
              <a:spLocks noChangeArrowheads="1"/>
            </p:cNvSpPr>
            <p:nvPr/>
          </p:nvSpPr>
          <p:spPr bwMode="auto">
            <a:xfrm rot="10800000">
              <a:off x="2" y="848"/>
              <a:ext cx="5756" cy="281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/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buClr>
                  <a:srgbClr val="000000"/>
                </a:buClr>
                <a:buSzPct val="100000"/>
                <a:buFont typeface="Times New Roman" pitchFamily="16" charset="0"/>
                <a:buNone/>
                <a:defRPr/>
              </a:pPr>
              <a:endParaRPr lang="cs-CZ">
                <a:latin typeface="Corbel" pitchFamily="32" charset="0"/>
                <a:cs typeface="Lucida Sans Unicode" charset="0"/>
              </a:endParaRPr>
            </a:p>
          </p:txBody>
        </p:sp>
      </p:grpSp>
      <p:sp>
        <p:nvSpPr>
          <p:cNvPr id="1028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533400"/>
            <a:ext cx="8224838" cy="1519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9000" rIns="0" bIns="900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titulního textu</a:t>
            </a:r>
          </a:p>
        </p:txBody>
      </p:sp>
      <p:sp>
        <p:nvSpPr>
          <p:cNvPr id="1029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2179638"/>
            <a:ext cx="8224838" cy="411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  <a:p>
            <a:pPr lvl="4"/>
            <a:r>
              <a:rPr lang="en-GB" smtClean="0"/>
              <a:t>Osmá úroveň textu</a:t>
            </a:r>
          </a:p>
          <a:p>
            <a:pPr lvl="4"/>
            <a:r>
              <a:rPr lang="en-GB" smtClean="0"/>
              <a:t>Devátá úroveň</a:t>
            </a:r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0000"/>
            <a:ext cx="1976438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0000" tIns="46800" rIns="0" bIns="46800" numCol="1" anchor="b" anchorCtr="0" compatLnSpc="1">
            <a:prstTxWarp prst="textNoShape">
              <a:avLst/>
            </a:prstTxWarp>
          </a:bodyPr>
          <a:lstStyle>
            <a:lvl1pPr>
              <a:buClrTx/>
              <a:buSzPct val="100000"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FFFFFF"/>
                </a:solidFill>
                <a:latin typeface="Corbel" pitchFamily="32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1" name="Text Box 10"/>
          <p:cNvSpPr txBox="1">
            <a:spLocks noChangeArrowheads="1"/>
          </p:cNvSpPr>
          <p:nvPr/>
        </p:nvSpPr>
        <p:spPr bwMode="auto">
          <a:xfrm>
            <a:off x="2438400" y="6353175"/>
            <a:ext cx="28956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>
              <a:latin typeface="Corbel" pitchFamily="32" charset="0"/>
              <a:cs typeface="Lucida Sans Unicode" charset="0"/>
            </a:endParaRPr>
          </a:p>
        </p:txBody>
      </p:sp>
      <p:sp>
        <p:nvSpPr>
          <p:cNvPr id="1035" name="Rectangle 11"/>
          <p:cNvSpPr>
            <a:spLocks noGrp="1" noChangeArrowheads="1"/>
          </p:cNvSpPr>
          <p:nvPr>
            <p:ph type="sldNum"/>
          </p:nvPr>
        </p:nvSpPr>
        <p:spPr bwMode="auto">
          <a:xfrm>
            <a:off x="8153400" y="6350000"/>
            <a:ext cx="528638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0000" tIns="46800" rIns="0" bIns="46800" numCol="1" anchor="b" anchorCtr="0" compatLnSpc="1">
            <a:prstTxWarp prst="textNoShape">
              <a:avLst/>
            </a:prstTxWarp>
          </a:bodyPr>
          <a:lstStyle>
            <a:lvl1pPr>
              <a:buClrTx/>
              <a:buSzPct val="100000"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FFFFFF"/>
                </a:solidFill>
                <a:latin typeface="Corbel" pitchFamily="32" charset="0"/>
                <a:ea typeface="+mn-ea"/>
                <a:cs typeface="+mn-cs"/>
              </a:defRPr>
            </a:lvl1pPr>
          </a:lstStyle>
          <a:p>
            <a:pPr>
              <a:defRPr/>
            </a:pPr>
            <a:fld id="{D24302C3-FEEF-4206-8142-0D05005210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0" r:id="rId2"/>
    <p:sldLayoutId id="2147483659" r:id="rId3"/>
    <p:sldLayoutId id="2147483658" r:id="rId4"/>
    <p:sldLayoutId id="2147483657" r:id="rId5"/>
    <p:sldLayoutId id="2147483656" r:id="rId6"/>
    <p:sldLayoutId id="2147483655" r:id="rId7"/>
    <p:sldLayoutId id="2147483654" r:id="rId8"/>
    <p:sldLayoutId id="2147483653" r:id="rId9"/>
    <p:sldLayoutId id="2147483652" r:id="rId10"/>
    <p:sldLayoutId id="2147483651" r:id="rId11"/>
    <p:sldLayoutId id="2147483650" r:id="rId12"/>
  </p:sldLayoutIdLst>
  <p:txStyles>
    <p:titleStyle>
      <a:lvl1pPr algn="l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800" b="1">
          <a:solidFill>
            <a:srgbClr val="FFFFD2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800" b="1">
          <a:solidFill>
            <a:srgbClr val="FFFFD2"/>
          </a:solidFill>
          <a:latin typeface="Corbel" pitchFamily="32" charset="0"/>
          <a:ea typeface="Lucida Sans Unicode" charset="0"/>
          <a:cs typeface="Lucida Sans Unicode" charset="0"/>
        </a:defRPr>
      </a:lvl2pPr>
      <a:lvl3pPr algn="l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800" b="1">
          <a:solidFill>
            <a:srgbClr val="FFFFD2"/>
          </a:solidFill>
          <a:latin typeface="Corbel" pitchFamily="32" charset="0"/>
          <a:ea typeface="Lucida Sans Unicode" charset="0"/>
          <a:cs typeface="Lucida Sans Unicode" charset="0"/>
        </a:defRPr>
      </a:lvl3pPr>
      <a:lvl4pPr algn="l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800" b="1">
          <a:solidFill>
            <a:srgbClr val="FFFFD2"/>
          </a:solidFill>
          <a:latin typeface="Corbel" pitchFamily="32" charset="0"/>
          <a:ea typeface="Lucida Sans Unicode" charset="0"/>
          <a:cs typeface="Lucida Sans Unicode" charset="0"/>
        </a:defRPr>
      </a:lvl4pPr>
      <a:lvl5pPr algn="l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800" b="1">
          <a:solidFill>
            <a:srgbClr val="FFFFD2"/>
          </a:solidFill>
          <a:latin typeface="Corbel" pitchFamily="32" charset="0"/>
          <a:ea typeface="Lucida Sans Unicode" charset="0"/>
          <a:cs typeface="Lucida Sans Unicode" charset="0"/>
        </a:defRPr>
      </a:lvl5pPr>
      <a:lvl6pPr marL="2514600" indent="-228600" algn="l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800" b="1">
          <a:solidFill>
            <a:srgbClr val="FFFFD2"/>
          </a:solidFill>
          <a:latin typeface="Corbel" pitchFamily="32" charset="0"/>
          <a:ea typeface="Lucida Sans Unicode" charset="0"/>
          <a:cs typeface="Lucida Sans Unicode" charset="0"/>
        </a:defRPr>
      </a:lvl6pPr>
      <a:lvl7pPr marL="2971800" indent="-228600" algn="l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800" b="1">
          <a:solidFill>
            <a:srgbClr val="FFFFD2"/>
          </a:solidFill>
          <a:latin typeface="Corbel" pitchFamily="32" charset="0"/>
          <a:ea typeface="Lucida Sans Unicode" charset="0"/>
          <a:cs typeface="Lucida Sans Unicode" charset="0"/>
        </a:defRPr>
      </a:lvl7pPr>
      <a:lvl8pPr marL="3429000" indent="-228600" algn="l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800" b="1">
          <a:solidFill>
            <a:srgbClr val="FFFFD2"/>
          </a:solidFill>
          <a:latin typeface="Corbel" pitchFamily="32" charset="0"/>
          <a:ea typeface="Lucida Sans Unicode" charset="0"/>
          <a:cs typeface="Lucida Sans Unicode" charset="0"/>
        </a:defRPr>
      </a:lvl8pPr>
      <a:lvl9pPr marL="3886200" indent="-228600" algn="l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800" b="1">
          <a:solidFill>
            <a:srgbClr val="FFFFD2"/>
          </a:solidFill>
          <a:latin typeface="Corbel" pitchFamily="32" charset="0"/>
          <a:ea typeface="Lucida Sans Unicode" charset="0"/>
          <a:cs typeface="Lucida Sans Unicode" charset="0"/>
        </a:defRPr>
      </a:lvl9pPr>
    </p:titleStyle>
    <p:bodyStyle>
      <a:lvl1pPr marL="342900" indent="-342900" algn="l" defTabSz="449263" rtl="0" eaLnBrk="0" fontAlgn="base" hangingPunct="0">
        <a:spcBef>
          <a:spcPts val="75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000">
          <a:solidFill>
            <a:srgbClr val="FFFFFF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spcBef>
          <a:spcPts val="65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600">
          <a:solidFill>
            <a:srgbClr val="FFFFFF"/>
          </a:solidFill>
          <a:latin typeface="+mn-lt"/>
          <a:ea typeface="+mn-ea"/>
          <a:cs typeface="+mn-cs"/>
        </a:defRPr>
      </a:lvl2pPr>
      <a:lvl3pPr marL="1143000" indent="-228600" algn="l" defTabSz="449263" rtl="0" eaLnBrk="0" fontAlgn="base" hangingPunct="0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400">
          <a:solidFill>
            <a:srgbClr val="FFFFFF"/>
          </a:solidFill>
          <a:latin typeface="+mn-lt"/>
          <a:ea typeface="+mn-ea"/>
          <a:cs typeface="+mn-cs"/>
        </a:defRPr>
      </a:lvl3pPr>
      <a:lvl4pPr marL="1600200" indent="-228600" algn="l" defTabSz="449263" rtl="0" eaLnBrk="0" fontAlgn="base" hangingPunct="0">
        <a:spcBef>
          <a:spcPts val="55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200">
          <a:solidFill>
            <a:srgbClr val="FFFFFF"/>
          </a:solidFill>
          <a:latin typeface="+mn-lt"/>
          <a:ea typeface="+mn-ea"/>
          <a:cs typeface="+mn-cs"/>
        </a:defRPr>
      </a:lvl4pPr>
      <a:lvl5pPr marL="20574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FFFFFF"/>
          </a:solidFill>
          <a:latin typeface="+mn-lt"/>
          <a:ea typeface="+mn-ea"/>
          <a:cs typeface="+mn-cs"/>
        </a:defRPr>
      </a:lvl5pPr>
      <a:lvl6pPr marL="25146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FFFFFF"/>
          </a:solidFill>
          <a:latin typeface="+mn-lt"/>
          <a:ea typeface="+mn-ea"/>
          <a:cs typeface="+mn-cs"/>
        </a:defRPr>
      </a:lvl6pPr>
      <a:lvl7pPr marL="29718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FFFFFF"/>
          </a:solidFill>
          <a:latin typeface="+mn-lt"/>
          <a:ea typeface="+mn-ea"/>
          <a:cs typeface="+mn-cs"/>
        </a:defRPr>
      </a:lvl7pPr>
      <a:lvl8pPr marL="34290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FFFFFF"/>
          </a:solidFill>
          <a:latin typeface="+mn-lt"/>
          <a:ea typeface="+mn-ea"/>
          <a:cs typeface="+mn-cs"/>
        </a:defRPr>
      </a:lvl8pPr>
      <a:lvl9pPr marL="38862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FFFFFF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338" name="Group 1"/>
          <p:cNvGrpSpPr>
            <a:grpSpLocks/>
          </p:cNvGrpSpPr>
          <p:nvPr/>
        </p:nvGrpSpPr>
        <p:grpSpPr bwMode="auto">
          <a:xfrm>
            <a:off x="0" y="798513"/>
            <a:ext cx="9139238" cy="5902325"/>
            <a:chOff x="0" y="503"/>
            <a:chExt cx="5757" cy="3718"/>
          </a:xfrm>
        </p:grpSpPr>
        <p:pic>
          <p:nvPicPr>
            <p:cNvPr id="14350" name="Picture 2"/>
            <p:cNvPicPr>
              <a:picLocks noChangeAspect="1" noChangeArrowheads="1"/>
            </p:cNvPicPr>
            <p:nvPr/>
          </p:nvPicPr>
          <p:blipFill>
            <a:blip r:embed="rId15"/>
            <a:srcRect/>
            <a:stretch>
              <a:fillRect/>
            </a:stretch>
          </p:blipFill>
          <p:spPr bwMode="auto">
            <a:xfrm>
              <a:off x="0" y="503"/>
              <a:ext cx="5756" cy="371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063" name="Text Box 3"/>
            <p:cNvSpPr txBox="1">
              <a:spLocks noChangeArrowheads="1"/>
            </p:cNvSpPr>
            <p:nvPr/>
          </p:nvSpPr>
          <p:spPr bwMode="auto">
            <a:xfrm rot="10800000">
              <a:off x="2" y="723"/>
              <a:ext cx="5756" cy="35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/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buClr>
                  <a:srgbClr val="000000"/>
                </a:buClr>
                <a:buSzPct val="100000"/>
                <a:buFont typeface="Times New Roman" pitchFamily="16" charset="0"/>
                <a:buNone/>
                <a:defRPr/>
              </a:pPr>
              <a:endParaRPr lang="cs-CZ">
                <a:latin typeface="Corbel" pitchFamily="32" charset="0"/>
                <a:cs typeface="Lucida Sans Unicode" charset="0"/>
              </a:endParaRPr>
            </a:p>
          </p:txBody>
        </p:sp>
      </p:grpSp>
      <p:grpSp>
        <p:nvGrpSpPr>
          <p:cNvPr id="14339" name="Group 4"/>
          <p:cNvGrpSpPr>
            <a:grpSpLocks/>
          </p:cNvGrpSpPr>
          <p:nvPr/>
        </p:nvGrpSpPr>
        <p:grpSpPr bwMode="auto">
          <a:xfrm>
            <a:off x="0" y="987425"/>
            <a:ext cx="9139238" cy="4829175"/>
            <a:chOff x="0" y="622"/>
            <a:chExt cx="5757" cy="3042"/>
          </a:xfrm>
        </p:grpSpPr>
        <p:pic>
          <p:nvPicPr>
            <p:cNvPr id="14348" name="Picture 5"/>
            <p:cNvPicPr>
              <a:picLocks noChangeAspect="1" noChangeArrowheads="1"/>
            </p:cNvPicPr>
            <p:nvPr/>
          </p:nvPicPr>
          <p:blipFill>
            <a:blip r:embed="rId16"/>
            <a:srcRect/>
            <a:stretch>
              <a:fillRect/>
            </a:stretch>
          </p:blipFill>
          <p:spPr bwMode="auto">
            <a:xfrm>
              <a:off x="0" y="622"/>
              <a:ext cx="5756" cy="30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061" name="Text Box 6"/>
            <p:cNvSpPr txBox="1">
              <a:spLocks noChangeArrowheads="1"/>
            </p:cNvSpPr>
            <p:nvPr/>
          </p:nvSpPr>
          <p:spPr bwMode="auto">
            <a:xfrm rot="10800000">
              <a:off x="2" y="848"/>
              <a:ext cx="5756" cy="281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/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buClr>
                  <a:srgbClr val="000000"/>
                </a:buClr>
                <a:buSzPct val="100000"/>
                <a:buFont typeface="Times New Roman" pitchFamily="16" charset="0"/>
                <a:buNone/>
                <a:defRPr/>
              </a:pPr>
              <a:endParaRPr lang="cs-CZ">
                <a:latin typeface="Corbel" pitchFamily="32" charset="0"/>
                <a:cs typeface="Lucida Sans Unicode" charset="0"/>
              </a:endParaRPr>
            </a:p>
          </p:txBody>
        </p:sp>
      </p:grpSp>
      <p:grpSp>
        <p:nvGrpSpPr>
          <p:cNvPr id="14340" name="Group 7"/>
          <p:cNvGrpSpPr>
            <a:grpSpLocks/>
          </p:cNvGrpSpPr>
          <p:nvPr/>
        </p:nvGrpSpPr>
        <p:grpSpPr bwMode="auto">
          <a:xfrm>
            <a:off x="0" y="1176338"/>
            <a:ext cx="9139238" cy="3773487"/>
            <a:chOff x="0" y="741"/>
            <a:chExt cx="5757" cy="2377"/>
          </a:xfrm>
        </p:grpSpPr>
        <p:pic>
          <p:nvPicPr>
            <p:cNvPr id="14346" name="Picture 8"/>
            <p:cNvPicPr>
              <a:picLocks noChangeAspect="1" noChangeArrowheads="1"/>
            </p:cNvPicPr>
            <p:nvPr/>
          </p:nvPicPr>
          <p:blipFill>
            <a:blip r:embed="rId17"/>
            <a:srcRect/>
            <a:stretch>
              <a:fillRect/>
            </a:stretch>
          </p:blipFill>
          <p:spPr bwMode="auto">
            <a:xfrm>
              <a:off x="0" y="741"/>
              <a:ext cx="5756" cy="237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059" name="Text Box 9"/>
            <p:cNvSpPr txBox="1">
              <a:spLocks noChangeArrowheads="1"/>
            </p:cNvSpPr>
            <p:nvPr/>
          </p:nvSpPr>
          <p:spPr bwMode="auto">
            <a:xfrm rot="10800000">
              <a:off x="2" y="960"/>
              <a:ext cx="5756" cy="215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/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buClr>
                  <a:srgbClr val="000000"/>
                </a:buClr>
                <a:buSzPct val="100000"/>
                <a:buFont typeface="Times New Roman" pitchFamily="16" charset="0"/>
                <a:buNone/>
                <a:defRPr/>
              </a:pPr>
              <a:endParaRPr lang="cs-CZ">
                <a:latin typeface="Corbel" pitchFamily="32" charset="0"/>
                <a:cs typeface="Lucida Sans Unicode" charset="0"/>
              </a:endParaRPr>
            </a:p>
          </p:txBody>
        </p:sp>
      </p:grpSp>
      <p:sp>
        <p:nvSpPr>
          <p:cNvPr id="14341" name="Rectangle 10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533400"/>
            <a:ext cx="8224838" cy="1519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9000" rIns="0" bIns="900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titulního textu</a:t>
            </a:r>
          </a:p>
        </p:txBody>
      </p:sp>
      <p:sp>
        <p:nvSpPr>
          <p:cNvPr id="14342" name="Rectangle 11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2179638"/>
            <a:ext cx="8224838" cy="411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  <a:p>
            <a:pPr lvl="4"/>
            <a:r>
              <a:rPr lang="en-GB" smtClean="0"/>
              <a:t>Osmá úroveň textu</a:t>
            </a:r>
          </a:p>
          <a:p>
            <a:pPr lvl="4"/>
            <a:r>
              <a:rPr lang="en-GB" smtClean="0"/>
              <a:t>Devátá úroveň</a:t>
            </a:r>
          </a:p>
        </p:txBody>
      </p:sp>
      <p:sp>
        <p:nvSpPr>
          <p:cNvPr id="2060" name="Rectangle 12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6350"/>
            <a:ext cx="1976438" cy="360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0000" tIns="46800" rIns="0" bIns="46800" numCol="1" anchor="b" anchorCtr="0" compatLnSpc="1">
            <a:prstTxWarp prst="textNoShape">
              <a:avLst/>
            </a:prstTxWarp>
          </a:bodyPr>
          <a:lstStyle>
            <a:lvl1pPr algn="ctr">
              <a:buClrTx/>
              <a:buSzPct val="100000"/>
              <a:buFontTx/>
              <a:buNone/>
              <a:tabLst>
                <a:tab pos="723900" algn="l"/>
                <a:tab pos="1447800" algn="l"/>
              </a:tabLst>
              <a:defRPr sz="1200">
                <a:solidFill>
                  <a:srgbClr val="BCB7A8"/>
                </a:solidFill>
                <a:latin typeface="Times New Roman" pitchFamily="16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56" name="Text Box 13"/>
          <p:cNvSpPr txBox="1">
            <a:spLocks noChangeArrowheads="1"/>
          </p:cNvSpPr>
          <p:nvPr/>
        </p:nvSpPr>
        <p:spPr bwMode="auto">
          <a:xfrm>
            <a:off x="2438400" y="6356350"/>
            <a:ext cx="2895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>
              <a:latin typeface="Corbel" pitchFamily="32" charset="0"/>
              <a:cs typeface="Lucida Sans Unicode" charset="0"/>
            </a:endParaRPr>
          </a:p>
        </p:txBody>
      </p:sp>
      <p:sp>
        <p:nvSpPr>
          <p:cNvPr id="2062" name="Rectangle 14"/>
          <p:cNvSpPr>
            <a:spLocks noGrp="1" noChangeArrowheads="1"/>
          </p:cNvSpPr>
          <p:nvPr>
            <p:ph type="sldNum"/>
          </p:nvPr>
        </p:nvSpPr>
        <p:spPr bwMode="auto">
          <a:xfrm>
            <a:off x="8153400" y="6356350"/>
            <a:ext cx="528638" cy="360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0000" tIns="46800" rIns="0" bIns="46800" numCol="1" anchor="b" anchorCtr="0" compatLnSpc="1">
            <a:prstTxWarp prst="textNoShape">
              <a:avLst/>
            </a:prstTxWarp>
          </a:bodyPr>
          <a:lstStyle>
            <a:lvl1pPr algn="r">
              <a:buClrTx/>
              <a:buSzPct val="100000"/>
              <a:buFontTx/>
              <a:buNone/>
              <a:defRPr sz="1400">
                <a:solidFill>
                  <a:srgbClr val="BCB7A8"/>
                </a:solidFill>
                <a:latin typeface="Times New Roman" pitchFamily="16" charset="0"/>
                <a:ea typeface="+mn-ea"/>
                <a:cs typeface="+mn-cs"/>
              </a:defRPr>
            </a:lvl1pPr>
          </a:lstStyle>
          <a:p>
            <a:pPr>
              <a:defRPr/>
            </a:pPr>
            <a:fld id="{617C4DD4-9A24-4CDB-A7CF-7F3E3DB86B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2" r:id="rId2"/>
    <p:sldLayoutId id="2147483671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65" r:id="rId9"/>
    <p:sldLayoutId id="2147483664" r:id="rId10"/>
    <p:sldLayoutId id="2147483663" r:id="rId11"/>
    <p:sldLayoutId id="2147483662" r:id="rId12"/>
  </p:sldLayoutIdLst>
  <p:txStyles>
    <p:titleStyle>
      <a:lvl1pPr algn="l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800" b="1">
          <a:solidFill>
            <a:srgbClr val="FFFFD2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800" b="1">
          <a:solidFill>
            <a:srgbClr val="FFFFD2"/>
          </a:solidFill>
          <a:latin typeface="Corbel" pitchFamily="32" charset="0"/>
          <a:ea typeface="Lucida Sans Unicode" charset="0"/>
          <a:cs typeface="Lucida Sans Unicode" charset="0"/>
        </a:defRPr>
      </a:lvl2pPr>
      <a:lvl3pPr algn="l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800" b="1">
          <a:solidFill>
            <a:srgbClr val="FFFFD2"/>
          </a:solidFill>
          <a:latin typeface="Corbel" pitchFamily="32" charset="0"/>
          <a:ea typeface="Lucida Sans Unicode" charset="0"/>
          <a:cs typeface="Lucida Sans Unicode" charset="0"/>
        </a:defRPr>
      </a:lvl3pPr>
      <a:lvl4pPr algn="l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800" b="1">
          <a:solidFill>
            <a:srgbClr val="FFFFD2"/>
          </a:solidFill>
          <a:latin typeface="Corbel" pitchFamily="32" charset="0"/>
          <a:ea typeface="Lucida Sans Unicode" charset="0"/>
          <a:cs typeface="Lucida Sans Unicode" charset="0"/>
        </a:defRPr>
      </a:lvl4pPr>
      <a:lvl5pPr algn="l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800" b="1">
          <a:solidFill>
            <a:srgbClr val="FFFFD2"/>
          </a:solidFill>
          <a:latin typeface="Corbel" pitchFamily="32" charset="0"/>
          <a:ea typeface="Lucida Sans Unicode" charset="0"/>
          <a:cs typeface="Lucida Sans Unicode" charset="0"/>
        </a:defRPr>
      </a:lvl5pPr>
      <a:lvl6pPr marL="2514600" indent="-228600" algn="l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800" b="1">
          <a:solidFill>
            <a:srgbClr val="FFFFD2"/>
          </a:solidFill>
          <a:latin typeface="Corbel" pitchFamily="32" charset="0"/>
          <a:ea typeface="Lucida Sans Unicode" charset="0"/>
          <a:cs typeface="Lucida Sans Unicode" charset="0"/>
        </a:defRPr>
      </a:lvl6pPr>
      <a:lvl7pPr marL="2971800" indent="-228600" algn="l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800" b="1">
          <a:solidFill>
            <a:srgbClr val="FFFFD2"/>
          </a:solidFill>
          <a:latin typeface="Corbel" pitchFamily="32" charset="0"/>
          <a:ea typeface="Lucida Sans Unicode" charset="0"/>
          <a:cs typeface="Lucida Sans Unicode" charset="0"/>
        </a:defRPr>
      </a:lvl7pPr>
      <a:lvl8pPr marL="3429000" indent="-228600" algn="l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800" b="1">
          <a:solidFill>
            <a:srgbClr val="FFFFD2"/>
          </a:solidFill>
          <a:latin typeface="Corbel" pitchFamily="32" charset="0"/>
          <a:ea typeface="Lucida Sans Unicode" charset="0"/>
          <a:cs typeface="Lucida Sans Unicode" charset="0"/>
        </a:defRPr>
      </a:lvl8pPr>
      <a:lvl9pPr marL="3886200" indent="-228600" algn="l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800" b="1">
          <a:solidFill>
            <a:srgbClr val="FFFFD2"/>
          </a:solidFill>
          <a:latin typeface="Corbel" pitchFamily="32" charset="0"/>
          <a:ea typeface="Lucida Sans Unicode" charset="0"/>
          <a:cs typeface="Lucida Sans Unicode" charset="0"/>
        </a:defRPr>
      </a:lvl9pPr>
    </p:titleStyle>
    <p:bodyStyle>
      <a:lvl1pPr marL="342900" indent="-342900" algn="l" defTabSz="449263" rtl="0" eaLnBrk="0" fontAlgn="base" hangingPunct="0">
        <a:spcBef>
          <a:spcPts val="75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000">
          <a:solidFill>
            <a:srgbClr val="FFFFFF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spcBef>
          <a:spcPts val="65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600">
          <a:solidFill>
            <a:srgbClr val="FFFFFF"/>
          </a:solidFill>
          <a:latin typeface="+mn-lt"/>
          <a:ea typeface="+mn-ea"/>
          <a:cs typeface="+mn-cs"/>
        </a:defRPr>
      </a:lvl2pPr>
      <a:lvl3pPr marL="1143000" indent="-228600" algn="l" defTabSz="449263" rtl="0" eaLnBrk="0" fontAlgn="base" hangingPunct="0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400">
          <a:solidFill>
            <a:srgbClr val="FFFFFF"/>
          </a:solidFill>
          <a:latin typeface="+mn-lt"/>
          <a:ea typeface="+mn-ea"/>
          <a:cs typeface="+mn-cs"/>
        </a:defRPr>
      </a:lvl3pPr>
      <a:lvl4pPr marL="1600200" indent="-228600" algn="l" defTabSz="449263" rtl="0" eaLnBrk="0" fontAlgn="base" hangingPunct="0">
        <a:spcBef>
          <a:spcPts val="55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200">
          <a:solidFill>
            <a:srgbClr val="FFFFFF"/>
          </a:solidFill>
          <a:latin typeface="+mn-lt"/>
          <a:ea typeface="+mn-ea"/>
          <a:cs typeface="+mn-cs"/>
        </a:defRPr>
      </a:lvl4pPr>
      <a:lvl5pPr marL="20574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FFFFFF"/>
          </a:solidFill>
          <a:latin typeface="+mn-lt"/>
          <a:ea typeface="+mn-ea"/>
          <a:cs typeface="+mn-cs"/>
        </a:defRPr>
      </a:lvl5pPr>
      <a:lvl6pPr marL="25146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FFFFFF"/>
          </a:solidFill>
          <a:latin typeface="+mn-lt"/>
          <a:ea typeface="+mn-ea"/>
          <a:cs typeface="+mn-cs"/>
        </a:defRPr>
      </a:lvl6pPr>
      <a:lvl7pPr marL="29718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FFFFFF"/>
          </a:solidFill>
          <a:latin typeface="+mn-lt"/>
          <a:ea typeface="+mn-ea"/>
          <a:cs typeface="+mn-cs"/>
        </a:defRPr>
      </a:lvl7pPr>
      <a:lvl8pPr marL="34290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FFFFFF"/>
          </a:solidFill>
          <a:latin typeface="+mn-lt"/>
          <a:ea typeface="+mn-ea"/>
          <a:cs typeface="+mn-cs"/>
        </a:defRPr>
      </a:lvl8pPr>
      <a:lvl9pPr marL="38862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FFFFFF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.png"/><Relationship Id="rId7" Type="http://schemas.openxmlformats.org/officeDocument/2006/relationships/image" Target="../media/image18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png"/><Relationship Id="rId9" Type="http://schemas.openxmlformats.org/officeDocument/2006/relationships/image" Target="../media/image20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1.png"/><Relationship Id="rId7" Type="http://schemas.openxmlformats.org/officeDocument/2006/relationships/image" Target="../media/image24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10" Type="http://schemas.openxmlformats.org/officeDocument/2006/relationships/image" Target="../media/image27.jpeg"/><Relationship Id="rId4" Type="http://schemas.openxmlformats.org/officeDocument/2006/relationships/image" Target="../media/image21.png"/><Relationship Id="rId9" Type="http://schemas.openxmlformats.org/officeDocument/2006/relationships/image" Target="../media/image2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3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1976438" y="4819650"/>
            <a:ext cx="7178675" cy="1258888"/>
          </a:xfrm>
        </p:spPr>
        <p:txBody>
          <a:bodyPr lIns="90000" tIns="45000" rIns="90000" bIns="45000" anchor="t"/>
          <a:lstStyle/>
          <a:p>
            <a:pPr eaLnBrk="1" hangingPunct="1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mtClean="0"/>
          </a:p>
        </p:txBody>
      </p:sp>
      <p:sp>
        <p:nvSpPr>
          <p:cNvPr id="28675" name="Text Box 2"/>
          <p:cNvSpPr txBox="1">
            <a:spLocks noChangeArrowheads="1"/>
          </p:cNvSpPr>
          <p:nvPr/>
        </p:nvSpPr>
        <p:spPr bwMode="auto">
          <a:xfrm>
            <a:off x="503238" y="2401888"/>
            <a:ext cx="8029575" cy="376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000" tIns="45000" rIns="90000" bIns="45000"/>
          <a:lstStyle/>
          <a:p>
            <a:pPr marL="247650" indent="-196850" algn="ctr">
              <a:spcBef>
                <a:spcPts val="488"/>
              </a:spcBef>
              <a:spcAft>
                <a:spcPts val="338"/>
              </a:spcAft>
              <a:buClr>
                <a:srgbClr val="C3260C"/>
              </a:buClr>
              <a:buSzPct val="130000"/>
              <a:buFont typeface="Georgia" pitchFamily="18" charset="0"/>
              <a:buChar char="*"/>
              <a:tabLst>
                <a:tab pos="247650" algn="l"/>
                <a:tab pos="695325" algn="l"/>
                <a:tab pos="1144588" algn="l"/>
                <a:tab pos="1593850" algn="l"/>
                <a:tab pos="2043113" algn="l"/>
                <a:tab pos="2492375" algn="l"/>
                <a:tab pos="2941638" algn="l"/>
                <a:tab pos="3390900" algn="l"/>
                <a:tab pos="3840163" algn="l"/>
                <a:tab pos="4289425" algn="l"/>
                <a:tab pos="4738688" algn="l"/>
                <a:tab pos="5187950" algn="l"/>
                <a:tab pos="5637213" algn="l"/>
                <a:tab pos="6086475" algn="l"/>
                <a:tab pos="6535738" algn="l"/>
                <a:tab pos="6985000" algn="l"/>
                <a:tab pos="7434263" algn="l"/>
                <a:tab pos="7883525" algn="l"/>
                <a:tab pos="8332788" algn="l"/>
                <a:tab pos="8782050" algn="l"/>
                <a:tab pos="9231313" algn="l"/>
              </a:tabLst>
            </a:pPr>
            <a:r>
              <a:rPr lang="cs-CZ" sz="1400" b="1">
                <a:latin typeface="Arial Black" pitchFamily="34" charset="0"/>
              </a:rPr>
              <a:t>ZEYEROVA 3354, 767 01 KROMĚŘÍŽ</a:t>
            </a:r>
          </a:p>
          <a:p>
            <a:pPr marL="247650" indent="-196850" algn="ctr">
              <a:spcBef>
                <a:spcPts val="488"/>
              </a:spcBef>
              <a:spcAft>
                <a:spcPts val="338"/>
              </a:spcAft>
              <a:buClr>
                <a:srgbClr val="C3260C"/>
              </a:buClr>
              <a:buSzPct val="130000"/>
              <a:buFont typeface="Georgia" pitchFamily="18" charset="0"/>
              <a:buChar char="*"/>
              <a:tabLst>
                <a:tab pos="247650" algn="l"/>
                <a:tab pos="695325" algn="l"/>
                <a:tab pos="1144588" algn="l"/>
                <a:tab pos="1593850" algn="l"/>
                <a:tab pos="2043113" algn="l"/>
                <a:tab pos="2492375" algn="l"/>
                <a:tab pos="2941638" algn="l"/>
                <a:tab pos="3390900" algn="l"/>
                <a:tab pos="3840163" algn="l"/>
                <a:tab pos="4289425" algn="l"/>
                <a:tab pos="4738688" algn="l"/>
                <a:tab pos="5187950" algn="l"/>
                <a:tab pos="5637213" algn="l"/>
                <a:tab pos="6086475" algn="l"/>
                <a:tab pos="6535738" algn="l"/>
                <a:tab pos="6985000" algn="l"/>
                <a:tab pos="7434263" algn="l"/>
                <a:tab pos="7883525" algn="l"/>
                <a:tab pos="8332788" algn="l"/>
                <a:tab pos="8782050" algn="l"/>
                <a:tab pos="9231313" algn="l"/>
              </a:tabLst>
            </a:pPr>
            <a:r>
              <a:rPr lang="cs-CZ" sz="1400" b="1">
                <a:latin typeface="Arial Black" pitchFamily="34" charset="0"/>
              </a:rPr>
              <a:t>projekt v rámci vzdělávacího programu</a:t>
            </a:r>
          </a:p>
          <a:p>
            <a:pPr marL="247650" indent="-196850" algn="ctr">
              <a:spcBef>
                <a:spcPts val="488"/>
              </a:spcBef>
              <a:spcAft>
                <a:spcPts val="338"/>
              </a:spcAft>
              <a:buClr>
                <a:srgbClr val="C3260C"/>
              </a:buClr>
              <a:buSzPct val="130000"/>
              <a:buFont typeface="Georgia" pitchFamily="18" charset="0"/>
              <a:buChar char="*"/>
              <a:tabLst>
                <a:tab pos="247650" algn="l"/>
                <a:tab pos="695325" algn="l"/>
                <a:tab pos="1144588" algn="l"/>
                <a:tab pos="1593850" algn="l"/>
                <a:tab pos="2043113" algn="l"/>
                <a:tab pos="2492375" algn="l"/>
                <a:tab pos="2941638" algn="l"/>
                <a:tab pos="3390900" algn="l"/>
                <a:tab pos="3840163" algn="l"/>
                <a:tab pos="4289425" algn="l"/>
                <a:tab pos="4738688" algn="l"/>
                <a:tab pos="5187950" algn="l"/>
                <a:tab pos="5637213" algn="l"/>
                <a:tab pos="6086475" algn="l"/>
                <a:tab pos="6535738" algn="l"/>
                <a:tab pos="6985000" algn="l"/>
                <a:tab pos="7434263" algn="l"/>
                <a:tab pos="7883525" algn="l"/>
                <a:tab pos="8332788" algn="l"/>
                <a:tab pos="8782050" algn="l"/>
                <a:tab pos="9231313" algn="l"/>
              </a:tabLst>
            </a:pPr>
            <a:r>
              <a:rPr lang="cs-CZ" sz="1400" b="1">
                <a:latin typeface="Arial Black" pitchFamily="34" charset="0"/>
              </a:rPr>
              <a:t>VZDĚLÁNÍ PRO KONKURENCESCHOPNOST</a:t>
            </a:r>
          </a:p>
          <a:p>
            <a:pPr marL="247650" indent="-196850" algn="ctr">
              <a:spcBef>
                <a:spcPts val="488"/>
              </a:spcBef>
              <a:spcAft>
                <a:spcPts val="338"/>
              </a:spcAft>
              <a:buClr>
                <a:srgbClr val="C3260C"/>
              </a:buClr>
              <a:buSzPct val="130000"/>
              <a:buFont typeface="Georgia" pitchFamily="18" charset="0"/>
              <a:buChar char="*"/>
              <a:tabLst>
                <a:tab pos="247650" algn="l"/>
                <a:tab pos="695325" algn="l"/>
                <a:tab pos="1144588" algn="l"/>
                <a:tab pos="1593850" algn="l"/>
                <a:tab pos="2043113" algn="l"/>
                <a:tab pos="2492375" algn="l"/>
                <a:tab pos="2941638" algn="l"/>
                <a:tab pos="3390900" algn="l"/>
                <a:tab pos="3840163" algn="l"/>
                <a:tab pos="4289425" algn="l"/>
                <a:tab pos="4738688" algn="l"/>
                <a:tab pos="5187950" algn="l"/>
                <a:tab pos="5637213" algn="l"/>
                <a:tab pos="6086475" algn="l"/>
                <a:tab pos="6535738" algn="l"/>
                <a:tab pos="6985000" algn="l"/>
                <a:tab pos="7434263" algn="l"/>
                <a:tab pos="7883525" algn="l"/>
                <a:tab pos="8332788" algn="l"/>
                <a:tab pos="8782050" algn="l"/>
                <a:tab pos="9231313" algn="l"/>
              </a:tabLst>
            </a:pPr>
            <a:r>
              <a:rPr lang="cs-CZ" sz="1400" b="1">
                <a:latin typeface="Arial Black" pitchFamily="34" charset="0"/>
              </a:rPr>
              <a:t>ŠABLONA ČÍSLO: III/2</a:t>
            </a:r>
          </a:p>
          <a:p>
            <a:pPr marL="247650" indent="-196850" algn="ctr">
              <a:spcBef>
                <a:spcPts val="488"/>
              </a:spcBef>
              <a:spcAft>
                <a:spcPts val="338"/>
              </a:spcAft>
              <a:buClr>
                <a:srgbClr val="C3260C"/>
              </a:buClr>
              <a:buSzPct val="130000"/>
              <a:buFont typeface="Georgia" pitchFamily="18" charset="0"/>
              <a:buChar char="*"/>
              <a:tabLst>
                <a:tab pos="247650" algn="l"/>
                <a:tab pos="695325" algn="l"/>
                <a:tab pos="1144588" algn="l"/>
                <a:tab pos="1593850" algn="l"/>
                <a:tab pos="2043113" algn="l"/>
                <a:tab pos="2492375" algn="l"/>
                <a:tab pos="2941638" algn="l"/>
                <a:tab pos="3390900" algn="l"/>
                <a:tab pos="3840163" algn="l"/>
                <a:tab pos="4289425" algn="l"/>
                <a:tab pos="4738688" algn="l"/>
                <a:tab pos="5187950" algn="l"/>
                <a:tab pos="5637213" algn="l"/>
                <a:tab pos="6086475" algn="l"/>
                <a:tab pos="6535738" algn="l"/>
                <a:tab pos="6985000" algn="l"/>
                <a:tab pos="7434263" algn="l"/>
                <a:tab pos="7883525" algn="l"/>
                <a:tab pos="8332788" algn="l"/>
                <a:tab pos="8782050" algn="l"/>
                <a:tab pos="9231313" algn="l"/>
              </a:tabLst>
            </a:pPr>
            <a:r>
              <a:rPr lang="cs-CZ" sz="1400" b="1">
                <a:latin typeface="Arial Black" pitchFamily="34" charset="0"/>
              </a:rPr>
              <a:t>NÁZEV:  INOVACE A ZKVALITNĚNÍ VÝUKY PROSTŘEDNICTVÍM ICT</a:t>
            </a:r>
          </a:p>
          <a:p>
            <a:pPr marL="247650" indent="-196850">
              <a:spcBef>
                <a:spcPts val="488"/>
              </a:spcBef>
              <a:spcAft>
                <a:spcPts val="338"/>
              </a:spcAft>
              <a:buSzPct val="100000"/>
              <a:tabLst>
                <a:tab pos="247650" algn="l"/>
                <a:tab pos="695325" algn="l"/>
                <a:tab pos="1144588" algn="l"/>
                <a:tab pos="1593850" algn="l"/>
                <a:tab pos="2043113" algn="l"/>
                <a:tab pos="2492375" algn="l"/>
                <a:tab pos="2941638" algn="l"/>
                <a:tab pos="3390900" algn="l"/>
                <a:tab pos="3840163" algn="l"/>
                <a:tab pos="4289425" algn="l"/>
                <a:tab pos="4738688" algn="l"/>
                <a:tab pos="5187950" algn="l"/>
                <a:tab pos="5637213" algn="l"/>
                <a:tab pos="6086475" algn="l"/>
                <a:tab pos="6535738" algn="l"/>
                <a:tab pos="6985000" algn="l"/>
                <a:tab pos="7434263" algn="l"/>
                <a:tab pos="7883525" algn="l"/>
                <a:tab pos="8332788" algn="l"/>
                <a:tab pos="8782050" algn="l"/>
                <a:tab pos="9231313" algn="l"/>
              </a:tabLst>
            </a:pPr>
            <a:endParaRPr lang="cs-CZ" sz="1400">
              <a:latin typeface="Arial Black" pitchFamily="34" charset="0"/>
            </a:endParaRPr>
          </a:p>
          <a:p>
            <a:pPr marL="247650" indent="-196850">
              <a:spcBef>
                <a:spcPts val="488"/>
              </a:spcBef>
              <a:spcAft>
                <a:spcPts val="338"/>
              </a:spcAft>
              <a:buClr>
                <a:srgbClr val="C3260C"/>
              </a:buClr>
              <a:buSzPct val="130000"/>
              <a:buFont typeface="Georgia" pitchFamily="18" charset="0"/>
              <a:buChar char="*"/>
              <a:tabLst>
                <a:tab pos="247650" algn="l"/>
                <a:tab pos="695325" algn="l"/>
                <a:tab pos="1144588" algn="l"/>
                <a:tab pos="1593850" algn="l"/>
                <a:tab pos="2043113" algn="l"/>
                <a:tab pos="2492375" algn="l"/>
                <a:tab pos="2941638" algn="l"/>
                <a:tab pos="3390900" algn="l"/>
                <a:tab pos="3840163" algn="l"/>
                <a:tab pos="4289425" algn="l"/>
                <a:tab pos="4738688" algn="l"/>
                <a:tab pos="5187950" algn="l"/>
                <a:tab pos="5637213" algn="l"/>
                <a:tab pos="6086475" algn="l"/>
                <a:tab pos="6535738" algn="l"/>
                <a:tab pos="6985000" algn="l"/>
                <a:tab pos="7434263" algn="l"/>
                <a:tab pos="7883525" algn="l"/>
                <a:tab pos="8332788" algn="l"/>
                <a:tab pos="8782050" algn="l"/>
                <a:tab pos="9231313" algn="l"/>
              </a:tabLst>
            </a:pPr>
            <a:r>
              <a:rPr lang="cs-CZ" sz="1400" b="1">
                <a:latin typeface="Arial Black" pitchFamily="34" charset="0"/>
              </a:rPr>
              <a:t>PŘEDMĚT: PŘÍRODOVĚDA</a:t>
            </a:r>
          </a:p>
          <a:p>
            <a:pPr marL="247650" indent="-196850">
              <a:spcBef>
                <a:spcPts val="488"/>
              </a:spcBef>
              <a:spcAft>
                <a:spcPts val="338"/>
              </a:spcAft>
              <a:buClr>
                <a:srgbClr val="C3260C"/>
              </a:buClr>
              <a:buSzPct val="130000"/>
              <a:buFont typeface="Georgia" pitchFamily="18" charset="0"/>
              <a:buChar char="*"/>
              <a:tabLst>
                <a:tab pos="247650" algn="l"/>
                <a:tab pos="695325" algn="l"/>
                <a:tab pos="1144588" algn="l"/>
                <a:tab pos="1593850" algn="l"/>
                <a:tab pos="2043113" algn="l"/>
                <a:tab pos="2492375" algn="l"/>
                <a:tab pos="2941638" algn="l"/>
                <a:tab pos="3390900" algn="l"/>
                <a:tab pos="3840163" algn="l"/>
                <a:tab pos="4289425" algn="l"/>
                <a:tab pos="4738688" algn="l"/>
                <a:tab pos="5187950" algn="l"/>
                <a:tab pos="5637213" algn="l"/>
                <a:tab pos="6086475" algn="l"/>
                <a:tab pos="6535738" algn="l"/>
                <a:tab pos="6985000" algn="l"/>
                <a:tab pos="7434263" algn="l"/>
                <a:tab pos="7883525" algn="l"/>
                <a:tab pos="8332788" algn="l"/>
                <a:tab pos="8782050" algn="l"/>
                <a:tab pos="9231313" algn="l"/>
              </a:tabLst>
            </a:pPr>
            <a:r>
              <a:rPr lang="cs-CZ" sz="1400" b="1">
                <a:latin typeface="Arial Black" pitchFamily="34" charset="0"/>
              </a:rPr>
              <a:t>ROČNÍK: IV.</a:t>
            </a:r>
          </a:p>
          <a:p>
            <a:pPr marL="247650" indent="-196850">
              <a:spcBef>
                <a:spcPts val="488"/>
              </a:spcBef>
              <a:spcAft>
                <a:spcPts val="338"/>
              </a:spcAft>
              <a:buClr>
                <a:srgbClr val="C3260C"/>
              </a:buClr>
              <a:buSzPct val="130000"/>
              <a:buFont typeface="Georgia" pitchFamily="18" charset="0"/>
              <a:buChar char="*"/>
              <a:tabLst>
                <a:tab pos="247650" algn="l"/>
                <a:tab pos="695325" algn="l"/>
                <a:tab pos="1144588" algn="l"/>
                <a:tab pos="1593850" algn="l"/>
                <a:tab pos="2043113" algn="l"/>
                <a:tab pos="2492375" algn="l"/>
                <a:tab pos="2941638" algn="l"/>
                <a:tab pos="3390900" algn="l"/>
                <a:tab pos="3840163" algn="l"/>
                <a:tab pos="4289425" algn="l"/>
                <a:tab pos="4738688" algn="l"/>
                <a:tab pos="5187950" algn="l"/>
                <a:tab pos="5637213" algn="l"/>
                <a:tab pos="6086475" algn="l"/>
                <a:tab pos="6535738" algn="l"/>
                <a:tab pos="6985000" algn="l"/>
                <a:tab pos="7434263" algn="l"/>
                <a:tab pos="7883525" algn="l"/>
                <a:tab pos="8332788" algn="l"/>
                <a:tab pos="8782050" algn="l"/>
                <a:tab pos="9231313" algn="l"/>
              </a:tabLst>
            </a:pPr>
            <a:r>
              <a:rPr lang="cs-CZ" sz="1400" b="1">
                <a:latin typeface="Arial Black" pitchFamily="34" charset="0"/>
              </a:rPr>
              <a:t>TÉMA: OBRATLOVCI</a:t>
            </a:r>
          </a:p>
          <a:p>
            <a:pPr marL="247650" indent="-196850">
              <a:spcBef>
                <a:spcPts val="488"/>
              </a:spcBef>
              <a:spcAft>
                <a:spcPts val="338"/>
              </a:spcAft>
              <a:buClr>
                <a:srgbClr val="C3260C"/>
              </a:buClr>
              <a:buSzPct val="130000"/>
              <a:buFont typeface="Georgia" pitchFamily="18" charset="0"/>
              <a:buChar char="*"/>
              <a:tabLst>
                <a:tab pos="247650" algn="l"/>
                <a:tab pos="695325" algn="l"/>
                <a:tab pos="1144588" algn="l"/>
                <a:tab pos="1593850" algn="l"/>
                <a:tab pos="2043113" algn="l"/>
                <a:tab pos="2492375" algn="l"/>
                <a:tab pos="2941638" algn="l"/>
                <a:tab pos="3390900" algn="l"/>
                <a:tab pos="3840163" algn="l"/>
                <a:tab pos="4289425" algn="l"/>
                <a:tab pos="4738688" algn="l"/>
                <a:tab pos="5187950" algn="l"/>
                <a:tab pos="5637213" algn="l"/>
                <a:tab pos="6086475" algn="l"/>
                <a:tab pos="6535738" algn="l"/>
                <a:tab pos="6985000" algn="l"/>
                <a:tab pos="7434263" algn="l"/>
                <a:tab pos="7883525" algn="l"/>
                <a:tab pos="8332788" algn="l"/>
                <a:tab pos="8782050" algn="l"/>
                <a:tab pos="9231313" algn="l"/>
              </a:tabLst>
            </a:pPr>
            <a:r>
              <a:rPr lang="cs-CZ" sz="1400" b="1">
                <a:latin typeface="Arial Black" pitchFamily="34" charset="0"/>
              </a:rPr>
              <a:t>AUTOR: MGR. HANA KOLÁČKOVÁ</a:t>
            </a:r>
          </a:p>
          <a:p>
            <a:pPr marL="247650" indent="-196850">
              <a:spcBef>
                <a:spcPts val="488"/>
              </a:spcBef>
              <a:spcAft>
                <a:spcPts val="338"/>
              </a:spcAft>
              <a:buClr>
                <a:srgbClr val="C3260C"/>
              </a:buClr>
              <a:buSzPct val="130000"/>
              <a:buFont typeface="Georgia" pitchFamily="18" charset="0"/>
              <a:buChar char="*"/>
              <a:tabLst>
                <a:tab pos="247650" algn="l"/>
                <a:tab pos="695325" algn="l"/>
                <a:tab pos="1144588" algn="l"/>
                <a:tab pos="1593850" algn="l"/>
                <a:tab pos="2043113" algn="l"/>
                <a:tab pos="2492375" algn="l"/>
                <a:tab pos="2941638" algn="l"/>
                <a:tab pos="3390900" algn="l"/>
                <a:tab pos="3840163" algn="l"/>
                <a:tab pos="4289425" algn="l"/>
                <a:tab pos="4738688" algn="l"/>
                <a:tab pos="5187950" algn="l"/>
                <a:tab pos="5637213" algn="l"/>
                <a:tab pos="6086475" algn="l"/>
                <a:tab pos="6535738" algn="l"/>
                <a:tab pos="6985000" algn="l"/>
                <a:tab pos="7434263" algn="l"/>
                <a:tab pos="7883525" algn="l"/>
                <a:tab pos="8332788" algn="l"/>
                <a:tab pos="8782050" algn="l"/>
                <a:tab pos="9231313" algn="l"/>
              </a:tabLst>
            </a:pPr>
            <a:r>
              <a:rPr lang="cs-CZ" sz="1400" b="1">
                <a:latin typeface="Arial Black" pitchFamily="34" charset="0"/>
              </a:rPr>
              <a:t>DATUM VYTVOŘENÍ: 12. 11. 2011</a:t>
            </a:r>
          </a:p>
          <a:p>
            <a:pPr marL="247650" indent="-196850">
              <a:spcBef>
                <a:spcPts val="488"/>
              </a:spcBef>
              <a:spcAft>
                <a:spcPts val="338"/>
              </a:spcAft>
              <a:buSzPct val="100000"/>
              <a:tabLst>
                <a:tab pos="247650" algn="l"/>
                <a:tab pos="695325" algn="l"/>
                <a:tab pos="1144588" algn="l"/>
                <a:tab pos="1593850" algn="l"/>
                <a:tab pos="2043113" algn="l"/>
                <a:tab pos="2492375" algn="l"/>
                <a:tab pos="2941638" algn="l"/>
                <a:tab pos="3390900" algn="l"/>
                <a:tab pos="3840163" algn="l"/>
                <a:tab pos="4289425" algn="l"/>
                <a:tab pos="4738688" algn="l"/>
                <a:tab pos="5187950" algn="l"/>
                <a:tab pos="5637213" algn="l"/>
                <a:tab pos="6086475" algn="l"/>
                <a:tab pos="6535738" algn="l"/>
                <a:tab pos="6985000" algn="l"/>
                <a:tab pos="7434263" algn="l"/>
                <a:tab pos="7883525" algn="l"/>
                <a:tab pos="8332788" algn="l"/>
                <a:tab pos="8782050" algn="l"/>
                <a:tab pos="9231313" algn="l"/>
              </a:tabLst>
            </a:pPr>
            <a:endParaRPr lang="cs-CZ" sz="1400">
              <a:latin typeface="Arial Black" pitchFamily="34" charset="0"/>
            </a:endParaRPr>
          </a:p>
          <a:p>
            <a:pPr marL="247650" indent="-196850" algn="ctr">
              <a:spcBef>
                <a:spcPts val="488"/>
              </a:spcBef>
              <a:spcAft>
                <a:spcPts val="338"/>
              </a:spcAft>
              <a:buClr>
                <a:srgbClr val="C3260C"/>
              </a:buClr>
              <a:buSzPct val="130000"/>
              <a:buFont typeface="Georgia" pitchFamily="18" charset="0"/>
              <a:buChar char="*"/>
              <a:tabLst>
                <a:tab pos="247650" algn="l"/>
                <a:tab pos="695325" algn="l"/>
                <a:tab pos="1144588" algn="l"/>
                <a:tab pos="1593850" algn="l"/>
                <a:tab pos="2043113" algn="l"/>
                <a:tab pos="2492375" algn="l"/>
                <a:tab pos="2941638" algn="l"/>
                <a:tab pos="3390900" algn="l"/>
                <a:tab pos="3840163" algn="l"/>
                <a:tab pos="4289425" algn="l"/>
                <a:tab pos="4738688" algn="l"/>
                <a:tab pos="5187950" algn="l"/>
                <a:tab pos="5637213" algn="l"/>
                <a:tab pos="6086475" algn="l"/>
                <a:tab pos="6535738" algn="l"/>
                <a:tab pos="6985000" algn="l"/>
                <a:tab pos="7434263" algn="l"/>
                <a:tab pos="7883525" algn="l"/>
                <a:tab pos="8332788" algn="l"/>
                <a:tab pos="8782050" algn="l"/>
                <a:tab pos="9231313" algn="l"/>
              </a:tabLst>
            </a:pPr>
            <a:r>
              <a:rPr lang="cs-CZ" sz="1400" b="1">
                <a:latin typeface="Arial Black" pitchFamily="34" charset="0"/>
              </a:rPr>
              <a:t> VY_32_INOVACE_22_HK</a:t>
            </a:r>
          </a:p>
          <a:p>
            <a:pPr marL="247650" indent="-196850">
              <a:spcBef>
                <a:spcPts val="488"/>
              </a:spcBef>
              <a:spcAft>
                <a:spcPts val="338"/>
              </a:spcAft>
              <a:buSzPct val="100000"/>
              <a:tabLst>
                <a:tab pos="247650" algn="l"/>
                <a:tab pos="695325" algn="l"/>
                <a:tab pos="1144588" algn="l"/>
                <a:tab pos="1593850" algn="l"/>
                <a:tab pos="2043113" algn="l"/>
                <a:tab pos="2492375" algn="l"/>
                <a:tab pos="2941638" algn="l"/>
                <a:tab pos="3390900" algn="l"/>
                <a:tab pos="3840163" algn="l"/>
                <a:tab pos="4289425" algn="l"/>
                <a:tab pos="4738688" algn="l"/>
                <a:tab pos="5187950" algn="l"/>
                <a:tab pos="5637213" algn="l"/>
                <a:tab pos="6086475" algn="l"/>
                <a:tab pos="6535738" algn="l"/>
                <a:tab pos="6985000" algn="l"/>
                <a:tab pos="7434263" algn="l"/>
                <a:tab pos="7883525" algn="l"/>
                <a:tab pos="8332788" algn="l"/>
                <a:tab pos="8782050" algn="l"/>
                <a:tab pos="9231313" algn="l"/>
              </a:tabLst>
            </a:pPr>
            <a:endParaRPr lang="cs-CZ" sz="4400" b="1">
              <a:solidFill>
                <a:srgbClr val="404040"/>
              </a:solidFill>
              <a:latin typeface="Arial Black" pitchFamily="34" charset="0"/>
            </a:endParaRPr>
          </a:p>
        </p:txBody>
      </p:sp>
      <p:pic>
        <p:nvPicPr>
          <p:cNvPr id="28677" name="obrázek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55875" y="692150"/>
            <a:ext cx="3857625" cy="8572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88" y="188913"/>
            <a:ext cx="7126287" cy="923925"/>
          </a:xfrm>
          <a:solidFill>
            <a:srgbClr val="00B0F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>
              <a:buFont typeface="Times New Roman" pitchFamily="16" charset="0"/>
              <a:buNone/>
              <a:defRPr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ANOTACE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268413"/>
            <a:ext cx="8496300" cy="5329237"/>
          </a:xfrm>
          <a:solidFill>
            <a:srgbClr val="00B0F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1800" smtClean="0">
                <a:solidFill>
                  <a:srgbClr val="00664D"/>
                </a:solidFill>
                <a:latin typeface="Arial" charset="0"/>
                <a:cs typeface="Arial" charset="0"/>
              </a:rPr>
              <a:t>PREZENTACE JE VYTVOŘENA JAKO DOPLNĚK K UČIVU  4. ROČNÍKU PŘÍRODOVĚDY.  DOPLŇUJE UČIVO </a:t>
            </a:r>
            <a:r>
              <a:rPr lang="cs-CZ" sz="1800" b="1" smtClean="0">
                <a:solidFill>
                  <a:srgbClr val="00664D"/>
                </a:solidFill>
                <a:latin typeface="Arial" charset="0"/>
                <a:cs typeface="Arial" charset="0"/>
              </a:rPr>
              <a:t>ROZMANITOST PŘÍRODY – ŽIVÁ PŘÍRODA, POZNÁVÁNÍ  ŽIVOČICHŮ A ROSTLIN.</a:t>
            </a:r>
          </a:p>
          <a:p>
            <a:r>
              <a:rPr lang="cs-CZ" sz="1800" u="sng" smtClean="0">
                <a:solidFill>
                  <a:srgbClr val="00664D"/>
                </a:solidFill>
                <a:latin typeface="Arial" charset="0"/>
                <a:cs typeface="Arial" charset="0"/>
              </a:rPr>
              <a:t>V RÁMCI PREZENTACE SE ŽÁCI SEZNÁMÍ:</a:t>
            </a:r>
          </a:p>
          <a:p>
            <a:r>
              <a:rPr lang="cs-CZ" sz="1800" smtClean="0">
                <a:solidFill>
                  <a:srgbClr val="00664D"/>
                </a:solidFill>
              </a:rPr>
              <a:t>1. Živočišná třída : savci, ptáci, plazi a obojživelníci</a:t>
            </a:r>
          </a:p>
          <a:p>
            <a:r>
              <a:rPr lang="cs-CZ" sz="1800" smtClean="0">
                <a:solidFill>
                  <a:srgbClr val="00664D"/>
                </a:solidFill>
              </a:rPr>
              <a:t>2. Hlavní části kostry savců.</a:t>
            </a:r>
          </a:p>
          <a:p>
            <a:r>
              <a:rPr lang="cs-CZ" sz="1800" smtClean="0">
                <a:solidFill>
                  <a:srgbClr val="00664D"/>
                </a:solidFill>
              </a:rPr>
              <a:t>3. Vnitřní orgány savců.</a:t>
            </a:r>
          </a:p>
          <a:p>
            <a:r>
              <a:rPr lang="cs-CZ" sz="1800" smtClean="0">
                <a:solidFill>
                  <a:srgbClr val="00664D"/>
                </a:solidFill>
              </a:rPr>
              <a:t>4. Domácí a volně žijící obratlovci.</a:t>
            </a:r>
          </a:p>
          <a:p>
            <a:r>
              <a:rPr lang="cs-CZ" sz="1800" smtClean="0">
                <a:solidFill>
                  <a:srgbClr val="00664D"/>
                </a:solidFill>
              </a:rPr>
              <a:t>5. Pohyb a potrava savců.</a:t>
            </a:r>
          </a:p>
          <a:p>
            <a:r>
              <a:rPr lang="cs-CZ" sz="1800" u="sng" smtClean="0">
                <a:solidFill>
                  <a:srgbClr val="00664D"/>
                </a:solidFill>
              </a:rPr>
              <a:t>ZKUŠENOSTI  Z  PILOTOVÁNÍ:</a:t>
            </a:r>
            <a:endParaRPr lang="cs-CZ" sz="1800" smtClean="0">
              <a:solidFill>
                <a:srgbClr val="00664D"/>
              </a:solidFill>
            </a:endParaRPr>
          </a:p>
          <a:p>
            <a:r>
              <a:rPr lang="cs-CZ" sz="1800" smtClean="0">
                <a:solidFill>
                  <a:srgbClr val="00664D"/>
                </a:solidFill>
              </a:rPr>
              <a:t>Žáci poznali  obratlovce z více úhlů. Zopakovali si stavbu těla obratlovců a vyvodili jejich důležitost  pro život člověka. Podle obrázků si je rozdělili do tříd.</a:t>
            </a:r>
            <a:endParaRPr lang="cs-CZ" sz="1800" u="sng" smtClean="0">
              <a:solidFill>
                <a:srgbClr val="00664D"/>
              </a:solidFill>
            </a:endParaRPr>
          </a:p>
          <a:p>
            <a:endParaRPr lang="cs-CZ" sz="1800" u="sng" smtClean="0">
              <a:solidFill>
                <a:srgbClr val="00664D"/>
              </a:solidFill>
            </a:endParaRP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746" name="Group 1"/>
          <p:cNvGrpSpPr>
            <a:grpSpLocks/>
          </p:cNvGrpSpPr>
          <p:nvPr/>
        </p:nvGrpSpPr>
        <p:grpSpPr bwMode="auto">
          <a:xfrm>
            <a:off x="506413" y="2584450"/>
            <a:ext cx="8224837" cy="2354263"/>
            <a:chOff x="319" y="1628"/>
            <a:chExt cx="5181" cy="1483"/>
          </a:xfrm>
        </p:grpSpPr>
        <p:pic>
          <p:nvPicPr>
            <p:cNvPr id="31748" name="Picture 2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319" y="1628"/>
              <a:ext cx="5181" cy="14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1749" name="Text Box 3"/>
            <p:cNvSpPr txBox="1">
              <a:spLocks noChangeArrowheads="1"/>
            </p:cNvSpPr>
            <p:nvPr/>
          </p:nvSpPr>
          <p:spPr bwMode="auto">
            <a:xfrm>
              <a:off x="319" y="1628"/>
              <a:ext cx="5181" cy="14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>
                <a:buClr>
                  <a:srgbClr val="000000"/>
                </a:buClr>
                <a:buSzPct val="100000"/>
                <a:buFont typeface="Times New Roman" pitchFamily="18" charset="0"/>
                <a:buNone/>
              </a:pPr>
              <a:endParaRPr lang="cs-CZ"/>
            </a:p>
          </p:txBody>
        </p:sp>
      </p:grpSp>
      <p:sp>
        <p:nvSpPr>
          <p:cNvPr id="31747" name="Text Box 4"/>
          <p:cNvSpPr txBox="1">
            <a:spLocks noChangeArrowheads="1"/>
          </p:cNvSpPr>
          <p:nvPr/>
        </p:nvSpPr>
        <p:spPr bwMode="auto">
          <a:xfrm>
            <a:off x="500063" y="1560513"/>
            <a:ext cx="51054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 anchor="b"/>
          <a:lstStyle/>
          <a:p>
            <a:pPr>
              <a:spcBef>
                <a:spcPts val="475"/>
              </a:spcBef>
              <a:buSzPct val="7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900">
                <a:solidFill>
                  <a:srgbClr val="FFFFFF"/>
                </a:solidFill>
              </a:rPr>
              <a:t>SAVCI, PTÁCI, PLAZI, OBOJŽIVELNÍCI, RYBY</a:t>
            </a: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1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20725" y="1260475"/>
            <a:ext cx="7559675" cy="485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1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900113" y="1079500"/>
            <a:ext cx="7559675" cy="521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90" name="Picture 1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20725" y="1260475"/>
            <a:ext cx="7740650" cy="485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8" name="Picture 1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20725" y="900113"/>
            <a:ext cx="7920038" cy="540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986" name="Group 1"/>
          <p:cNvGrpSpPr>
            <a:grpSpLocks/>
          </p:cNvGrpSpPr>
          <p:nvPr/>
        </p:nvGrpSpPr>
        <p:grpSpPr bwMode="auto">
          <a:xfrm>
            <a:off x="79375" y="536575"/>
            <a:ext cx="8602663" cy="1920875"/>
            <a:chOff x="50" y="338"/>
            <a:chExt cx="5419" cy="1210"/>
          </a:xfrm>
        </p:grpSpPr>
        <p:pic>
          <p:nvPicPr>
            <p:cNvPr id="41988" name="Picture 2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50" y="338"/>
              <a:ext cx="5419" cy="12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41989" name="Text Box 3"/>
            <p:cNvSpPr txBox="1">
              <a:spLocks noChangeArrowheads="1"/>
            </p:cNvSpPr>
            <p:nvPr/>
          </p:nvSpPr>
          <p:spPr bwMode="auto">
            <a:xfrm>
              <a:off x="50" y="338"/>
              <a:ext cx="5419" cy="12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>
                <a:buClr>
                  <a:srgbClr val="000000"/>
                </a:buClr>
                <a:buSzPct val="100000"/>
                <a:buFont typeface="Times New Roman" pitchFamily="18" charset="0"/>
                <a:buNone/>
              </a:pPr>
              <a:endParaRPr lang="cs-CZ"/>
            </a:p>
          </p:txBody>
        </p:sp>
      </p:grpSp>
      <p:sp>
        <p:nvSpPr>
          <p:cNvPr id="41987" name="Text Box 4"/>
          <p:cNvSpPr txBox="1">
            <a:spLocks noChangeArrowheads="1"/>
          </p:cNvSpPr>
          <p:nvPr/>
        </p:nvSpPr>
        <p:spPr bwMode="auto">
          <a:xfrm>
            <a:off x="457200" y="2179638"/>
            <a:ext cx="8229600" cy="4224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46800" rIns="90000" bIns="46800"/>
          <a:lstStyle/>
          <a:p>
            <a:pPr marL="314325" indent="-314325">
              <a:spcBef>
                <a:spcPts val="750"/>
              </a:spcBef>
              <a:buClr>
                <a:srgbClr val="CC4757"/>
              </a:buClr>
              <a:buSzPct val="70000"/>
              <a:buFont typeface="Wingdings" pitchFamily="2" charset="2"/>
              <a:buChar char=""/>
              <a:tabLst>
                <a:tab pos="314325" algn="l"/>
                <a:tab pos="762000" algn="l"/>
                <a:tab pos="1211263" algn="l"/>
                <a:tab pos="1660525" algn="l"/>
                <a:tab pos="2109788" algn="l"/>
                <a:tab pos="2559050" algn="l"/>
                <a:tab pos="3008313" algn="l"/>
                <a:tab pos="3457575" algn="l"/>
                <a:tab pos="3906838" algn="l"/>
                <a:tab pos="4356100" algn="l"/>
                <a:tab pos="4805363" algn="l"/>
                <a:tab pos="5254625" algn="l"/>
                <a:tab pos="5703888" algn="l"/>
                <a:tab pos="6153150" algn="l"/>
                <a:tab pos="6602413" algn="l"/>
                <a:tab pos="7051675" algn="l"/>
                <a:tab pos="7500938" algn="l"/>
                <a:tab pos="7950200" algn="l"/>
                <a:tab pos="8399463" algn="l"/>
                <a:tab pos="8848725" algn="l"/>
                <a:tab pos="9297988" algn="l"/>
              </a:tabLst>
            </a:pPr>
            <a:r>
              <a:rPr lang="cs-CZ" sz="3000">
                <a:solidFill>
                  <a:srgbClr val="FFFFFF"/>
                </a:solidFill>
              </a:rPr>
              <a:t>Osou jejich těla je páteř, složená z obratlů</a:t>
            </a:r>
          </a:p>
          <a:p>
            <a:pPr marL="314325" indent="-314325">
              <a:spcBef>
                <a:spcPts val="750"/>
              </a:spcBef>
              <a:buClr>
                <a:srgbClr val="CC4757"/>
              </a:buClr>
              <a:buSzPct val="70000"/>
              <a:buFont typeface="Wingdings" pitchFamily="2" charset="2"/>
              <a:buChar char=""/>
              <a:tabLst>
                <a:tab pos="314325" algn="l"/>
                <a:tab pos="762000" algn="l"/>
                <a:tab pos="1211263" algn="l"/>
                <a:tab pos="1660525" algn="l"/>
                <a:tab pos="2109788" algn="l"/>
                <a:tab pos="2559050" algn="l"/>
                <a:tab pos="3008313" algn="l"/>
                <a:tab pos="3457575" algn="l"/>
                <a:tab pos="3906838" algn="l"/>
                <a:tab pos="4356100" algn="l"/>
                <a:tab pos="4805363" algn="l"/>
                <a:tab pos="5254625" algn="l"/>
                <a:tab pos="5703888" algn="l"/>
                <a:tab pos="6153150" algn="l"/>
                <a:tab pos="6602413" algn="l"/>
                <a:tab pos="7051675" algn="l"/>
                <a:tab pos="7500938" algn="l"/>
                <a:tab pos="7950200" algn="l"/>
                <a:tab pos="8399463" algn="l"/>
                <a:tab pos="8848725" algn="l"/>
                <a:tab pos="9297988" algn="l"/>
              </a:tabLst>
            </a:pPr>
            <a:r>
              <a:rPr lang="cs-CZ" sz="3000">
                <a:solidFill>
                  <a:srgbClr val="FFFFFF"/>
                </a:solidFill>
              </a:rPr>
              <a:t>Mláďata se živí sáním mateřského mléka</a:t>
            </a:r>
          </a:p>
          <a:p>
            <a:pPr marL="314325" indent="-314325">
              <a:spcBef>
                <a:spcPts val="750"/>
              </a:spcBef>
              <a:buClr>
                <a:srgbClr val="CC4757"/>
              </a:buClr>
              <a:buSzPct val="70000"/>
              <a:buFont typeface="Wingdings" pitchFamily="2" charset="2"/>
              <a:buChar char=""/>
              <a:tabLst>
                <a:tab pos="314325" algn="l"/>
                <a:tab pos="762000" algn="l"/>
                <a:tab pos="1211263" algn="l"/>
                <a:tab pos="1660525" algn="l"/>
                <a:tab pos="2109788" algn="l"/>
                <a:tab pos="2559050" algn="l"/>
                <a:tab pos="3008313" algn="l"/>
                <a:tab pos="3457575" algn="l"/>
                <a:tab pos="3906838" algn="l"/>
                <a:tab pos="4356100" algn="l"/>
                <a:tab pos="4805363" algn="l"/>
                <a:tab pos="5254625" algn="l"/>
                <a:tab pos="5703888" algn="l"/>
                <a:tab pos="6153150" algn="l"/>
                <a:tab pos="6602413" algn="l"/>
                <a:tab pos="7051675" algn="l"/>
                <a:tab pos="7500938" algn="l"/>
                <a:tab pos="7950200" algn="l"/>
                <a:tab pos="8399463" algn="l"/>
                <a:tab pos="8848725" algn="l"/>
                <a:tab pos="9297988" algn="l"/>
              </a:tabLst>
            </a:pPr>
            <a:r>
              <a:rPr lang="cs-CZ" sz="3000">
                <a:solidFill>
                  <a:srgbClr val="FFFFFF"/>
                </a:solidFill>
              </a:rPr>
              <a:t>Části těla: </a:t>
            </a:r>
          </a:p>
          <a:p>
            <a:pPr marL="314325" indent="-314325">
              <a:spcBef>
                <a:spcPts val="750"/>
              </a:spcBef>
              <a:buSzPct val="70000"/>
              <a:tabLst>
                <a:tab pos="314325" algn="l"/>
                <a:tab pos="762000" algn="l"/>
                <a:tab pos="1211263" algn="l"/>
                <a:tab pos="1660525" algn="l"/>
                <a:tab pos="2109788" algn="l"/>
                <a:tab pos="2559050" algn="l"/>
                <a:tab pos="3008313" algn="l"/>
                <a:tab pos="3457575" algn="l"/>
                <a:tab pos="3906838" algn="l"/>
                <a:tab pos="4356100" algn="l"/>
                <a:tab pos="4805363" algn="l"/>
                <a:tab pos="5254625" algn="l"/>
                <a:tab pos="5703888" algn="l"/>
                <a:tab pos="6153150" algn="l"/>
                <a:tab pos="6602413" algn="l"/>
                <a:tab pos="7051675" algn="l"/>
                <a:tab pos="7500938" algn="l"/>
                <a:tab pos="7950200" algn="l"/>
                <a:tab pos="8399463" algn="l"/>
                <a:tab pos="8848725" algn="l"/>
                <a:tab pos="9297988" algn="l"/>
              </a:tabLst>
            </a:pPr>
            <a:r>
              <a:rPr lang="cs-CZ" sz="3000">
                <a:solidFill>
                  <a:srgbClr val="FFFFFF"/>
                </a:solidFill>
              </a:rPr>
              <a:t>     hlava, krk, trup, přední a zadní končetiny</a:t>
            </a:r>
          </a:p>
          <a:p>
            <a:pPr marL="314325" indent="-314325">
              <a:spcBef>
                <a:spcPts val="750"/>
              </a:spcBef>
              <a:buClr>
                <a:srgbClr val="CC4757"/>
              </a:buClr>
              <a:buSzPct val="70000"/>
              <a:buFont typeface="Wingdings" pitchFamily="2" charset="2"/>
              <a:buChar char=""/>
              <a:tabLst>
                <a:tab pos="314325" algn="l"/>
                <a:tab pos="762000" algn="l"/>
                <a:tab pos="1211263" algn="l"/>
                <a:tab pos="1660525" algn="l"/>
                <a:tab pos="2109788" algn="l"/>
                <a:tab pos="2559050" algn="l"/>
                <a:tab pos="3008313" algn="l"/>
                <a:tab pos="3457575" algn="l"/>
                <a:tab pos="3906838" algn="l"/>
                <a:tab pos="4356100" algn="l"/>
                <a:tab pos="4805363" algn="l"/>
                <a:tab pos="5254625" algn="l"/>
                <a:tab pos="5703888" algn="l"/>
                <a:tab pos="6153150" algn="l"/>
                <a:tab pos="6602413" algn="l"/>
                <a:tab pos="7051675" algn="l"/>
                <a:tab pos="7500938" algn="l"/>
                <a:tab pos="7950200" algn="l"/>
                <a:tab pos="8399463" algn="l"/>
                <a:tab pos="8848725" algn="l"/>
                <a:tab pos="9297988" algn="l"/>
              </a:tabLst>
            </a:pPr>
            <a:r>
              <a:rPr lang="cs-CZ" sz="3000">
                <a:solidFill>
                  <a:srgbClr val="FFFFFF"/>
                </a:solidFill>
              </a:rPr>
              <a:t>Kostra je oporou těla, chrání vnitřní orgány,</a:t>
            </a:r>
          </a:p>
          <a:p>
            <a:pPr marL="314325" indent="-314325">
              <a:spcBef>
                <a:spcPts val="750"/>
              </a:spcBef>
              <a:buSzPct val="70000"/>
              <a:tabLst>
                <a:tab pos="314325" algn="l"/>
                <a:tab pos="762000" algn="l"/>
                <a:tab pos="1211263" algn="l"/>
                <a:tab pos="1660525" algn="l"/>
                <a:tab pos="2109788" algn="l"/>
                <a:tab pos="2559050" algn="l"/>
                <a:tab pos="3008313" algn="l"/>
                <a:tab pos="3457575" algn="l"/>
                <a:tab pos="3906838" algn="l"/>
                <a:tab pos="4356100" algn="l"/>
                <a:tab pos="4805363" algn="l"/>
                <a:tab pos="5254625" algn="l"/>
                <a:tab pos="5703888" algn="l"/>
                <a:tab pos="6153150" algn="l"/>
                <a:tab pos="6602413" algn="l"/>
                <a:tab pos="7051675" algn="l"/>
                <a:tab pos="7500938" algn="l"/>
                <a:tab pos="7950200" algn="l"/>
                <a:tab pos="8399463" algn="l"/>
                <a:tab pos="8848725" algn="l"/>
                <a:tab pos="9297988" algn="l"/>
              </a:tabLst>
            </a:pPr>
            <a:r>
              <a:rPr lang="cs-CZ" sz="3000">
                <a:solidFill>
                  <a:srgbClr val="FFFFFF"/>
                </a:solidFill>
              </a:rPr>
              <a:t>    skládá se z kostí, které jsou spojeny klouby                                                                                                                 </a:t>
            </a: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034" name="Group 1"/>
          <p:cNvGrpSpPr>
            <a:grpSpLocks/>
          </p:cNvGrpSpPr>
          <p:nvPr/>
        </p:nvGrpSpPr>
        <p:grpSpPr bwMode="auto">
          <a:xfrm>
            <a:off x="79375" y="536575"/>
            <a:ext cx="8602663" cy="1920875"/>
            <a:chOff x="50" y="338"/>
            <a:chExt cx="5419" cy="1210"/>
          </a:xfrm>
        </p:grpSpPr>
        <p:pic>
          <p:nvPicPr>
            <p:cNvPr id="44036" name="Picture 2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50" y="338"/>
              <a:ext cx="5419" cy="12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44037" name="Text Box 3"/>
            <p:cNvSpPr txBox="1">
              <a:spLocks noChangeArrowheads="1"/>
            </p:cNvSpPr>
            <p:nvPr/>
          </p:nvSpPr>
          <p:spPr bwMode="auto">
            <a:xfrm>
              <a:off x="50" y="338"/>
              <a:ext cx="5419" cy="12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>
                <a:buClr>
                  <a:srgbClr val="000000"/>
                </a:buClr>
                <a:buSzPct val="100000"/>
                <a:buFont typeface="Times New Roman" pitchFamily="18" charset="0"/>
                <a:buNone/>
              </a:pPr>
              <a:endParaRPr lang="cs-CZ"/>
            </a:p>
          </p:txBody>
        </p:sp>
      </p:grpSp>
      <p:sp>
        <p:nvSpPr>
          <p:cNvPr id="44035" name="Text Box 4"/>
          <p:cNvSpPr txBox="1">
            <a:spLocks noChangeArrowheads="1"/>
          </p:cNvSpPr>
          <p:nvPr/>
        </p:nvSpPr>
        <p:spPr bwMode="auto">
          <a:xfrm>
            <a:off x="457200" y="2179638"/>
            <a:ext cx="82296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46800" rIns="90000" bIns="46800"/>
          <a:lstStyle/>
          <a:p>
            <a:pPr marL="314325" indent="-314325">
              <a:spcBef>
                <a:spcPts val="750"/>
              </a:spcBef>
              <a:buClr>
                <a:srgbClr val="CC4757"/>
              </a:buClr>
              <a:buSzPct val="70000"/>
              <a:buFont typeface="Wingdings" pitchFamily="2" charset="2"/>
              <a:buChar char=""/>
              <a:tabLst>
                <a:tab pos="314325" algn="l"/>
                <a:tab pos="762000" algn="l"/>
                <a:tab pos="1211263" algn="l"/>
                <a:tab pos="1660525" algn="l"/>
                <a:tab pos="2109788" algn="l"/>
                <a:tab pos="2559050" algn="l"/>
                <a:tab pos="3008313" algn="l"/>
                <a:tab pos="3457575" algn="l"/>
                <a:tab pos="3906838" algn="l"/>
                <a:tab pos="4356100" algn="l"/>
                <a:tab pos="4805363" algn="l"/>
                <a:tab pos="5254625" algn="l"/>
                <a:tab pos="5703888" algn="l"/>
                <a:tab pos="6153150" algn="l"/>
                <a:tab pos="6602413" algn="l"/>
                <a:tab pos="7051675" algn="l"/>
                <a:tab pos="7500938" algn="l"/>
                <a:tab pos="7950200" algn="l"/>
                <a:tab pos="8399463" algn="l"/>
                <a:tab pos="8848725" algn="l"/>
                <a:tab pos="9297988" algn="l"/>
              </a:tabLst>
            </a:pPr>
            <a:r>
              <a:rPr lang="cs-CZ" sz="3000">
                <a:solidFill>
                  <a:srgbClr val="FFFFFF"/>
                </a:solidFill>
              </a:rPr>
              <a:t>Lebka</a:t>
            </a:r>
          </a:p>
          <a:p>
            <a:pPr marL="314325" indent="-314325">
              <a:spcBef>
                <a:spcPts val="750"/>
              </a:spcBef>
              <a:buClr>
                <a:srgbClr val="CC4757"/>
              </a:buClr>
              <a:buSzPct val="70000"/>
              <a:buFont typeface="Wingdings" pitchFamily="2" charset="2"/>
              <a:buChar char=""/>
              <a:tabLst>
                <a:tab pos="314325" algn="l"/>
                <a:tab pos="762000" algn="l"/>
                <a:tab pos="1211263" algn="l"/>
                <a:tab pos="1660525" algn="l"/>
                <a:tab pos="2109788" algn="l"/>
                <a:tab pos="2559050" algn="l"/>
                <a:tab pos="3008313" algn="l"/>
                <a:tab pos="3457575" algn="l"/>
                <a:tab pos="3906838" algn="l"/>
                <a:tab pos="4356100" algn="l"/>
                <a:tab pos="4805363" algn="l"/>
                <a:tab pos="5254625" algn="l"/>
                <a:tab pos="5703888" algn="l"/>
                <a:tab pos="6153150" algn="l"/>
                <a:tab pos="6602413" algn="l"/>
                <a:tab pos="7051675" algn="l"/>
                <a:tab pos="7500938" algn="l"/>
                <a:tab pos="7950200" algn="l"/>
                <a:tab pos="8399463" algn="l"/>
                <a:tab pos="8848725" algn="l"/>
                <a:tab pos="9297988" algn="l"/>
              </a:tabLst>
            </a:pPr>
            <a:r>
              <a:rPr lang="cs-CZ" sz="3000">
                <a:solidFill>
                  <a:srgbClr val="FFFFFF"/>
                </a:solidFill>
              </a:rPr>
              <a:t>Páteř složená z obratlů</a:t>
            </a:r>
          </a:p>
          <a:p>
            <a:pPr marL="314325" indent="-314325">
              <a:spcBef>
                <a:spcPts val="750"/>
              </a:spcBef>
              <a:buClr>
                <a:srgbClr val="CC4757"/>
              </a:buClr>
              <a:buSzPct val="70000"/>
              <a:buFont typeface="Wingdings" pitchFamily="2" charset="2"/>
              <a:buChar char=""/>
              <a:tabLst>
                <a:tab pos="314325" algn="l"/>
                <a:tab pos="762000" algn="l"/>
                <a:tab pos="1211263" algn="l"/>
                <a:tab pos="1660525" algn="l"/>
                <a:tab pos="2109788" algn="l"/>
                <a:tab pos="2559050" algn="l"/>
                <a:tab pos="3008313" algn="l"/>
                <a:tab pos="3457575" algn="l"/>
                <a:tab pos="3906838" algn="l"/>
                <a:tab pos="4356100" algn="l"/>
                <a:tab pos="4805363" algn="l"/>
                <a:tab pos="5254625" algn="l"/>
                <a:tab pos="5703888" algn="l"/>
                <a:tab pos="6153150" algn="l"/>
                <a:tab pos="6602413" algn="l"/>
                <a:tab pos="7051675" algn="l"/>
                <a:tab pos="7500938" algn="l"/>
                <a:tab pos="7950200" algn="l"/>
                <a:tab pos="8399463" algn="l"/>
                <a:tab pos="8848725" algn="l"/>
                <a:tab pos="9297988" algn="l"/>
              </a:tabLst>
            </a:pPr>
            <a:r>
              <a:rPr lang="cs-CZ" sz="3000">
                <a:solidFill>
                  <a:srgbClr val="FFFFFF"/>
                </a:solidFill>
              </a:rPr>
              <a:t>Kostra hrudníku složená z žeber a hrudní kosti</a:t>
            </a:r>
          </a:p>
          <a:p>
            <a:pPr marL="314325" indent="-314325">
              <a:spcBef>
                <a:spcPts val="750"/>
              </a:spcBef>
              <a:buClr>
                <a:srgbClr val="CC4757"/>
              </a:buClr>
              <a:buSzPct val="70000"/>
              <a:buFont typeface="Wingdings" pitchFamily="2" charset="2"/>
              <a:buChar char=""/>
              <a:tabLst>
                <a:tab pos="314325" algn="l"/>
                <a:tab pos="762000" algn="l"/>
                <a:tab pos="1211263" algn="l"/>
                <a:tab pos="1660525" algn="l"/>
                <a:tab pos="2109788" algn="l"/>
                <a:tab pos="2559050" algn="l"/>
                <a:tab pos="3008313" algn="l"/>
                <a:tab pos="3457575" algn="l"/>
                <a:tab pos="3906838" algn="l"/>
                <a:tab pos="4356100" algn="l"/>
                <a:tab pos="4805363" algn="l"/>
                <a:tab pos="5254625" algn="l"/>
                <a:tab pos="5703888" algn="l"/>
                <a:tab pos="6153150" algn="l"/>
                <a:tab pos="6602413" algn="l"/>
                <a:tab pos="7051675" algn="l"/>
                <a:tab pos="7500938" algn="l"/>
                <a:tab pos="7950200" algn="l"/>
                <a:tab pos="8399463" algn="l"/>
                <a:tab pos="8848725" algn="l"/>
                <a:tab pos="9297988" algn="l"/>
              </a:tabLst>
            </a:pPr>
            <a:r>
              <a:rPr lang="cs-CZ" sz="3000">
                <a:solidFill>
                  <a:srgbClr val="FFFFFF"/>
                </a:solidFill>
              </a:rPr>
              <a:t>Kostra předních končetin</a:t>
            </a:r>
          </a:p>
          <a:p>
            <a:pPr marL="314325" indent="-314325">
              <a:spcBef>
                <a:spcPts val="750"/>
              </a:spcBef>
              <a:buClr>
                <a:srgbClr val="CC4757"/>
              </a:buClr>
              <a:buSzPct val="70000"/>
              <a:buFont typeface="Wingdings" pitchFamily="2" charset="2"/>
              <a:buChar char=""/>
              <a:tabLst>
                <a:tab pos="314325" algn="l"/>
                <a:tab pos="762000" algn="l"/>
                <a:tab pos="1211263" algn="l"/>
                <a:tab pos="1660525" algn="l"/>
                <a:tab pos="2109788" algn="l"/>
                <a:tab pos="2559050" algn="l"/>
                <a:tab pos="3008313" algn="l"/>
                <a:tab pos="3457575" algn="l"/>
                <a:tab pos="3906838" algn="l"/>
                <a:tab pos="4356100" algn="l"/>
                <a:tab pos="4805363" algn="l"/>
                <a:tab pos="5254625" algn="l"/>
                <a:tab pos="5703888" algn="l"/>
                <a:tab pos="6153150" algn="l"/>
                <a:tab pos="6602413" algn="l"/>
                <a:tab pos="7051675" algn="l"/>
                <a:tab pos="7500938" algn="l"/>
                <a:tab pos="7950200" algn="l"/>
                <a:tab pos="8399463" algn="l"/>
                <a:tab pos="8848725" algn="l"/>
                <a:tab pos="9297988" algn="l"/>
              </a:tabLst>
            </a:pPr>
            <a:r>
              <a:rPr lang="cs-CZ" sz="3000">
                <a:solidFill>
                  <a:srgbClr val="FFFFFF"/>
                </a:solidFill>
              </a:rPr>
              <a:t>Kostra zadních končetin</a:t>
            </a: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6082" name="Group 1"/>
          <p:cNvGrpSpPr>
            <a:grpSpLocks/>
          </p:cNvGrpSpPr>
          <p:nvPr/>
        </p:nvGrpSpPr>
        <p:grpSpPr bwMode="auto">
          <a:xfrm>
            <a:off x="79375" y="536575"/>
            <a:ext cx="8602663" cy="1920875"/>
            <a:chOff x="50" y="338"/>
            <a:chExt cx="5419" cy="1210"/>
          </a:xfrm>
        </p:grpSpPr>
        <p:pic>
          <p:nvPicPr>
            <p:cNvPr id="46086" name="Picture 2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50" y="338"/>
              <a:ext cx="5419" cy="12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46087" name="Text Box 3"/>
            <p:cNvSpPr txBox="1">
              <a:spLocks noChangeArrowheads="1"/>
            </p:cNvSpPr>
            <p:nvPr/>
          </p:nvSpPr>
          <p:spPr bwMode="auto">
            <a:xfrm>
              <a:off x="50" y="338"/>
              <a:ext cx="5419" cy="12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>
                <a:buClr>
                  <a:srgbClr val="000000"/>
                </a:buClr>
                <a:buSzPct val="100000"/>
                <a:buFont typeface="Times New Roman" pitchFamily="18" charset="0"/>
                <a:buNone/>
              </a:pPr>
              <a:endParaRPr lang="cs-CZ"/>
            </a:p>
          </p:txBody>
        </p:sp>
      </p:grpSp>
      <p:grpSp>
        <p:nvGrpSpPr>
          <p:cNvPr id="16388" name="Group 4"/>
          <p:cNvGrpSpPr>
            <a:grpSpLocks/>
          </p:cNvGrpSpPr>
          <p:nvPr/>
        </p:nvGrpSpPr>
        <p:grpSpPr bwMode="auto">
          <a:xfrm>
            <a:off x="1116013" y="2420938"/>
            <a:ext cx="6764337" cy="4027487"/>
            <a:chOff x="703" y="1525"/>
            <a:chExt cx="4261" cy="2537"/>
          </a:xfrm>
        </p:grpSpPr>
        <p:pic>
          <p:nvPicPr>
            <p:cNvPr id="46084" name="Picture 5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703" y="1525"/>
              <a:ext cx="4261" cy="253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46085" name="Text Box 6"/>
            <p:cNvSpPr txBox="1">
              <a:spLocks noChangeArrowheads="1"/>
            </p:cNvSpPr>
            <p:nvPr/>
          </p:nvSpPr>
          <p:spPr bwMode="auto">
            <a:xfrm>
              <a:off x="703" y="1525"/>
              <a:ext cx="4261" cy="253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>
                <a:buClr>
                  <a:srgbClr val="000000"/>
                </a:buClr>
                <a:buSzPct val="100000"/>
                <a:buFont typeface="Times New Roman" pitchFamily="18" charset="0"/>
                <a:buNone/>
              </a:pPr>
              <a:endParaRPr lang="cs-CZ"/>
            </a:p>
          </p:txBody>
        </p:sp>
      </p:grp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10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  <p:tav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  <p:tav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90"/>
                                          </p:val>
                                        </p:tav>
                                        <p:tav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0" dur="10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130" name="Group 1"/>
          <p:cNvGrpSpPr>
            <a:grpSpLocks/>
          </p:cNvGrpSpPr>
          <p:nvPr/>
        </p:nvGrpSpPr>
        <p:grpSpPr bwMode="auto">
          <a:xfrm>
            <a:off x="79375" y="536575"/>
            <a:ext cx="8602663" cy="1920875"/>
            <a:chOff x="50" y="338"/>
            <a:chExt cx="5419" cy="1210"/>
          </a:xfrm>
        </p:grpSpPr>
        <p:pic>
          <p:nvPicPr>
            <p:cNvPr id="48138" name="Picture 2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50" y="338"/>
              <a:ext cx="5419" cy="12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48139" name="Text Box 3"/>
            <p:cNvSpPr txBox="1">
              <a:spLocks noChangeArrowheads="1"/>
            </p:cNvSpPr>
            <p:nvPr/>
          </p:nvSpPr>
          <p:spPr bwMode="auto">
            <a:xfrm>
              <a:off x="50" y="338"/>
              <a:ext cx="5419" cy="12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>
                <a:buClr>
                  <a:srgbClr val="000000"/>
                </a:buClr>
                <a:buSzPct val="100000"/>
                <a:buFont typeface="Times New Roman" pitchFamily="18" charset="0"/>
                <a:buNone/>
              </a:pPr>
              <a:endParaRPr lang="cs-CZ"/>
            </a:p>
          </p:txBody>
        </p:sp>
      </p:grpSp>
      <p:grpSp>
        <p:nvGrpSpPr>
          <p:cNvPr id="17412" name="Group 4"/>
          <p:cNvGrpSpPr>
            <a:grpSpLocks/>
          </p:cNvGrpSpPr>
          <p:nvPr/>
        </p:nvGrpSpPr>
        <p:grpSpPr bwMode="auto">
          <a:xfrm>
            <a:off x="5835650" y="2505075"/>
            <a:ext cx="2462213" cy="1927225"/>
            <a:chOff x="3676" y="1578"/>
            <a:chExt cx="1551" cy="1214"/>
          </a:xfrm>
        </p:grpSpPr>
        <p:pic>
          <p:nvPicPr>
            <p:cNvPr id="48136" name="Picture 5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3676" y="1578"/>
              <a:ext cx="1551" cy="1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48137" name="Text Box 6"/>
            <p:cNvSpPr txBox="1">
              <a:spLocks noChangeArrowheads="1"/>
            </p:cNvSpPr>
            <p:nvPr/>
          </p:nvSpPr>
          <p:spPr bwMode="auto">
            <a:xfrm>
              <a:off x="3676" y="1578"/>
              <a:ext cx="1551" cy="1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>
                <a:buClr>
                  <a:srgbClr val="000000"/>
                </a:buClr>
                <a:buSzPct val="100000"/>
                <a:buFont typeface="Times New Roman" pitchFamily="18" charset="0"/>
                <a:buNone/>
              </a:pPr>
              <a:endParaRPr lang="cs-CZ"/>
            </a:p>
          </p:txBody>
        </p:sp>
      </p:grpSp>
      <p:pic>
        <p:nvPicPr>
          <p:cNvPr id="17415" name="Picture 7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338513" y="2505075"/>
            <a:ext cx="2466975" cy="1931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6" name="Picture 8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50825" y="2708275"/>
            <a:ext cx="2800350" cy="3457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7" name="Picture 9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338513" y="4508500"/>
            <a:ext cx="2466975" cy="2089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8" name="Picture 10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835650" y="4487863"/>
            <a:ext cx="2466975" cy="2109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74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74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174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174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174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174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174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0-#ppt_w/2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2" dur="500" fill="hold"/>
                                        <p:tgtEl>
                                          <p:spTgt spid="174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0178" name="Group 1"/>
          <p:cNvGrpSpPr>
            <a:grpSpLocks/>
          </p:cNvGrpSpPr>
          <p:nvPr/>
        </p:nvGrpSpPr>
        <p:grpSpPr bwMode="auto">
          <a:xfrm>
            <a:off x="79375" y="536575"/>
            <a:ext cx="8602663" cy="1920875"/>
            <a:chOff x="50" y="338"/>
            <a:chExt cx="5419" cy="1210"/>
          </a:xfrm>
        </p:grpSpPr>
        <p:pic>
          <p:nvPicPr>
            <p:cNvPr id="50187" name="Picture 2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50" y="338"/>
              <a:ext cx="5419" cy="12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50188" name="Text Box 3"/>
            <p:cNvSpPr txBox="1">
              <a:spLocks noChangeArrowheads="1"/>
            </p:cNvSpPr>
            <p:nvPr/>
          </p:nvSpPr>
          <p:spPr bwMode="auto">
            <a:xfrm>
              <a:off x="50" y="338"/>
              <a:ext cx="5419" cy="12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>
                <a:buClr>
                  <a:srgbClr val="000000"/>
                </a:buClr>
                <a:buSzPct val="100000"/>
                <a:buFont typeface="Times New Roman" pitchFamily="18" charset="0"/>
                <a:buNone/>
              </a:pPr>
              <a:endParaRPr lang="cs-CZ"/>
            </a:p>
          </p:txBody>
        </p:sp>
      </p:grpSp>
      <p:grpSp>
        <p:nvGrpSpPr>
          <p:cNvPr id="18436" name="Group 4"/>
          <p:cNvGrpSpPr>
            <a:grpSpLocks/>
          </p:cNvGrpSpPr>
          <p:nvPr/>
        </p:nvGrpSpPr>
        <p:grpSpPr bwMode="auto">
          <a:xfrm>
            <a:off x="3348038" y="2205038"/>
            <a:ext cx="2368550" cy="1854200"/>
            <a:chOff x="2109" y="1389"/>
            <a:chExt cx="1492" cy="1168"/>
          </a:xfrm>
        </p:grpSpPr>
        <p:pic>
          <p:nvPicPr>
            <p:cNvPr id="50185" name="Picture 5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2109" y="1389"/>
              <a:ext cx="1492" cy="116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50186" name="Text Box 6"/>
            <p:cNvSpPr txBox="1">
              <a:spLocks noChangeArrowheads="1"/>
            </p:cNvSpPr>
            <p:nvPr/>
          </p:nvSpPr>
          <p:spPr bwMode="auto">
            <a:xfrm>
              <a:off x="2109" y="1389"/>
              <a:ext cx="1492" cy="116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>
                <a:buClr>
                  <a:srgbClr val="000000"/>
                </a:buClr>
                <a:buSzPct val="100000"/>
                <a:buFont typeface="Times New Roman" pitchFamily="18" charset="0"/>
                <a:buNone/>
              </a:pPr>
              <a:endParaRPr lang="cs-CZ"/>
            </a:p>
          </p:txBody>
        </p:sp>
      </p:grpSp>
      <p:pic>
        <p:nvPicPr>
          <p:cNvPr id="18440" name="Picture 8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940425" y="2205038"/>
            <a:ext cx="2466975" cy="1925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1" name="Picture 9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57213" y="4365625"/>
            <a:ext cx="2447925" cy="2009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2" name="Picture 10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233738" y="4365625"/>
            <a:ext cx="2619375" cy="198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3" name="Picture 11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959475" y="4365625"/>
            <a:ext cx="2476500" cy="198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0184" name="Obrázek 1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557213" y="2174875"/>
            <a:ext cx="2447925" cy="1914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184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184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184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184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184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184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184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2" dur="500" fill="hold"/>
                                        <p:tgtEl>
                                          <p:spTgt spid="184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2226" name="Group 1"/>
          <p:cNvGrpSpPr>
            <a:grpSpLocks/>
          </p:cNvGrpSpPr>
          <p:nvPr/>
        </p:nvGrpSpPr>
        <p:grpSpPr bwMode="auto">
          <a:xfrm>
            <a:off x="79375" y="536575"/>
            <a:ext cx="8602663" cy="1920875"/>
            <a:chOff x="50" y="338"/>
            <a:chExt cx="5419" cy="1210"/>
          </a:xfrm>
        </p:grpSpPr>
        <p:pic>
          <p:nvPicPr>
            <p:cNvPr id="52228" name="Picture 2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50" y="338"/>
              <a:ext cx="5419" cy="12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52229" name="Text Box 3"/>
            <p:cNvSpPr txBox="1">
              <a:spLocks noChangeArrowheads="1"/>
            </p:cNvSpPr>
            <p:nvPr/>
          </p:nvSpPr>
          <p:spPr bwMode="auto">
            <a:xfrm>
              <a:off x="50" y="338"/>
              <a:ext cx="5419" cy="12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>
                <a:buClr>
                  <a:srgbClr val="000000"/>
                </a:buClr>
                <a:buSzPct val="100000"/>
                <a:buFont typeface="Times New Roman" pitchFamily="18" charset="0"/>
                <a:buNone/>
              </a:pPr>
              <a:endParaRPr lang="cs-CZ"/>
            </a:p>
          </p:txBody>
        </p:sp>
      </p:grpSp>
      <p:sp>
        <p:nvSpPr>
          <p:cNvPr id="52227" name="Text Box 4"/>
          <p:cNvSpPr txBox="1">
            <a:spLocks noChangeArrowheads="1"/>
          </p:cNvSpPr>
          <p:nvPr/>
        </p:nvSpPr>
        <p:spPr bwMode="auto">
          <a:xfrm>
            <a:off x="457200" y="2179638"/>
            <a:ext cx="8229600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46800" rIns="90000" bIns="46800"/>
          <a:lstStyle/>
          <a:p>
            <a:pPr marL="314325" indent="-314325">
              <a:lnSpc>
                <a:spcPct val="80000"/>
              </a:lnSpc>
              <a:spcBef>
                <a:spcPts val="700"/>
              </a:spcBef>
              <a:buClr>
                <a:srgbClr val="CC4757"/>
              </a:buClr>
              <a:buSzPct val="70000"/>
              <a:buFont typeface="Wingdings 2" pitchFamily="18" charset="2"/>
              <a:buChar char=""/>
              <a:tabLst>
                <a:tab pos="314325" algn="l"/>
                <a:tab pos="762000" algn="l"/>
                <a:tab pos="1211263" algn="l"/>
                <a:tab pos="1660525" algn="l"/>
                <a:tab pos="2109788" algn="l"/>
                <a:tab pos="2559050" algn="l"/>
                <a:tab pos="3008313" algn="l"/>
                <a:tab pos="3457575" algn="l"/>
                <a:tab pos="3906838" algn="l"/>
                <a:tab pos="4356100" algn="l"/>
                <a:tab pos="4805363" algn="l"/>
                <a:tab pos="5254625" algn="l"/>
                <a:tab pos="5703888" algn="l"/>
                <a:tab pos="6153150" algn="l"/>
                <a:tab pos="6602413" algn="l"/>
                <a:tab pos="7051675" algn="l"/>
                <a:tab pos="7500938" algn="l"/>
                <a:tab pos="7950200" algn="l"/>
                <a:tab pos="8399463" algn="l"/>
                <a:tab pos="8848725" algn="l"/>
                <a:tab pos="9297988" algn="l"/>
              </a:tabLst>
            </a:pPr>
            <a:r>
              <a:rPr lang="cs-CZ" sz="2800" b="1">
                <a:solidFill>
                  <a:srgbClr val="FF1F09"/>
                </a:solidFill>
              </a:rPr>
              <a:t>Oběhové ústrojí </a:t>
            </a:r>
            <a:r>
              <a:rPr lang="cs-CZ" sz="2800" b="1">
                <a:solidFill>
                  <a:srgbClr val="FFFFFF"/>
                </a:solidFill>
              </a:rPr>
              <a:t>–</a:t>
            </a:r>
            <a:r>
              <a:rPr lang="cs-CZ" sz="2800">
                <a:solidFill>
                  <a:srgbClr val="FFFFFF"/>
                </a:solidFill>
              </a:rPr>
              <a:t> krev, srdce, cévy</a:t>
            </a:r>
          </a:p>
          <a:p>
            <a:pPr marL="314325" indent="-314325">
              <a:lnSpc>
                <a:spcPct val="80000"/>
              </a:lnSpc>
              <a:spcBef>
                <a:spcPts val="700"/>
              </a:spcBef>
              <a:buClr>
                <a:srgbClr val="CC4757"/>
              </a:buClr>
              <a:buSzPct val="70000"/>
              <a:buFont typeface="Wingdings 2" pitchFamily="18" charset="2"/>
              <a:buChar char=""/>
              <a:tabLst>
                <a:tab pos="314325" algn="l"/>
                <a:tab pos="762000" algn="l"/>
                <a:tab pos="1211263" algn="l"/>
                <a:tab pos="1660525" algn="l"/>
                <a:tab pos="2109788" algn="l"/>
                <a:tab pos="2559050" algn="l"/>
                <a:tab pos="3008313" algn="l"/>
                <a:tab pos="3457575" algn="l"/>
                <a:tab pos="3906838" algn="l"/>
                <a:tab pos="4356100" algn="l"/>
                <a:tab pos="4805363" algn="l"/>
                <a:tab pos="5254625" algn="l"/>
                <a:tab pos="5703888" algn="l"/>
                <a:tab pos="6153150" algn="l"/>
                <a:tab pos="6602413" algn="l"/>
                <a:tab pos="7051675" algn="l"/>
                <a:tab pos="7500938" algn="l"/>
                <a:tab pos="7950200" algn="l"/>
                <a:tab pos="8399463" algn="l"/>
                <a:tab pos="8848725" algn="l"/>
                <a:tab pos="9297988" algn="l"/>
              </a:tabLst>
            </a:pPr>
            <a:r>
              <a:rPr lang="cs-CZ" sz="2800" b="1">
                <a:solidFill>
                  <a:srgbClr val="FF1F09"/>
                </a:solidFill>
              </a:rPr>
              <a:t>Dýchací ústrojí</a:t>
            </a:r>
            <a:r>
              <a:rPr lang="cs-CZ" sz="2800" b="1">
                <a:solidFill>
                  <a:srgbClr val="FF953E"/>
                </a:solidFill>
              </a:rPr>
              <a:t> </a:t>
            </a:r>
            <a:r>
              <a:rPr lang="cs-CZ" sz="2800" b="1">
                <a:solidFill>
                  <a:srgbClr val="FFFFFF"/>
                </a:solidFill>
              </a:rPr>
              <a:t>– </a:t>
            </a:r>
            <a:r>
              <a:rPr lang="cs-CZ" sz="2800">
                <a:solidFill>
                  <a:srgbClr val="FFEEB5"/>
                </a:solidFill>
              </a:rPr>
              <a:t>dýchací cesty</a:t>
            </a:r>
            <a:r>
              <a:rPr lang="cs-CZ" sz="2800">
                <a:solidFill>
                  <a:srgbClr val="FFFFFF"/>
                </a:solidFill>
              </a:rPr>
              <a:t>(dutina nosní, nosohltan, hrtan, průdušnice, průdušky),</a:t>
            </a:r>
            <a:r>
              <a:rPr lang="cs-CZ" sz="2800">
                <a:solidFill>
                  <a:srgbClr val="FFEEB5"/>
                </a:solidFill>
              </a:rPr>
              <a:t>plíce</a:t>
            </a:r>
          </a:p>
          <a:p>
            <a:pPr marL="314325" indent="-314325">
              <a:lnSpc>
                <a:spcPct val="80000"/>
              </a:lnSpc>
              <a:spcBef>
                <a:spcPts val="700"/>
              </a:spcBef>
              <a:buClr>
                <a:srgbClr val="CC4757"/>
              </a:buClr>
              <a:buSzPct val="70000"/>
              <a:buFont typeface="Wingdings 2" pitchFamily="18" charset="2"/>
              <a:buChar char=""/>
              <a:tabLst>
                <a:tab pos="314325" algn="l"/>
                <a:tab pos="762000" algn="l"/>
                <a:tab pos="1211263" algn="l"/>
                <a:tab pos="1660525" algn="l"/>
                <a:tab pos="2109788" algn="l"/>
                <a:tab pos="2559050" algn="l"/>
                <a:tab pos="3008313" algn="l"/>
                <a:tab pos="3457575" algn="l"/>
                <a:tab pos="3906838" algn="l"/>
                <a:tab pos="4356100" algn="l"/>
                <a:tab pos="4805363" algn="l"/>
                <a:tab pos="5254625" algn="l"/>
                <a:tab pos="5703888" algn="l"/>
                <a:tab pos="6153150" algn="l"/>
                <a:tab pos="6602413" algn="l"/>
                <a:tab pos="7051675" algn="l"/>
                <a:tab pos="7500938" algn="l"/>
                <a:tab pos="7950200" algn="l"/>
                <a:tab pos="8399463" algn="l"/>
                <a:tab pos="8848725" algn="l"/>
                <a:tab pos="9297988" algn="l"/>
              </a:tabLst>
            </a:pPr>
            <a:r>
              <a:rPr lang="cs-CZ" sz="2800" b="1">
                <a:solidFill>
                  <a:srgbClr val="FF1F09"/>
                </a:solidFill>
              </a:rPr>
              <a:t>Trávicí ústrojí </a:t>
            </a:r>
            <a:r>
              <a:rPr lang="cs-CZ" sz="2800" b="1">
                <a:solidFill>
                  <a:srgbClr val="F2BA00"/>
                </a:solidFill>
              </a:rPr>
              <a:t>– </a:t>
            </a:r>
            <a:r>
              <a:rPr lang="cs-CZ" sz="2800">
                <a:solidFill>
                  <a:srgbClr val="FFFFFF"/>
                </a:solidFill>
              </a:rPr>
              <a:t>dutina ústní, hltan, jícen, žaludek, tenké a tlusté střevo, konečník</a:t>
            </a:r>
          </a:p>
          <a:p>
            <a:pPr marL="314325" indent="-314325">
              <a:lnSpc>
                <a:spcPct val="80000"/>
              </a:lnSpc>
              <a:spcBef>
                <a:spcPts val="700"/>
              </a:spcBef>
              <a:buClr>
                <a:srgbClr val="CC4757"/>
              </a:buClr>
              <a:buSzPct val="70000"/>
              <a:buFont typeface="Wingdings 2" pitchFamily="18" charset="2"/>
              <a:buChar char=""/>
              <a:tabLst>
                <a:tab pos="314325" algn="l"/>
                <a:tab pos="762000" algn="l"/>
                <a:tab pos="1211263" algn="l"/>
                <a:tab pos="1660525" algn="l"/>
                <a:tab pos="2109788" algn="l"/>
                <a:tab pos="2559050" algn="l"/>
                <a:tab pos="3008313" algn="l"/>
                <a:tab pos="3457575" algn="l"/>
                <a:tab pos="3906838" algn="l"/>
                <a:tab pos="4356100" algn="l"/>
                <a:tab pos="4805363" algn="l"/>
                <a:tab pos="5254625" algn="l"/>
                <a:tab pos="5703888" algn="l"/>
                <a:tab pos="6153150" algn="l"/>
                <a:tab pos="6602413" algn="l"/>
                <a:tab pos="7051675" algn="l"/>
                <a:tab pos="7500938" algn="l"/>
                <a:tab pos="7950200" algn="l"/>
                <a:tab pos="8399463" algn="l"/>
                <a:tab pos="8848725" algn="l"/>
                <a:tab pos="9297988" algn="l"/>
              </a:tabLst>
            </a:pPr>
            <a:r>
              <a:rPr lang="cs-CZ" sz="2800" b="1">
                <a:solidFill>
                  <a:srgbClr val="FF1F09"/>
                </a:solidFill>
              </a:rPr>
              <a:t>Vylučovací ústrojí </a:t>
            </a:r>
            <a:r>
              <a:rPr lang="cs-CZ" sz="2800">
                <a:solidFill>
                  <a:srgbClr val="FFFFFF"/>
                </a:solidFill>
              </a:rPr>
              <a:t>– ledviny, močovody, močový měchýř,</a:t>
            </a:r>
          </a:p>
          <a:p>
            <a:pPr marL="314325" indent="-314325">
              <a:lnSpc>
                <a:spcPct val="80000"/>
              </a:lnSpc>
              <a:spcBef>
                <a:spcPts val="700"/>
              </a:spcBef>
              <a:buClr>
                <a:srgbClr val="CC4757"/>
              </a:buClr>
              <a:buSzPct val="70000"/>
              <a:buFont typeface="Wingdings 2" pitchFamily="18" charset="2"/>
              <a:buChar char=""/>
              <a:tabLst>
                <a:tab pos="314325" algn="l"/>
                <a:tab pos="762000" algn="l"/>
                <a:tab pos="1211263" algn="l"/>
                <a:tab pos="1660525" algn="l"/>
                <a:tab pos="2109788" algn="l"/>
                <a:tab pos="2559050" algn="l"/>
                <a:tab pos="3008313" algn="l"/>
                <a:tab pos="3457575" algn="l"/>
                <a:tab pos="3906838" algn="l"/>
                <a:tab pos="4356100" algn="l"/>
                <a:tab pos="4805363" algn="l"/>
                <a:tab pos="5254625" algn="l"/>
                <a:tab pos="5703888" algn="l"/>
                <a:tab pos="6153150" algn="l"/>
                <a:tab pos="6602413" algn="l"/>
                <a:tab pos="7051675" algn="l"/>
                <a:tab pos="7500938" algn="l"/>
                <a:tab pos="7950200" algn="l"/>
                <a:tab pos="8399463" algn="l"/>
                <a:tab pos="8848725" algn="l"/>
                <a:tab pos="9297988" algn="l"/>
              </a:tabLst>
            </a:pPr>
            <a:r>
              <a:rPr lang="cs-CZ" sz="2800" b="1">
                <a:solidFill>
                  <a:srgbClr val="FF1F09"/>
                </a:solidFill>
              </a:rPr>
              <a:t>Rozmnožovací ústrojí- </a:t>
            </a:r>
            <a:r>
              <a:rPr lang="cs-CZ" sz="2800">
                <a:solidFill>
                  <a:srgbClr val="FFFFFF"/>
                </a:solidFill>
              </a:rPr>
              <a:t>samčí a samičí</a:t>
            </a:r>
          </a:p>
          <a:p>
            <a:pPr marL="314325" indent="-314325">
              <a:lnSpc>
                <a:spcPct val="80000"/>
              </a:lnSpc>
              <a:spcBef>
                <a:spcPts val="700"/>
              </a:spcBef>
              <a:buClr>
                <a:srgbClr val="CC4757"/>
              </a:buClr>
              <a:buSzPct val="70000"/>
              <a:buFont typeface="Wingdings 2" pitchFamily="18" charset="2"/>
              <a:buChar char=""/>
              <a:tabLst>
                <a:tab pos="314325" algn="l"/>
                <a:tab pos="762000" algn="l"/>
                <a:tab pos="1211263" algn="l"/>
                <a:tab pos="1660525" algn="l"/>
                <a:tab pos="2109788" algn="l"/>
                <a:tab pos="2559050" algn="l"/>
                <a:tab pos="3008313" algn="l"/>
                <a:tab pos="3457575" algn="l"/>
                <a:tab pos="3906838" algn="l"/>
                <a:tab pos="4356100" algn="l"/>
                <a:tab pos="4805363" algn="l"/>
                <a:tab pos="5254625" algn="l"/>
                <a:tab pos="5703888" algn="l"/>
                <a:tab pos="6153150" algn="l"/>
                <a:tab pos="6602413" algn="l"/>
                <a:tab pos="7051675" algn="l"/>
                <a:tab pos="7500938" algn="l"/>
                <a:tab pos="7950200" algn="l"/>
                <a:tab pos="8399463" algn="l"/>
                <a:tab pos="8848725" algn="l"/>
                <a:tab pos="9297988" algn="l"/>
              </a:tabLst>
            </a:pPr>
            <a:r>
              <a:rPr lang="cs-CZ" sz="2800" b="1">
                <a:solidFill>
                  <a:srgbClr val="FF1F09"/>
                </a:solidFill>
              </a:rPr>
              <a:t>Nervové ústrojí </a:t>
            </a:r>
            <a:r>
              <a:rPr lang="cs-CZ" sz="2800" b="1">
                <a:solidFill>
                  <a:srgbClr val="FFFFFF"/>
                </a:solidFill>
              </a:rPr>
              <a:t>–</a:t>
            </a:r>
            <a:r>
              <a:rPr lang="cs-CZ" sz="2800">
                <a:solidFill>
                  <a:srgbClr val="FFFFFF"/>
                </a:solidFill>
              </a:rPr>
              <a:t>mozek, mícha, nervy</a:t>
            </a:r>
          </a:p>
          <a:p>
            <a:pPr marL="314325" indent="-314325">
              <a:lnSpc>
                <a:spcPct val="80000"/>
              </a:lnSpc>
              <a:spcBef>
                <a:spcPts val="700"/>
              </a:spcBef>
              <a:buClr>
                <a:srgbClr val="CC4757"/>
              </a:buClr>
              <a:buSzPct val="70000"/>
              <a:buFont typeface="Wingdings 2" pitchFamily="18" charset="2"/>
              <a:buChar char=""/>
              <a:tabLst>
                <a:tab pos="314325" algn="l"/>
                <a:tab pos="762000" algn="l"/>
                <a:tab pos="1211263" algn="l"/>
                <a:tab pos="1660525" algn="l"/>
                <a:tab pos="2109788" algn="l"/>
                <a:tab pos="2559050" algn="l"/>
                <a:tab pos="3008313" algn="l"/>
                <a:tab pos="3457575" algn="l"/>
                <a:tab pos="3906838" algn="l"/>
                <a:tab pos="4356100" algn="l"/>
                <a:tab pos="4805363" algn="l"/>
                <a:tab pos="5254625" algn="l"/>
                <a:tab pos="5703888" algn="l"/>
                <a:tab pos="6153150" algn="l"/>
                <a:tab pos="6602413" algn="l"/>
                <a:tab pos="7051675" algn="l"/>
                <a:tab pos="7500938" algn="l"/>
                <a:tab pos="7950200" algn="l"/>
                <a:tab pos="8399463" algn="l"/>
                <a:tab pos="8848725" algn="l"/>
                <a:tab pos="9297988" algn="l"/>
              </a:tabLst>
            </a:pPr>
            <a:r>
              <a:rPr lang="cs-CZ" sz="2800" b="1">
                <a:solidFill>
                  <a:srgbClr val="FF1F09"/>
                </a:solidFill>
              </a:rPr>
              <a:t>Smysly</a:t>
            </a:r>
            <a:r>
              <a:rPr lang="cs-CZ" sz="2800" b="1">
                <a:solidFill>
                  <a:srgbClr val="FFFFFF"/>
                </a:solidFill>
              </a:rPr>
              <a:t>- </a:t>
            </a:r>
            <a:r>
              <a:rPr lang="cs-CZ" sz="2800">
                <a:solidFill>
                  <a:srgbClr val="FFFFFF"/>
                </a:solidFill>
              </a:rPr>
              <a:t>zrak ,sluch, čich, chuť, hmat</a:t>
            </a:r>
          </a:p>
          <a:p>
            <a:pPr marL="314325" indent="-314325">
              <a:lnSpc>
                <a:spcPct val="80000"/>
              </a:lnSpc>
              <a:spcBef>
                <a:spcPts val="700"/>
              </a:spcBef>
              <a:buSzPct val="70000"/>
              <a:tabLst>
                <a:tab pos="314325" algn="l"/>
                <a:tab pos="762000" algn="l"/>
                <a:tab pos="1211263" algn="l"/>
                <a:tab pos="1660525" algn="l"/>
                <a:tab pos="2109788" algn="l"/>
                <a:tab pos="2559050" algn="l"/>
                <a:tab pos="3008313" algn="l"/>
                <a:tab pos="3457575" algn="l"/>
                <a:tab pos="3906838" algn="l"/>
                <a:tab pos="4356100" algn="l"/>
                <a:tab pos="4805363" algn="l"/>
                <a:tab pos="5254625" algn="l"/>
                <a:tab pos="5703888" algn="l"/>
                <a:tab pos="6153150" algn="l"/>
                <a:tab pos="6602413" algn="l"/>
                <a:tab pos="7051675" algn="l"/>
                <a:tab pos="7500938" algn="l"/>
                <a:tab pos="7950200" algn="l"/>
                <a:tab pos="8399463" algn="l"/>
                <a:tab pos="8848725" algn="l"/>
                <a:tab pos="9297988" algn="l"/>
              </a:tabLst>
            </a:pPr>
            <a:endParaRPr lang="cs-CZ" sz="2800">
              <a:solidFill>
                <a:srgbClr val="FFFFFF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4274" name="Group 1"/>
          <p:cNvGrpSpPr>
            <a:grpSpLocks/>
          </p:cNvGrpSpPr>
          <p:nvPr/>
        </p:nvGrpSpPr>
        <p:grpSpPr bwMode="auto">
          <a:xfrm>
            <a:off x="79375" y="536575"/>
            <a:ext cx="8602663" cy="1920875"/>
            <a:chOff x="50" y="338"/>
            <a:chExt cx="5419" cy="1210"/>
          </a:xfrm>
        </p:grpSpPr>
        <p:pic>
          <p:nvPicPr>
            <p:cNvPr id="54278" name="Picture 2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50" y="338"/>
              <a:ext cx="5419" cy="12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54279" name="Text Box 3"/>
            <p:cNvSpPr txBox="1">
              <a:spLocks noChangeArrowheads="1"/>
            </p:cNvSpPr>
            <p:nvPr/>
          </p:nvSpPr>
          <p:spPr bwMode="auto">
            <a:xfrm>
              <a:off x="50" y="338"/>
              <a:ext cx="5419" cy="12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>
                <a:buClr>
                  <a:srgbClr val="000000"/>
                </a:buClr>
                <a:buSzPct val="100000"/>
                <a:buFont typeface="Times New Roman" pitchFamily="18" charset="0"/>
                <a:buNone/>
              </a:pPr>
              <a:endParaRPr lang="cs-CZ"/>
            </a:p>
          </p:txBody>
        </p:sp>
      </p:grpSp>
      <p:grpSp>
        <p:nvGrpSpPr>
          <p:cNvPr id="20484" name="Group 4"/>
          <p:cNvGrpSpPr>
            <a:grpSpLocks/>
          </p:cNvGrpSpPr>
          <p:nvPr/>
        </p:nvGrpSpPr>
        <p:grpSpPr bwMode="auto">
          <a:xfrm>
            <a:off x="684213" y="2349500"/>
            <a:ext cx="7699375" cy="3883025"/>
            <a:chOff x="431" y="1480"/>
            <a:chExt cx="4850" cy="2446"/>
          </a:xfrm>
        </p:grpSpPr>
        <p:pic>
          <p:nvPicPr>
            <p:cNvPr id="54276" name="Picture 5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431" y="1480"/>
              <a:ext cx="4850" cy="24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54277" name="Text Box 6"/>
            <p:cNvSpPr txBox="1">
              <a:spLocks noChangeArrowheads="1"/>
            </p:cNvSpPr>
            <p:nvPr/>
          </p:nvSpPr>
          <p:spPr bwMode="auto">
            <a:xfrm>
              <a:off x="431" y="1480"/>
              <a:ext cx="4850" cy="24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>
                <a:buClr>
                  <a:srgbClr val="000000"/>
                </a:buClr>
                <a:buSzPct val="100000"/>
                <a:buFont typeface="Times New Roman" pitchFamily="18" charset="0"/>
                <a:buNone/>
              </a:pPr>
              <a:endParaRPr lang="cs-CZ"/>
            </a:p>
          </p:txBody>
        </p:sp>
      </p:grp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20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6322" name="Group 1"/>
          <p:cNvGrpSpPr>
            <a:grpSpLocks/>
          </p:cNvGrpSpPr>
          <p:nvPr/>
        </p:nvGrpSpPr>
        <p:grpSpPr bwMode="auto">
          <a:xfrm>
            <a:off x="79375" y="536575"/>
            <a:ext cx="8602663" cy="1920875"/>
            <a:chOff x="50" y="338"/>
            <a:chExt cx="5419" cy="1210"/>
          </a:xfrm>
        </p:grpSpPr>
        <p:pic>
          <p:nvPicPr>
            <p:cNvPr id="56324" name="Picture 2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50" y="338"/>
              <a:ext cx="5419" cy="12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56325" name="Text Box 3"/>
            <p:cNvSpPr txBox="1">
              <a:spLocks noChangeArrowheads="1"/>
            </p:cNvSpPr>
            <p:nvPr/>
          </p:nvSpPr>
          <p:spPr bwMode="auto">
            <a:xfrm>
              <a:off x="50" y="338"/>
              <a:ext cx="5419" cy="12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>
                <a:buClr>
                  <a:srgbClr val="000000"/>
                </a:buClr>
                <a:buSzPct val="100000"/>
                <a:buFont typeface="Times New Roman" pitchFamily="18" charset="0"/>
                <a:buNone/>
              </a:pPr>
              <a:endParaRPr lang="cs-CZ"/>
            </a:p>
          </p:txBody>
        </p:sp>
      </p:grpSp>
      <p:sp>
        <p:nvSpPr>
          <p:cNvPr id="21508" name="Text Box 4"/>
          <p:cNvSpPr txBox="1">
            <a:spLocks noChangeArrowheads="1"/>
          </p:cNvSpPr>
          <p:nvPr/>
        </p:nvSpPr>
        <p:spPr bwMode="auto">
          <a:xfrm>
            <a:off x="457200" y="2179638"/>
            <a:ext cx="82296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46800" rIns="90000" bIns="46800"/>
          <a:lstStyle/>
          <a:p>
            <a:pPr marL="314325" indent="-314325">
              <a:spcBef>
                <a:spcPts val="750"/>
              </a:spcBef>
              <a:buClr>
                <a:srgbClr val="CC4757"/>
              </a:buClr>
              <a:buSzPct val="70000"/>
              <a:buFont typeface="Wingdings 2" pitchFamily="18" charset="2"/>
              <a:buChar char=""/>
              <a:tabLst>
                <a:tab pos="314325" algn="l"/>
                <a:tab pos="762000" algn="l"/>
                <a:tab pos="1211263" algn="l"/>
                <a:tab pos="1660525" algn="l"/>
                <a:tab pos="2109788" algn="l"/>
                <a:tab pos="2559050" algn="l"/>
                <a:tab pos="3008313" algn="l"/>
                <a:tab pos="3457575" algn="l"/>
                <a:tab pos="3906838" algn="l"/>
                <a:tab pos="4356100" algn="l"/>
                <a:tab pos="4805363" algn="l"/>
                <a:tab pos="5254625" algn="l"/>
                <a:tab pos="5703888" algn="l"/>
                <a:tab pos="6153150" algn="l"/>
                <a:tab pos="6602413" algn="l"/>
                <a:tab pos="7051675" algn="l"/>
                <a:tab pos="7500938" algn="l"/>
                <a:tab pos="7950200" algn="l"/>
                <a:tab pos="8399463" algn="l"/>
                <a:tab pos="8848725" algn="l"/>
                <a:tab pos="9297988" algn="l"/>
              </a:tabLst>
            </a:pPr>
            <a:r>
              <a:rPr lang="cs-CZ" sz="3000">
                <a:solidFill>
                  <a:srgbClr val="FFFFFF"/>
                </a:solidFill>
              </a:rPr>
              <a:t>Pohyb savců závisí na životních podmínkách.</a:t>
            </a:r>
          </a:p>
          <a:p>
            <a:pPr marL="314325" indent="-314325">
              <a:spcBef>
                <a:spcPts val="750"/>
              </a:spcBef>
              <a:buClr>
                <a:srgbClr val="CC4757"/>
              </a:buClr>
              <a:buSzPct val="70000"/>
              <a:buFont typeface="Wingdings 2" pitchFamily="18" charset="2"/>
              <a:buChar char=""/>
              <a:tabLst>
                <a:tab pos="314325" algn="l"/>
                <a:tab pos="762000" algn="l"/>
                <a:tab pos="1211263" algn="l"/>
                <a:tab pos="1660525" algn="l"/>
                <a:tab pos="2109788" algn="l"/>
                <a:tab pos="2559050" algn="l"/>
                <a:tab pos="3008313" algn="l"/>
                <a:tab pos="3457575" algn="l"/>
                <a:tab pos="3906838" algn="l"/>
                <a:tab pos="4356100" algn="l"/>
                <a:tab pos="4805363" algn="l"/>
                <a:tab pos="5254625" algn="l"/>
                <a:tab pos="5703888" algn="l"/>
                <a:tab pos="6153150" algn="l"/>
                <a:tab pos="6602413" algn="l"/>
                <a:tab pos="7051675" algn="l"/>
                <a:tab pos="7500938" algn="l"/>
                <a:tab pos="7950200" algn="l"/>
                <a:tab pos="8399463" algn="l"/>
                <a:tab pos="8848725" algn="l"/>
                <a:tab pos="9297988" algn="l"/>
              </a:tabLst>
            </a:pPr>
            <a:r>
              <a:rPr lang="cs-CZ" sz="3000">
                <a:solidFill>
                  <a:srgbClr val="FFFFFF"/>
                </a:solidFill>
              </a:rPr>
              <a:t>Savci se pohybují:</a:t>
            </a:r>
          </a:p>
          <a:p>
            <a:pPr marL="314325" indent="-314325">
              <a:spcBef>
                <a:spcPts val="750"/>
              </a:spcBef>
              <a:buClr>
                <a:srgbClr val="CC4757"/>
              </a:buClr>
              <a:buSzPct val="70000"/>
              <a:buFont typeface="Corbel" pitchFamily="34" charset="0"/>
              <a:buAutoNum type="arabicPeriod"/>
              <a:tabLst>
                <a:tab pos="314325" algn="l"/>
                <a:tab pos="762000" algn="l"/>
                <a:tab pos="1211263" algn="l"/>
                <a:tab pos="1660525" algn="l"/>
                <a:tab pos="2109788" algn="l"/>
                <a:tab pos="2559050" algn="l"/>
                <a:tab pos="3008313" algn="l"/>
                <a:tab pos="3457575" algn="l"/>
                <a:tab pos="3906838" algn="l"/>
                <a:tab pos="4356100" algn="l"/>
                <a:tab pos="4805363" algn="l"/>
                <a:tab pos="5254625" algn="l"/>
                <a:tab pos="5703888" algn="l"/>
                <a:tab pos="6153150" algn="l"/>
                <a:tab pos="6602413" algn="l"/>
                <a:tab pos="7051675" algn="l"/>
                <a:tab pos="7500938" algn="l"/>
                <a:tab pos="7950200" algn="l"/>
                <a:tab pos="8399463" algn="l"/>
                <a:tab pos="8848725" algn="l"/>
                <a:tab pos="9297988" algn="l"/>
              </a:tabLst>
            </a:pPr>
            <a:r>
              <a:rPr lang="cs-CZ" sz="3000" b="1">
                <a:solidFill>
                  <a:srgbClr val="FFFFFF"/>
                </a:solidFill>
              </a:rPr>
              <a:t>Na souši –</a:t>
            </a:r>
            <a:r>
              <a:rPr lang="cs-CZ" sz="3000">
                <a:solidFill>
                  <a:srgbClr val="FFFFFF"/>
                </a:solidFill>
              </a:rPr>
              <a:t>chůze, běh, šplhání</a:t>
            </a:r>
          </a:p>
          <a:p>
            <a:pPr marL="314325" indent="-314325">
              <a:spcBef>
                <a:spcPts val="750"/>
              </a:spcBef>
              <a:buClr>
                <a:srgbClr val="CC4757"/>
              </a:buClr>
              <a:buSzPct val="70000"/>
              <a:buFont typeface="Corbel" pitchFamily="34" charset="0"/>
              <a:buAutoNum type="arabicPeriod"/>
              <a:tabLst>
                <a:tab pos="314325" algn="l"/>
                <a:tab pos="762000" algn="l"/>
                <a:tab pos="1211263" algn="l"/>
                <a:tab pos="1660525" algn="l"/>
                <a:tab pos="2109788" algn="l"/>
                <a:tab pos="2559050" algn="l"/>
                <a:tab pos="3008313" algn="l"/>
                <a:tab pos="3457575" algn="l"/>
                <a:tab pos="3906838" algn="l"/>
                <a:tab pos="4356100" algn="l"/>
                <a:tab pos="4805363" algn="l"/>
                <a:tab pos="5254625" algn="l"/>
                <a:tab pos="5703888" algn="l"/>
                <a:tab pos="6153150" algn="l"/>
                <a:tab pos="6602413" algn="l"/>
                <a:tab pos="7051675" algn="l"/>
                <a:tab pos="7500938" algn="l"/>
                <a:tab pos="7950200" algn="l"/>
                <a:tab pos="8399463" algn="l"/>
                <a:tab pos="8848725" algn="l"/>
                <a:tab pos="9297988" algn="l"/>
              </a:tabLst>
            </a:pPr>
            <a:r>
              <a:rPr lang="cs-CZ" sz="3000" b="1">
                <a:solidFill>
                  <a:srgbClr val="FFFFFF"/>
                </a:solidFill>
              </a:rPr>
              <a:t>Ve vzduchu –</a:t>
            </a:r>
            <a:r>
              <a:rPr lang="cs-CZ" sz="3000">
                <a:solidFill>
                  <a:srgbClr val="FFFFFF"/>
                </a:solidFill>
              </a:rPr>
              <a:t>létání (netopýr)</a:t>
            </a:r>
          </a:p>
          <a:p>
            <a:pPr marL="314325" indent="-314325">
              <a:spcBef>
                <a:spcPts val="750"/>
              </a:spcBef>
              <a:buClr>
                <a:srgbClr val="CC4757"/>
              </a:buClr>
              <a:buSzPct val="70000"/>
              <a:buFont typeface="Corbel" pitchFamily="34" charset="0"/>
              <a:buAutoNum type="arabicPeriod"/>
              <a:tabLst>
                <a:tab pos="314325" algn="l"/>
                <a:tab pos="762000" algn="l"/>
                <a:tab pos="1211263" algn="l"/>
                <a:tab pos="1660525" algn="l"/>
                <a:tab pos="2109788" algn="l"/>
                <a:tab pos="2559050" algn="l"/>
                <a:tab pos="3008313" algn="l"/>
                <a:tab pos="3457575" algn="l"/>
                <a:tab pos="3906838" algn="l"/>
                <a:tab pos="4356100" algn="l"/>
                <a:tab pos="4805363" algn="l"/>
                <a:tab pos="5254625" algn="l"/>
                <a:tab pos="5703888" algn="l"/>
                <a:tab pos="6153150" algn="l"/>
                <a:tab pos="6602413" algn="l"/>
                <a:tab pos="7051675" algn="l"/>
                <a:tab pos="7500938" algn="l"/>
                <a:tab pos="7950200" algn="l"/>
                <a:tab pos="8399463" algn="l"/>
                <a:tab pos="8848725" algn="l"/>
                <a:tab pos="9297988" algn="l"/>
              </a:tabLst>
            </a:pPr>
            <a:r>
              <a:rPr lang="cs-CZ" sz="3000" b="1">
                <a:solidFill>
                  <a:srgbClr val="FFFFFF"/>
                </a:solidFill>
              </a:rPr>
              <a:t>Ve vodě – </a:t>
            </a:r>
            <a:r>
              <a:rPr lang="cs-CZ" sz="3000">
                <a:solidFill>
                  <a:srgbClr val="FFFFFF"/>
                </a:solidFill>
              </a:rPr>
              <a:t>plavání (delfín, velryby)</a:t>
            </a:r>
          </a:p>
          <a:p>
            <a:pPr marL="314325" indent="-314325">
              <a:spcBef>
                <a:spcPts val="750"/>
              </a:spcBef>
              <a:buSzPct val="70000"/>
              <a:tabLst>
                <a:tab pos="314325" algn="l"/>
                <a:tab pos="762000" algn="l"/>
                <a:tab pos="1211263" algn="l"/>
                <a:tab pos="1660525" algn="l"/>
                <a:tab pos="2109788" algn="l"/>
                <a:tab pos="2559050" algn="l"/>
                <a:tab pos="3008313" algn="l"/>
                <a:tab pos="3457575" algn="l"/>
                <a:tab pos="3906838" algn="l"/>
                <a:tab pos="4356100" algn="l"/>
                <a:tab pos="4805363" algn="l"/>
                <a:tab pos="5254625" algn="l"/>
                <a:tab pos="5703888" algn="l"/>
                <a:tab pos="6153150" algn="l"/>
                <a:tab pos="6602413" algn="l"/>
                <a:tab pos="7051675" algn="l"/>
                <a:tab pos="7500938" algn="l"/>
                <a:tab pos="7950200" algn="l"/>
                <a:tab pos="8399463" algn="l"/>
                <a:tab pos="8848725" algn="l"/>
                <a:tab pos="9297988" algn="l"/>
              </a:tabLst>
            </a:pPr>
            <a:endParaRPr lang="cs-CZ" sz="3000">
              <a:solidFill>
                <a:srgbClr val="FFFFFF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5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5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150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150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150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150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50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50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150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150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8370" name="Group 1"/>
          <p:cNvGrpSpPr>
            <a:grpSpLocks/>
          </p:cNvGrpSpPr>
          <p:nvPr/>
        </p:nvGrpSpPr>
        <p:grpSpPr bwMode="auto">
          <a:xfrm>
            <a:off x="176213" y="536575"/>
            <a:ext cx="8505825" cy="1817688"/>
            <a:chOff x="111" y="338"/>
            <a:chExt cx="5358" cy="1145"/>
          </a:xfrm>
        </p:grpSpPr>
        <p:pic>
          <p:nvPicPr>
            <p:cNvPr id="58372" name="Picture 2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111" y="338"/>
              <a:ext cx="5358" cy="114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58373" name="Text Box 3"/>
            <p:cNvSpPr txBox="1">
              <a:spLocks noChangeArrowheads="1"/>
            </p:cNvSpPr>
            <p:nvPr/>
          </p:nvSpPr>
          <p:spPr bwMode="auto">
            <a:xfrm>
              <a:off x="111" y="338"/>
              <a:ext cx="5358" cy="114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>
                <a:buClr>
                  <a:srgbClr val="000000"/>
                </a:buClr>
                <a:buSzPct val="100000"/>
                <a:buFont typeface="Times New Roman" pitchFamily="18" charset="0"/>
                <a:buNone/>
              </a:pPr>
              <a:endParaRPr lang="cs-CZ"/>
            </a:p>
          </p:txBody>
        </p:sp>
      </p:grpSp>
      <p:sp>
        <p:nvSpPr>
          <p:cNvPr id="22532" name="Text Box 4"/>
          <p:cNvSpPr txBox="1">
            <a:spLocks noChangeArrowheads="1"/>
          </p:cNvSpPr>
          <p:nvPr/>
        </p:nvSpPr>
        <p:spPr bwMode="auto">
          <a:xfrm>
            <a:off x="457200" y="2179638"/>
            <a:ext cx="82296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46800" rIns="90000" bIns="46800"/>
          <a:lstStyle/>
          <a:p>
            <a:pPr marL="314325" indent="-314325">
              <a:spcBef>
                <a:spcPts val="750"/>
              </a:spcBef>
              <a:buClr>
                <a:srgbClr val="CC4757"/>
              </a:buClr>
              <a:buSzPct val="70000"/>
              <a:buFont typeface="Wingdings 2" pitchFamily="18" charset="2"/>
              <a:buChar char=""/>
              <a:tabLst>
                <a:tab pos="314325" algn="l"/>
                <a:tab pos="762000" algn="l"/>
                <a:tab pos="1211263" algn="l"/>
                <a:tab pos="1660525" algn="l"/>
                <a:tab pos="2109788" algn="l"/>
                <a:tab pos="2559050" algn="l"/>
                <a:tab pos="3008313" algn="l"/>
                <a:tab pos="3457575" algn="l"/>
                <a:tab pos="3906838" algn="l"/>
                <a:tab pos="4356100" algn="l"/>
                <a:tab pos="4805363" algn="l"/>
                <a:tab pos="5254625" algn="l"/>
                <a:tab pos="5703888" algn="l"/>
                <a:tab pos="6153150" algn="l"/>
                <a:tab pos="6602413" algn="l"/>
                <a:tab pos="7051675" algn="l"/>
                <a:tab pos="7500938" algn="l"/>
                <a:tab pos="7950200" algn="l"/>
                <a:tab pos="8399463" algn="l"/>
                <a:tab pos="8848725" algn="l"/>
                <a:tab pos="9297988" algn="l"/>
              </a:tabLst>
            </a:pPr>
            <a:r>
              <a:rPr lang="cs-CZ" sz="3000">
                <a:solidFill>
                  <a:srgbClr val="FFFFFF"/>
                </a:solidFill>
              </a:rPr>
              <a:t>Většina savců rodí živá mláďata, která se vyvíjejí v těle matky a po narození se živí mateřským mlékem.</a:t>
            </a:r>
          </a:p>
          <a:p>
            <a:pPr marL="314325" indent="-314325">
              <a:spcBef>
                <a:spcPts val="750"/>
              </a:spcBef>
              <a:buClr>
                <a:srgbClr val="CC4757"/>
              </a:buClr>
              <a:buSzPct val="70000"/>
              <a:buFont typeface="Wingdings 2" pitchFamily="18" charset="2"/>
              <a:buChar char=""/>
              <a:tabLst>
                <a:tab pos="314325" algn="l"/>
                <a:tab pos="762000" algn="l"/>
                <a:tab pos="1211263" algn="l"/>
                <a:tab pos="1660525" algn="l"/>
                <a:tab pos="2109788" algn="l"/>
                <a:tab pos="2559050" algn="l"/>
                <a:tab pos="3008313" algn="l"/>
                <a:tab pos="3457575" algn="l"/>
                <a:tab pos="3906838" algn="l"/>
                <a:tab pos="4356100" algn="l"/>
                <a:tab pos="4805363" algn="l"/>
                <a:tab pos="5254625" algn="l"/>
                <a:tab pos="5703888" algn="l"/>
                <a:tab pos="6153150" algn="l"/>
                <a:tab pos="6602413" algn="l"/>
                <a:tab pos="7051675" algn="l"/>
                <a:tab pos="7500938" algn="l"/>
                <a:tab pos="7950200" algn="l"/>
                <a:tab pos="8399463" algn="l"/>
                <a:tab pos="8848725" algn="l"/>
                <a:tab pos="9297988" algn="l"/>
              </a:tabLst>
            </a:pPr>
            <a:r>
              <a:rPr lang="cs-CZ" sz="3000">
                <a:solidFill>
                  <a:srgbClr val="FFFFFF"/>
                </a:solidFill>
              </a:rPr>
              <a:t>Sají mateřské mléko, proto se nazývají savci</a:t>
            </a:r>
          </a:p>
          <a:p>
            <a:pPr marL="314325" indent="-314325">
              <a:spcBef>
                <a:spcPts val="750"/>
              </a:spcBef>
              <a:buClr>
                <a:srgbClr val="CC4757"/>
              </a:buClr>
              <a:buSzPct val="70000"/>
              <a:buFont typeface="Wingdings 2" pitchFamily="18" charset="2"/>
              <a:buChar char=""/>
              <a:tabLst>
                <a:tab pos="314325" algn="l"/>
                <a:tab pos="762000" algn="l"/>
                <a:tab pos="1211263" algn="l"/>
                <a:tab pos="1660525" algn="l"/>
                <a:tab pos="2109788" algn="l"/>
                <a:tab pos="2559050" algn="l"/>
                <a:tab pos="3008313" algn="l"/>
                <a:tab pos="3457575" algn="l"/>
                <a:tab pos="3906838" algn="l"/>
                <a:tab pos="4356100" algn="l"/>
                <a:tab pos="4805363" algn="l"/>
                <a:tab pos="5254625" algn="l"/>
                <a:tab pos="5703888" algn="l"/>
                <a:tab pos="6153150" algn="l"/>
                <a:tab pos="6602413" algn="l"/>
                <a:tab pos="7051675" algn="l"/>
                <a:tab pos="7500938" algn="l"/>
                <a:tab pos="7950200" algn="l"/>
                <a:tab pos="8399463" algn="l"/>
                <a:tab pos="8848725" algn="l"/>
                <a:tab pos="9297988" algn="l"/>
              </a:tabLst>
            </a:pPr>
            <a:r>
              <a:rPr lang="cs-CZ" sz="3000">
                <a:solidFill>
                  <a:srgbClr val="FFFFFF"/>
                </a:solidFill>
              </a:rPr>
              <a:t>O svá mláďata musí po narození pečovat</a:t>
            </a:r>
          </a:p>
          <a:p>
            <a:pPr marL="314325" indent="-314325">
              <a:spcBef>
                <a:spcPts val="750"/>
              </a:spcBef>
              <a:buClr>
                <a:srgbClr val="CC4757"/>
              </a:buClr>
              <a:buSzPct val="70000"/>
              <a:buFont typeface="Wingdings 2" pitchFamily="18" charset="2"/>
              <a:buChar char=""/>
              <a:tabLst>
                <a:tab pos="314325" algn="l"/>
                <a:tab pos="762000" algn="l"/>
                <a:tab pos="1211263" algn="l"/>
                <a:tab pos="1660525" algn="l"/>
                <a:tab pos="2109788" algn="l"/>
                <a:tab pos="2559050" algn="l"/>
                <a:tab pos="3008313" algn="l"/>
                <a:tab pos="3457575" algn="l"/>
                <a:tab pos="3906838" algn="l"/>
                <a:tab pos="4356100" algn="l"/>
                <a:tab pos="4805363" algn="l"/>
                <a:tab pos="5254625" algn="l"/>
                <a:tab pos="5703888" algn="l"/>
                <a:tab pos="6153150" algn="l"/>
                <a:tab pos="6602413" algn="l"/>
                <a:tab pos="7051675" algn="l"/>
                <a:tab pos="7500938" algn="l"/>
                <a:tab pos="7950200" algn="l"/>
                <a:tab pos="8399463" algn="l"/>
                <a:tab pos="8848725" algn="l"/>
                <a:tab pos="9297988" algn="l"/>
              </a:tabLst>
            </a:pPr>
            <a:r>
              <a:rPr lang="cs-CZ" sz="3000">
                <a:solidFill>
                  <a:srgbClr val="FFFFFF"/>
                </a:solidFill>
              </a:rPr>
              <a:t>Tělo je většinou pokryto srstí</a:t>
            </a:r>
          </a:p>
          <a:p>
            <a:pPr marL="314325" indent="-314325">
              <a:spcBef>
                <a:spcPts val="750"/>
              </a:spcBef>
              <a:buSzPct val="70000"/>
              <a:tabLst>
                <a:tab pos="314325" algn="l"/>
                <a:tab pos="762000" algn="l"/>
                <a:tab pos="1211263" algn="l"/>
                <a:tab pos="1660525" algn="l"/>
                <a:tab pos="2109788" algn="l"/>
                <a:tab pos="2559050" algn="l"/>
                <a:tab pos="3008313" algn="l"/>
                <a:tab pos="3457575" algn="l"/>
                <a:tab pos="3906838" algn="l"/>
                <a:tab pos="4356100" algn="l"/>
                <a:tab pos="4805363" algn="l"/>
                <a:tab pos="5254625" algn="l"/>
                <a:tab pos="5703888" algn="l"/>
                <a:tab pos="6153150" algn="l"/>
                <a:tab pos="6602413" algn="l"/>
                <a:tab pos="7051675" algn="l"/>
                <a:tab pos="7500938" algn="l"/>
                <a:tab pos="7950200" algn="l"/>
                <a:tab pos="8399463" algn="l"/>
                <a:tab pos="8848725" algn="l"/>
                <a:tab pos="9297988" algn="l"/>
              </a:tabLst>
            </a:pPr>
            <a:endParaRPr lang="cs-CZ" sz="3000">
              <a:solidFill>
                <a:srgbClr val="FFFFFF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1000" fill="hold"/>
                                        <p:tgtEl>
                                          <p:spTgt spid="225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  <p:tav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225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  <p:tav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225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90"/>
                                          </p:val>
                                        </p:tav>
                                        <p:tav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0" dur="1000"/>
                                        <p:tgtEl>
                                          <p:spTgt spid="225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1000" fill="hold"/>
                                        <p:tgtEl>
                                          <p:spTgt spid="225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  <p:tav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1000" fill="hold"/>
                                        <p:tgtEl>
                                          <p:spTgt spid="225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  <p:tav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7" dur="1000" fill="hold"/>
                                        <p:tgtEl>
                                          <p:spTgt spid="225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90"/>
                                          </p:val>
                                        </p:tav>
                                        <p:tav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8" dur="1000"/>
                                        <p:tgtEl>
                                          <p:spTgt spid="225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1000" fill="hold"/>
                                        <p:tgtEl>
                                          <p:spTgt spid="225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  <p:tav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1000" fill="hold"/>
                                        <p:tgtEl>
                                          <p:spTgt spid="225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  <p:tav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5" dur="1000" fill="hold"/>
                                        <p:tgtEl>
                                          <p:spTgt spid="225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90"/>
                                          </p:val>
                                        </p:tav>
                                        <p:tav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6" dur="1000"/>
                                        <p:tgtEl>
                                          <p:spTgt spid="225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1" dur="1000" fill="hold"/>
                                        <p:tgtEl>
                                          <p:spTgt spid="225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  <p:tav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2" dur="1000" fill="hold"/>
                                        <p:tgtEl>
                                          <p:spTgt spid="225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  <p:tav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3" dur="1000" fill="hold"/>
                                        <p:tgtEl>
                                          <p:spTgt spid="225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90"/>
                                          </p:val>
                                        </p:tav>
                                        <p:tav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4" dur="1000"/>
                                        <p:tgtEl>
                                          <p:spTgt spid="225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0418" name="Group 1"/>
          <p:cNvGrpSpPr>
            <a:grpSpLocks/>
          </p:cNvGrpSpPr>
          <p:nvPr/>
        </p:nvGrpSpPr>
        <p:grpSpPr bwMode="auto">
          <a:xfrm>
            <a:off x="79375" y="536575"/>
            <a:ext cx="8602663" cy="1920875"/>
            <a:chOff x="50" y="338"/>
            <a:chExt cx="5419" cy="1210"/>
          </a:xfrm>
        </p:grpSpPr>
        <p:pic>
          <p:nvPicPr>
            <p:cNvPr id="60420" name="Picture 2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50" y="338"/>
              <a:ext cx="5419" cy="12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60421" name="Text Box 3"/>
            <p:cNvSpPr txBox="1">
              <a:spLocks noChangeArrowheads="1"/>
            </p:cNvSpPr>
            <p:nvPr/>
          </p:nvSpPr>
          <p:spPr bwMode="auto">
            <a:xfrm>
              <a:off x="50" y="338"/>
              <a:ext cx="5419" cy="12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>
                <a:buClr>
                  <a:srgbClr val="000000"/>
                </a:buClr>
                <a:buSzPct val="100000"/>
                <a:buFont typeface="Times New Roman" pitchFamily="18" charset="0"/>
                <a:buNone/>
              </a:pPr>
              <a:endParaRPr lang="cs-CZ"/>
            </a:p>
          </p:txBody>
        </p:sp>
      </p:grpSp>
      <p:sp>
        <p:nvSpPr>
          <p:cNvPr id="23556" name="Text Box 4"/>
          <p:cNvSpPr txBox="1">
            <a:spLocks noChangeArrowheads="1"/>
          </p:cNvSpPr>
          <p:nvPr/>
        </p:nvSpPr>
        <p:spPr bwMode="auto">
          <a:xfrm>
            <a:off x="457200" y="2179638"/>
            <a:ext cx="82296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46800" rIns="90000" bIns="46800"/>
          <a:lstStyle/>
          <a:p>
            <a:pPr marL="314325" indent="-314325">
              <a:spcBef>
                <a:spcPts val="750"/>
              </a:spcBef>
              <a:buClr>
                <a:srgbClr val="CC4757"/>
              </a:buClr>
              <a:buSzPct val="70000"/>
              <a:buFont typeface="Wingdings 2" pitchFamily="18" charset="2"/>
              <a:buChar char=""/>
              <a:tabLst>
                <a:tab pos="314325" algn="l"/>
                <a:tab pos="762000" algn="l"/>
                <a:tab pos="1211263" algn="l"/>
                <a:tab pos="1660525" algn="l"/>
                <a:tab pos="2109788" algn="l"/>
                <a:tab pos="2559050" algn="l"/>
                <a:tab pos="3008313" algn="l"/>
                <a:tab pos="3457575" algn="l"/>
                <a:tab pos="3906838" algn="l"/>
                <a:tab pos="4356100" algn="l"/>
                <a:tab pos="4805363" algn="l"/>
                <a:tab pos="5254625" algn="l"/>
                <a:tab pos="5703888" algn="l"/>
                <a:tab pos="6153150" algn="l"/>
                <a:tab pos="6602413" algn="l"/>
                <a:tab pos="7051675" algn="l"/>
                <a:tab pos="7500938" algn="l"/>
                <a:tab pos="7950200" algn="l"/>
                <a:tab pos="8399463" algn="l"/>
                <a:tab pos="8848725" algn="l"/>
                <a:tab pos="9297988" algn="l"/>
              </a:tabLst>
            </a:pPr>
            <a:r>
              <a:rPr lang="cs-CZ" sz="3000">
                <a:solidFill>
                  <a:srgbClr val="FFFFFF"/>
                </a:solidFill>
              </a:rPr>
              <a:t>Podle druhu potravy rozdělujeme savce na:</a:t>
            </a:r>
          </a:p>
          <a:p>
            <a:pPr marL="314325" indent="-314325">
              <a:spcBef>
                <a:spcPts val="750"/>
              </a:spcBef>
              <a:buClr>
                <a:srgbClr val="CC4757"/>
              </a:buClr>
              <a:buSzPct val="70000"/>
              <a:buFont typeface="Wingdings" pitchFamily="2" charset="2"/>
              <a:buChar char=""/>
              <a:tabLst>
                <a:tab pos="314325" algn="l"/>
                <a:tab pos="762000" algn="l"/>
                <a:tab pos="1211263" algn="l"/>
                <a:tab pos="1660525" algn="l"/>
                <a:tab pos="2109788" algn="l"/>
                <a:tab pos="2559050" algn="l"/>
                <a:tab pos="3008313" algn="l"/>
                <a:tab pos="3457575" algn="l"/>
                <a:tab pos="3906838" algn="l"/>
                <a:tab pos="4356100" algn="l"/>
                <a:tab pos="4805363" algn="l"/>
                <a:tab pos="5254625" algn="l"/>
                <a:tab pos="5703888" algn="l"/>
                <a:tab pos="6153150" algn="l"/>
                <a:tab pos="6602413" algn="l"/>
                <a:tab pos="7051675" algn="l"/>
                <a:tab pos="7500938" algn="l"/>
                <a:tab pos="7950200" algn="l"/>
                <a:tab pos="8399463" algn="l"/>
                <a:tab pos="8848725" algn="l"/>
                <a:tab pos="9297988" algn="l"/>
              </a:tabLst>
            </a:pPr>
            <a:r>
              <a:rPr lang="cs-CZ" sz="3000" b="1">
                <a:solidFill>
                  <a:srgbClr val="FF6F61"/>
                </a:solidFill>
              </a:rPr>
              <a:t>Býložravce</a:t>
            </a:r>
            <a:r>
              <a:rPr lang="cs-CZ" sz="3000" b="1">
                <a:solidFill>
                  <a:srgbClr val="FFFFFF"/>
                </a:solidFill>
              </a:rPr>
              <a:t> – </a:t>
            </a:r>
            <a:r>
              <a:rPr lang="cs-CZ" sz="3000">
                <a:solidFill>
                  <a:srgbClr val="FFFFFF"/>
                </a:solidFill>
              </a:rPr>
              <a:t>živí se rostlinnou potravou (kůň, kráva, ovce, srna, zajíc)</a:t>
            </a:r>
          </a:p>
          <a:p>
            <a:pPr marL="314325" indent="-314325">
              <a:spcBef>
                <a:spcPts val="750"/>
              </a:spcBef>
              <a:buClr>
                <a:srgbClr val="CC4757"/>
              </a:buClr>
              <a:buSzPct val="70000"/>
              <a:buFont typeface="Wingdings" pitchFamily="2" charset="2"/>
              <a:buChar char=""/>
              <a:tabLst>
                <a:tab pos="314325" algn="l"/>
                <a:tab pos="762000" algn="l"/>
                <a:tab pos="1211263" algn="l"/>
                <a:tab pos="1660525" algn="l"/>
                <a:tab pos="2109788" algn="l"/>
                <a:tab pos="2559050" algn="l"/>
                <a:tab pos="3008313" algn="l"/>
                <a:tab pos="3457575" algn="l"/>
                <a:tab pos="3906838" algn="l"/>
                <a:tab pos="4356100" algn="l"/>
                <a:tab pos="4805363" algn="l"/>
                <a:tab pos="5254625" algn="l"/>
                <a:tab pos="5703888" algn="l"/>
                <a:tab pos="6153150" algn="l"/>
                <a:tab pos="6602413" algn="l"/>
                <a:tab pos="7051675" algn="l"/>
                <a:tab pos="7500938" algn="l"/>
                <a:tab pos="7950200" algn="l"/>
                <a:tab pos="8399463" algn="l"/>
                <a:tab pos="8848725" algn="l"/>
                <a:tab pos="9297988" algn="l"/>
              </a:tabLst>
            </a:pPr>
            <a:r>
              <a:rPr lang="cs-CZ" sz="3000" b="1">
                <a:solidFill>
                  <a:srgbClr val="FF6F61"/>
                </a:solidFill>
              </a:rPr>
              <a:t>Masožravce</a:t>
            </a:r>
            <a:r>
              <a:rPr lang="cs-CZ" sz="3000" b="1">
                <a:solidFill>
                  <a:srgbClr val="FFFFFF"/>
                </a:solidFill>
              </a:rPr>
              <a:t> –</a:t>
            </a:r>
            <a:r>
              <a:rPr lang="cs-CZ" sz="3000">
                <a:solidFill>
                  <a:srgbClr val="FFFFFF"/>
                </a:solidFill>
              </a:rPr>
              <a:t>živí se živočišnou potravou –šelmy (vlk, liška, kuna)</a:t>
            </a:r>
          </a:p>
          <a:p>
            <a:pPr marL="314325" indent="-314325">
              <a:spcBef>
                <a:spcPts val="750"/>
              </a:spcBef>
              <a:buClr>
                <a:srgbClr val="CC4757"/>
              </a:buClr>
              <a:buSzPct val="70000"/>
              <a:buFont typeface="Wingdings" pitchFamily="2" charset="2"/>
              <a:buChar char=""/>
              <a:tabLst>
                <a:tab pos="314325" algn="l"/>
                <a:tab pos="762000" algn="l"/>
                <a:tab pos="1211263" algn="l"/>
                <a:tab pos="1660525" algn="l"/>
                <a:tab pos="2109788" algn="l"/>
                <a:tab pos="2559050" algn="l"/>
                <a:tab pos="3008313" algn="l"/>
                <a:tab pos="3457575" algn="l"/>
                <a:tab pos="3906838" algn="l"/>
                <a:tab pos="4356100" algn="l"/>
                <a:tab pos="4805363" algn="l"/>
                <a:tab pos="5254625" algn="l"/>
                <a:tab pos="5703888" algn="l"/>
                <a:tab pos="6153150" algn="l"/>
                <a:tab pos="6602413" algn="l"/>
                <a:tab pos="7051675" algn="l"/>
                <a:tab pos="7500938" algn="l"/>
                <a:tab pos="7950200" algn="l"/>
                <a:tab pos="8399463" algn="l"/>
                <a:tab pos="8848725" algn="l"/>
                <a:tab pos="9297988" algn="l"/>
              </a:tabLst>
            </a:pPr>
            <a:r>
              <a:rPr lang="cs-CZ" sz="3000" b="1">
                <a:solidFill>
                  <a:srgbClr val="FF6F61"/>
                </a:solidFill>
              </a:rPr>
              <a:t>Všežravce</a:t>
            </a:r>
            <a:r>
              <a:rPr lang="cs-CZ" sz="3000" b="1">
                <a:solidFill>
                  <a:srgbClr val="FFFFFF"/>
                </a:solidFill>
              </a:rPr>
              <a:t> –</a:t>
            </a:r>
            <a:r>
              <a:rPr lang="cs-CZ" sz="3000">
                <a:solidFill>
                  <a:srgbClr val="FFFFFF"/>
                </a:solidFill>
              </a:rPr>
              <a:t> živí se živočišnou i rostlinnou potravou (prase, myš)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1000" fill="hold"/>
                                        <p:tgtEl>
                                          <p:spTgt spid="235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  <p:tav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235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  <p:tav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235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90"/>
                                          </p:val>
                                        </p:tav>
                                        <p:tav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0" dur="1000"/>
                                        <p:tgtEl>
                                          <p:spTgt spid="235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1000" fill="hold"/>
                                        <p:tgtEl>
                                          <p:spTgt spid="2355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  <p:tav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1000" fill="hold"/>
                                        <p:tgtEl>
                                          <p:spTgt spid="2355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  <p:tav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7" dur="1000" fill="hold"/>
                                        <p:tgtEl>
                                          <p:spTgt spid="2355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90"/>
                                          </p:val>
                                        </p:tav>
                                        <p:tav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8" dur="1000"/>
                                        <p:tgtEl>
                                          <p:spTgt spid="2355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1000" fill="hold"/>
                                        <p:tgtEl>
                                          <p:spTgt spid="2355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  <p:tav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1000" fill="hold"/>
                                        <p:tgtEl>
                                          <p:spTgt spid="2355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  <p:tav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5" dur="1000" fill="hold"/>
                                        <p:tgtEl>
                                          <p:spTgt spid="2355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90"/>
                                          </p:val>
                                        </p:tav>
                                        <p:tav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6" dur="1000"/>
                                        <p:tgtEl>
                                          <p:spTgt spid="2355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1" dur="1000" fill="hold"/>
                                        <p:tgtEl>
                                          <p:spTgt spid="2355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  <p:tav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2" dur="1000" fill="hold"/>
                                        <p:tgtEl>
                                          <p:spTgt spid="2355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  <p:tav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3" dur="1000" fill="hold"/>
                                        <p:tgtEl>
                                          <p:spTgt spid="2355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90"/>
                                          </p:val>
                                        </p:tav>
                                        <p:tav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4" dur="1000"/>
                                        <p:tgtEl>
                                          <p:spTgt spid="2355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ÚKOLY:</a:t>
            </a:r>
          </a:p>
        </p:txBody>
      </p:sp>
      <p:sp>
        <p:nvSpPr>
          <p:cNvPr id="6246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Times New Roman" pitchFamily="18" charset="0"/>
              <a:buAutoNum type="arabicPeriod"/>
            </a:pPr>
            <a:r>
              <a:rPr lang="cs-CZ" smtClean="0"/>
              <a:t>Z jakých částí se skládá tělo savců?</a:t>
            </a:r>
          </a:p>
          <a:p>
            <a:pPr marL="514350" indent="-514350">
              <a:buFont typeface="Times New Roman" pitchFamily="18" charset="0"/>
              <a:buAutoNum type="arabicPeriod"/>
            </a:pPr>
            <a:r>
              <a:rPr lang="cs-CZ" smtClean="0"/>
              <a:t>Z čeho je složena kostra?</a:t>
            </a:r>
          </a:p>
          <a:p>
            <a:pPr marL="514350" indent="-514350">
              <a:buFont typeface="Times New Roman" pitchFamily="18" charset="0"/>
              <a:buAutoNum type="arabicPeriod"/>
            </a:pPr>
            <a:r>
              <a:rPr lang="cs-CZ" smtClean="0"/>
              <a:t>Od čeho je odvozen název savci?</a:t>
            </a:r>
          </a:p>
          <a:p>
            <a:pPr marL="514350" indent="-514350">
              <a:buFont typeface="Times New Roman" pitchFamily="18" charset="0"/>
              <a:buAutoNum type="arabicPeriod"/>
            </a:pPr>
            <a:r>
              <a:rPr lang="cs-CZ" smtClean="0"/>
              <a:t>Jak rozdělujeme savce podle druhu potravy ?</a:t>
            </a:r>
          </a:p>
          <a:p>
            <a:pPr marL="514350" indent="-514350">
              <a:buFont typeface="Times New Roman" pitchFamily="18" charset="0"/>
              <a:buAutoNum type="arabicPeriod"/>
            </a:pPr>
            <a:r>
              <a:rPr lang="cs-CZ" smtClean="0"/>
              <a:t>Čím je pokryto tělo savců?</a:t>
            </a:r>
          </a:p>
          <a:p>
            <a:pPr marL="514350" indent="-514350">
              <a:buFont typeface="Times New Roman" pitchFamily="18" charset="0"/>
              <a:buAutoNum type="arabicPeriod"/>
            </a:pPr>
            <a:r>
              <a:rPr lang="cs-CZ" smtClean="0"/>
              <a:t>Popiš trávicí ústrojí savců.</a:t>
            </a:r>
          </a:p>
          <a:p>
            <a:pPr marL="514350" indent="-514350">
              <a:buFont typeface="Times New Roman" pitchFamily="18" charset="0"/>
              <a:buAutoNum type="arabicPeriod"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89" name="Nadpis 1"/>
          <p:cNvSpPr>
            <a:spLocks noGrp="1"/>
          </p:cNvSpPr>
          <p:nvPr>
            <p:ph type="title"/>
          </p:nvPr>
        </p:nvSpPr>
        <p:spPr>
          <a:xfrm>
            <a:off x="457200" y="188913"/>
            <a:ext cx="8224838" cy="719137"/>
          </a:xfrm>
        </p:spPr>
        <p:txBody>
          <a:bodyPr/>
          <a:lstStyle/>
          <a:p>
            <a:r>
              <a:rPr lang="cs-CZ" smtClean="0"/>
              <a:t>CITACE:</a:t>
            </a:r>
          </a:p>
        </p:txBody>
      </p:sp>
      <p:sp>
        <p:nvSpPr>
          <p:cNvPr id="63490" name="Zástupný symbol pro obsah 2"/>
          <p:cNvSpPr>
            <a:spLocks noGrp="1"/>
          </p:cNvSpPr>
          <p:nvPr>
            <p:ph idx="1"/>
          </p:nvPr>
        </p:nvSpPr>
        <p:spPr>
          <a:xfrm>
            <a:off x="457200" y="765175"/>
            <a:ext cx="8224838" cy="5832475"/>
          </a:xfrm>
        </p:spPr>
        <p:txBody>
          <a:bodyPr/>
          <a:lstStyle/>
          <a:p>
            <a:r>
              <a:rPr lang="cs-CZ" sz="1800" smtClean="0"/>
              <a:t>SZCZEPANEK, Marek. . </a:t>
            </a:r>
            <a:r>
              <a:rPr lang="cs-CZ" sz="1800" smtClean="0">
                <a:latin typeface="Arial" charset="0"/>
                <a:cs typeface="Arial" charset="0"/>
              </a:rPr>
              <a:t>Http://cs.wikipedia.org/ [online].18.4. 2005 [cit. 2011-10-12]. File:Erinaceus_europaeus_(Marek_Szczepanek).jpg.                    Dostupné z WWW: http://cs.wikipedia.org/wiki/Soubor:Erinaceus_europaeus_(Marek_Szczepanek).jpg</a:t>
            </a:r>
          </a:p>
          <a:p>
            <a:r>
              <a:rPr lang="cs-CZ" sz="1800" smtClean="0">
                <a:latin typeface="Arial" charset="0"/>
                <a:cs typeface="Arial" charset="0"/>
              </a:rPr>
              <a:t>HELLWIG, Hans. Http://cs.wikipedia.org/ [online].19.6. 2010 [cit. 2011-10-12]. File: 01-sfel-08-009a_-_crop.jpg. Dostupné z WWW: http://cs.wikipedia.org/wiki/Soubor:01-sfel-08-009a_-_crop.jpg</a:t>
            </a:r>
          </a:p>
          <a:p>
            <a:r>
              <a:rPr lang="cs-CZ" sz="1800" smtClean="0">
                <a:latin typeface="Arial" charset="0"/>
                <a:cs typeface="Arial" charset="0"/>
              </a:rPr>
              <a:t>TOIVANEA, Toivo. Http://cs.wikipedia.org/ [online].6.4. 2005 [cit. 2011-10-12]. File:</a:t>
            </a:r>
            <a:r>
              <a:rPr lang="cs-CZ" sz="1800" smtClean="0"/>
              <a:t>Kurre5.jpg. </a:t>
            </a:r>
            <a:r>
              <a:rPr lang="cs-CZ" sz="1800" smtClean="0">
                <a:latin typeface="Arial" charset="0"/>
                <a:cs typeface="Arial" charset="0"/>
              </a:rPr>
              <a:t> Dostupné z WWW: </a:t>
            </a:r>
            <a:r>
              <a:rPr lang="cs-CZ" sz="1800" smtClean="0"/>
              <a:t>http://cs.wikipedia.org/wiki/Soubor:Kurre5.jpg</a:t>
            </a:r>
          </a:p>
          <a:p>
            <a:r>
              <a:rPr lang="cs-CZ" sz="1800" smtClean="0"/>
              <a:t>SZCZEPANEK, Marek. . </a:t>
            </a:r>
            <a:r>
              <a:rPr lang="cs-CZ" sz="1800" smtClean="0">
                <a:latin typeface="Arial" charset="0"/>
                <a:cs typeface="Arial" charset="0"/>
              </a:rPr>
              <a:t>Http://cs.wikipedia.org/ [online].18.4. 2005 [cit. 2011-10-12]. File: Capreolus_capreolus_(Marek_Szczepanek).jpg.                  Dostupné z WWW: http://cs.wikipedia.org/wiki/Soubor:Capreolus_capreolus_(Marek_Szczepanek).jpg</a:t>
            </a:r>
          </a:p>
          <a:p>
            <a:r>
              <a:rPr lang="cs-CZ" sz="1800" smtClean="0">
                <a:latin typeface="Arial" charset="0"/>
                <a:cs typeface="Arial" charset="0"/>
              </a:rPr>
              <a:t>BARTZ, Richard. </a:t>
            </a:r>
            <a:r>
              <a:rPr lang="cs-CZ" sz="1800" smtClean="0"/>
              <a:t>. </a:t>
            </a:r>
            <a:r>
              <a:rPr lang="cs-CZ" sz="1800" smtClean="0">
                <a:latin typeface="Arial" charset="0"/>
                <a:cs typeface="Arial" charset="0"/>
              </a:rPr>
              <a:t>Http://cs.wikipedia.org/ [online].22.5. 2007 [cit. 2011-10-12]. File:Wild_Boar_Habbitat_3.jpg.Dostupné z WWW: http://cs.wikipedia.org/wiki/Soubor:Wild_Boar_Habbitat_3.jpg</a:t>
            </a:r>
            <a:endParaRPr lang="cs-CZ" sz="1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3" name="Nadpis 1"/>
          <p:cNvSpPr>
            <a:spLocks noGrp="1"/>
          </p:cNvSpPr>
          <p:nvPr>
            <p:ph type="title"/>
          </p:nvPr>
        </p:nvSpPr>
        <p:spPr>
          <a:xfrm>
            <a:off x="457200" y="188913"/>
            <a:ext cx="8224838" cy="936625"/>
          </a:xfrm>
        </p:spPr>
        <p:txBody>
          <a:bodyPr/>
          <a:lstStyle/>
          <a:p>
            <a:r>
              <a:rPr lang="cs-CZ" smtClean="0"/>
              <a:t>CITACE:</a:t>
            </a:r>
          </a:p>
        </p:txBody>
      </p:sp>
      <p:sp>
        <p:nvSpPr>
          <p:cNvPr id="64514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513"/>
            <a:ext cx="8362950" cy="5545137"/>
          </a:xfrm>
        </p:spPr>
        <p:txBody>
          <a:bodyPr/>
          <a:lstStyle/>
          <a:p>
            <a:r>
              <a:rPr lang="cs-CZ" sz="1800" smtClean="0"/>
              <a:t>DEZIDOR. </a:t>
            </a:r>
            <a:r>
              <a:rPr lang="cs-CZ" sz="1800" smtClean="0">
                <a:latin typeface="Arial" charset="0"/>
                <a:cs typeface="Arial" charset="0"/>
              </a:rPr>
              <a:t>Http://cs.wikipedia.org/ [online].10.2. 2010 [cit. 2011-10-12]. File: Ko%C4%8Dka_(44).jpg .Dostupné z WWW: http://commons.wikimedia.org/wiki/File:Ko%C4%8Dka_(44).jpg</a:t>
            </a:r>
          </a:p>
          <a:p>
            <a:r>
              <a:rPr lang="cs-CZ" sz="1800" smtClean="0"/>
              <a:t>DEZIDOR. </a:t>
            </a:r>
            <a:r>
              <a:rPr lang="cs-CZ" sz="1800" smtClean="0">
                <a:latin typeface="Arial" charset="0"/>
                <a:cs typeface="Arial" charset="0"/>
              </a:rPr>
              <a:t>Http://cs.wikipedia.org/ [online].8.4. 2011 [cit. 2011-10-12]. File: K%C5%AF%C5%88_(5).jpg. Dostupné z WWW: http://commons.wikimedia.org/wiki/File:K%C5%AF%C5%88_(5).jpg</a:t>
            </a:r>
          </a:p>
          <a:p>
            <a:r>
              <a:rPr lang="cs-CZ" sz="1800" smtClean="0"/>
              <a:t>DEZIDOR. </a:t>
            </a:r>
            <a:r>
              <a:rPr lang="cs-CZ" sz="1800" smtClean="0">
                <a:latin typeface="Arial" charset="0"/>
                <a:cs typeface="Arial" charset="0"/>
              </a:rPr>
              <a:t>Http://cs.wikipedia.org/ [online].5.12. 2010 [cit. 2011-10-12]. File: :Prase_dom%C3%A1c%C3%AD.jpg. Dostupné z WWW: http://commons.wikimedia.org/wiki/File:Prase_dom%C3%A1c%C3%AD.jg</a:t>
            </a:r>
          </a:p>
          <a:p>
            <a:r>
              <a:rPr lang="cs-CZ" sz="1800" smtClean="0">
                <a:latin typeface="Arial" charset="0"/>
                <a:cs typeface="Arial" charset="0"/>
              </a:rPr>
              <a:t>www.ucebnipomucky.eu/image/prirodopis2/savci.jpg</a:t>
            </a:r>
          </a:p>
          <a:p>
            <a:r>
              <a:rPr lang="cs-CZ" sz="1800" smtClean="0">
                <a:latin typeface="Arial" charset="0"/>
                <a:cs typeface="Arial" charset="0"/>
              </a:rPr>
              <a:t>SURACHIT. Http://cs.wikipedia.org/ [online].3.12. 2007 [cit. 2011-10-12]. File: Cat_anatomy_diagram_(cs).svg. Dostupné z WWW: http://cs.wikipedia.org/wiki/Soubor:Cat_anatomy_diagram_(cs).svg</a:t>
            </a:r>
          </a:p>
          <a:p>
            <a:r>
              <a:rPr lang="cs-CZ" sz="1800" smtClean="0">
                <a:latin typeface="Arial" charset="0"/>
                <a:cs typeface="Arial" charset="0"/>
              </a:rPr>
              <a:t>GROBE, Hanes. Http://cs.wikipedia.org/ [online].4.6. 2006 [cit. 2011-10-12]. File:Talpa_europaea_hg.jpg.  Dostupné z WWW: http://cs.wikipedia.org/wiki/Soubor:Talpa_europaea_hg.jpg</a:t>
            </a:r>
          </a:p>
          <a:p>
            <a:endParaRPr lang="cs-CZ" sz="1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orbel"/>
        <a:ea typeface="Lucida Sans Unicode"/>
        <a:cs typeface="Lucida Sans Unicode"/>
      </a:majorFont>
      <a:minorFont>
        <a:latin typeface="Corbel"/>
        <a:ea typeface="Lucida Sans Unicode"/>
        <a:cs typeface="Lucida Sans Unicode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=""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Corbel" pitchFamily="32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=""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Corbel" pitchFamily="32" charset="0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orbel"/>
        <a:ea typeface="Lucida Sans Unicode"/>
        <a:cs typeface="Lucida Sans Unicode"/>
      </a:majorFont>
      <a:minorFont>
        <a:latin typeface="Corbel"/>
        <a:ea typeface="Lucida Sans Unicode"/>
        <a:cs typeface="Lucida Sans Unicode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=""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Corbel" pitchFamily="32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=""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Corbel" pitchFamily="32" charset="0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192</TotalTime>
  <Words>537</Words>
  <Application>Microsoft Office PowerPoint</Application>
  <PresentationFormat>Předvádění na obrazovce (4:3)</PresentationFormat>
  <Paragraphs>75</Paragraphs>
  <Slides>20</Slides>
  <Notes>16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20</vt:i4>
      </vt:variant>
    </vt:vector>
  </HeadingPairs>
  <TitlesOfParts>
    <vt:vector size="30" baseType="lpstr">
      <vt:lpstr>Corbel</vt:lpstr>
      <vt:lpstr>Lucida Sans Unicode</vt:lpstr>
      <vt:lpstr>Times New Roman</vt:lpstr>
      <vt:lpstr>Arial</vt:lpstr>
      <vt:lpstr>Arial Black</vt:lpstr>
      <vt:lpstr>Georgia</vt:lpstr>
      <vt:lpstr>Wingdings</vt:lpstr>
      <vt:lpstr>Wingdings 2</vt:lpstr>
      <vt:lpstr>Motiv systému Office</vt:lpstr>
      <vt:lpstr>1_Motiv systému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ÚKOLY:</vt:lpstr>
      <vt:lpstr>CITACE: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OBRATLOVCI</dc:title>
  <dc:creator>H Koláčková</dc:creator>
  <cp:lastModifiedBy>Maminka</cp:lastModifiedBy>
  <cp:revision>25</cp:revision>
  <cp:lastPrinted>1601-01-01T00:00:00Z</cp:lastPrinted>
  <dcterms:created xsi:type="dcterms:W3CDTF">2011-11-07T12:23:01Z</dcterms:created>
  <dcterms:modified xsi:type="dcterms:W3CDTF">2013-09-20T07:29:26Z</dcterms:modified>
</cp:coreProperties>
</file>