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handoutMasterIdLst>
    <p:handoutMasterId r:id="rId21"/>
  </p:handoutMasterIdLst>
  <p:sldIdLst>
    <p:sldId id="256" r:id="rId2"/>
    <p:sldId id="271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6" r:id="rId15"/>
    <p:sldId id="269" r:id="rId16"/>
    <p:sldId id="276" r:id="rId17"/>
    <p:sldId id="274" r:id="rId18"/>
    <p:sldId id="275" r:id="rId19"/>
  </p:sldIdLst>
  <p:sldSz cx="10080625" cy="7559675"/>
  <p:notesSz cx="7559675" cy="10691813"/>
  <p:defaultTextStyle>
    <a:defPPr>
      <a:defRPr lang="cs-CZ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99" autoAdjust="0"/>
  </p:normalViewPr>
  <p:slideViewPr>
    <p:cSldViewPr>
      <p:cViewPr varScale="1">
        <p:scale>
          <a:sx n="94" d="100"/>
          <a:sy n="94" d="100"/>
        </p:scale>
        <p:origin x="-204" y="-10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>
            <a:lvl1pPr defTabSz="914305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Lucida Sans Unicode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>
            <a:lvl1pPr algn="r" defTabSz="914305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Lucida Sans Unicode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>
            <a:lvl1pPr defTabSz="914305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Lucida Sans Unicode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anchor="b" compatLnSpc="0"/>
          <a:lstStyle>
            <a:lvl1pPr algn="r" defTabSz="914305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 sz="1400"/>
            </a:pPr>
            <a:fld id="{302471A8-BE6D-4D39-A25B-E74FA4D5ACC4}" type="slidenum">
              <a:rPr/>
              <a:pPr>
                <a:defRPr sz="1400"/>
              </a:pPr>
              <a:t>‹#›</a:t>
            </a:fld>
            <a:endParaRPr lang="cs-CZ">
              <a:latin typeface="Arial" pitchFamily="18"/>
              <a:ea typeface="Lucida Sans Unicode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defTabSz="914305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defTabSz="914305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defTabSz="914305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defTabSz="914305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FAE05FB5-CA3B-44F5-997A-F598F9A11F4B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Arial" pitchFamily="18"/>
        <a:ea typeface="Mangal" pitchFamily="2"/>
        <a:cs typeface="Mangal" pitchFamily="2"/>
      </a:defRPr>
    </a:lvl1pPr>
    <a:lvl2pPr marL="742950" indent="-285750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angal" pitchFamily="2"/>
        <a:cs typeface="Mangal" pitchFamily="2"/>
      </a:defRPr>
    </a:lvl2pPr>
    <a:lvl3pPr marL="1143000" indent="-228600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angal" pitchFamily="2"/>
        <a:cs typeface="Mangal" pitchFamily="2"/>
      </a:defRPr>
    </a:lvl3pPr>
    <a:lvl4pPr marL="1600200" indent="-228600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angal" pitchFamily="2"/>
        <a:cs typeface="Mangal" pitchFamily="2"/>
      </a:defRPr>
    </a:lvl4pPr>
    <a:lvl5pPr marL="2057400" indent="-228600" algn="l" defTabSz="912813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angal" pitchFamily="2"/>
        <a:cs typeface="Mangal" pitchFamily="2"/>
      </a:defRPr>
    </a:lvl5pPr>
    <a:lvl6pPr marL="2285763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16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68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6386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2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0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8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6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8674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0722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2770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4818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6866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9938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>
              <a:spcBef>
                <a:spcPct val="0"/>
              </a:spcBef>
            </a:pPr>
            <a:endParaRPr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56047" y="1091954"/>
            <a:ext cx="8568531" cy="2876876"/>
          </a:xfrm>
        </p:spPr>
        <p:txBody>
          <a:bodyPr>
            <a:noAutofit/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64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512094" y="4031827"/>
            <a:ext cx="7056438" cy="2168351"/>
          </a:xfrm>
        </p:spPr>
        <p:txBody>
          <a:bodyPr>
            <a:normAutofit/>
          </a:bodyPr>
          <a:lstStyle>
            <a:lvl1pPr marL="0" indent="0" algn="ctr">
              <a:buNone/>
              <a:defRPr lang="en-US" sz="3300" b="0">
                <a:solidFill>
                  <a:schemeClr val="tx2"/>
                </a:solidFill>
                <a:effectLst/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7A7D6-70E5-4AE9-AE56-57425EF037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0709A-0D29-478C-ACF0-E929FDEF29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96300" y="2960147"/>
            <a:ext cx="8568531" cy="3431333"/>
          </a:xfrm>
        </p:spPr>
        <p:txBody>
          <a:bodyPr anchor="t"/>
          <a:lstStyle>
            <a:lvl1pPr algn="ctr">
              <a:buNone/>
              <a:defRPr lang="en-US" sz="66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96300" y="1244438"/>
            <a:ext cx="8568531" cy="1664178"/>
          </a:xfrm>
        </p:spPr>
        <p:txBody>
          <a:bodyPr anchor="b">
            <a:normAutofit/>
          </a:bodyPr>
          <a:lstStyle>
            <a:lvl1pPr algn="ctr">
              <a:buNone/>
              <a:defRPr lang="en-US" sz="2600" b="0" smtClean="0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4A5C8-E214-45DD-9DF7-8835939C38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504031" y="1763925"/>
            <a:ext cx="4452276" cy="498903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5124318" y="1763925"/>
            <a:ext cx="4452276" cy="498903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DB807-050E-4031-AEA9-4E2B7E50C6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504031" y="1692178"/>
            <a:ext cx="4454027" cy="705219"/>
          </a:xfrm>
        </p:spPr>
        <p:txBody>
          <a:bodyPr anchor="b">
            <a:noAutofit/>
          </a:bodyPr>
          <a:lstStyle>
            <a:lvl1pPr marL="0" indent="0" algn="l">
              <a:buNone/>
              <a:defRPr sz="2400" b="1" cap="all" baseline="0">
                <a:solidFill>
                  <a:schemeClr val="tx1"/>
                </a:solidFill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0818" y="1692178"/>
            <a:ext cx="4455776" cy="705219"/>
          </a:xfrm>
        </p:spPr>
        <p:txBody>
          <a:bodyPr anchor="b">
            <a:noAutofit/>
          </a:bodyPr>
          <a:lstStyle>
            <a:lvl1pPr marL="0" indent="0" algn="l">
              <a:buNone/>
              <a:defRPr sz="2400" b="1" cap="all" baseline="0">
                <a:solidFill>
                  <a:schemeClr val="tx1"/>
                </a:solidFill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8EAFE-2068-498E-B9D9-91B206A35D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56A82-34DD-4CBF-8253-33F3BD7FEA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6EF2B-6B9B-4C67-A45B-A22782BBEB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04032" y="300987"/>
            <a:ext cx="3316456" cy="1280945"/>
          </a:xfrm>
        </p:spPr>
        <p:txBody>
          <a:bodyPr/>
          <a:lstStyle>
            <a:lvl1pPr algn="ctr">
              <a:defRPr sz="26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941245" y="300988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04032" y="1581933"/>
            <a:ext cx="3316456" cy="5171028"/>
          </a:xfrm>
        </p:spPr>
        <p:txBody>
          <a:bodyPr/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692CD-6472-44D7-A1CB-76AB76A12C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801688" y="1171575"/>
            <a:ext cx="5070475" cy="4384675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50397" tIns="50397" rIns="50397" bIns="50397" anchor="ctr">
            <a:normAutofit/>
          </a:bodyPr>
          <a:lstStyle/>
          <a:p>
            <a:pPr indent="-302383" defTabSz="914305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200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6079393" y="4787794"/>
            <a:ext cx="3360208" cy="782487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815408" y="1347753"/>
            <a:ext cx="5044282" cy="4031827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>
            <a:lvl1pPr>
              <a:buNone/>
              <a:defRPr sz="35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6079393" y="1511935"/>
            <a:ext cx="3356848" cy="3229877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1pPr>
            <a:lvl2pPr marL="507471" marR="0" indent="-124244">
              <a:buFontTx/>
              <a:buNone/>
              <a:defRPr sz="1300"/>
            </a:lvl2pPr>
            <a:lvl3pPr marL="1007943" marR="0" indent="-129493">
              <a:buFontTx/>
              <a:buNone/>
              <a:defRPr sz="1100"/>
            </a:lvl3pPr>
            <a:lvl4pPr marL="1450669" marR="0" indent="-124244">
              <a:buFontTx/>
              <a:buNone/>
              <a:defRPr sz="1000"/>
            </a:lvl4pPr>
            <a:lvl5pPr marL="1886394" marR="0" indent="-129493">
              <a:buFontTx/>
              <a:buNone/>
              <a:defRPr sz="1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646BE-F222-4361-BEB7-57E95B9029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E4EF2-6996-4470-A60C-56B78821BD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453" y="302738"/>
            <a:ext cx="2268141" cy="64502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3E4B0-6F99-4574-B86C-2A817A272D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503238" y="336550"/>
            <a:ext cx="9074150" cy="1258888"/>
          </a:xfrm>
          <a:prstGeom prst="rect">
            <a:avLst/>
          </a:prstGeom>
        </p:spPr>
        <p:txBody>
          <a:bodyPr lIns="100794" tIns="50397" rIns="100794" bIns="50397"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Rectangle 11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9074150" cy="498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397" tIns="50397" rIns="50397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503238" y="6884988"/>
            <a:ext cx="2352675" cy="523875"/>
          </a:xfrm>
          <a:prstGeom prst="rect">
            <a:avLst/>
          </a:prstGeom>
        </p:spPr>
        <p:txBody>
          <a:bodyPr lIns="100794" tIns="50397" rIns="100794" bIns="50397" anchor="b" anchorCtr="0"/>
          <a:lstStyle>
            <a:lvl1pPr defTabSz="914305" fontAlgn="auto">
              <a:spcBef>
                <a:spcPts val="0"/>
              </a:spcBef>
              <a:spcAft>
                <a:spcPts val="0"/>
              </a:spcAft>
              <a:defRPr lang="en-US" sz="130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444875" y="6884988"/>
            <a:ext cx="3190875" cy="523875"/>
          </a:xfrm>
          <a:prstGeom prst="rect">
            <a:avLst/>
          </a:prstGeom>
        </p:spPr>
        <p:txBody>
          <a:bodyPr lIns="100794" tIns="50397" rIns="100794" bIns="50397" anchor="b" anchorCtr="0"/>
          <a:lstStyle>
            <a:lvl1pPr algn="ctr" defTabSz="914305" fontAlgn="auto">
              <a:spcBef>
                <a:spcPts val="0"/>
              </a:spcBef>
              <a:spcAft>
                <a:spcPts val="0"/>
              </a:spcAft>
              <a:defRPr lang="en-US" sz="130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7224713" y="6884988"/>
            <a:ext cx="2352675" cy="523875"/>
          </a:xfrm>
          <a:prstGeom prst="rect">
            <a:avLst/>
          </a:prstGeom>
        </p:spPr>
        <p:txBody>
          <a:bodyPr lIns="100794" tIns="50397" rIns="100794" bIns="50397" anchor="b" anchorCtr="0"/>
          <a:lstStyle>
            <a:lvl1pPr algn="r" defTabSz="914305" fontAlgn="auto">
              <a:spcBef>
                <a:spcPts val="0"/>
              </a:spcBef>
              <a:spcAft>
                <a:spcPts val="0"/>
              </a:spcAft>
              <a:defRPr lang="en-US" sz="13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1F548308-E8F2-4880-8A11-4953D63A2A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84" r:id="rId9"/>
    <p:sldLayoutId id="2147483675" r:id="rId10"/>
    <p:sldLayoutId id="2147483674" r:id="rId11"/>
  </p:sldLayoutIdLst>
  <p:txStyles>
    <p:titleStyle>
      <a:defPPr>
        <a:defRPr sz="49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rtl="0" fontAlgn="base">
        <a:spcBef>
          <a:spcPct val="0"/>
        </a:spcBef>
        <a:spcAft>
          <a:spcPct val="0"/>
        </a:spcAft>
        <a:defRPr lang="en-US" sz="5300" b="1" kern="1200" dirty="0">
          <a:solidFill>
            <a:srgbClr val="7F4A25"/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  <a:lvl2pPr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300" b="1">
          <a:solidFill>
            <a:srgbClr val="7F4A25"/>
          </a:solidFill>
          <a:latin typeface="Candara" pitchFamily="34" charset="0"/>
        </a:defRPr>
      </a:lvl9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indent="-3016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100">
          <a:solidFill>
            <a:schemeClr val="tx1"/>
          </a:solidFill>
          <a:latin typeface="+mn-lt"/>
          <a:ea typeface="+mn-lt"/>
          <a:cs typeface="+mn-lt"/>
        </a:defRPr>
      </a:lvl1pPr>
      <a:lvl2pPr marL="614363" indent="-250825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896938" indent="-2508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3pPr>
      <a:lvl4pPr marL="1177925" indent="-250825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4pPr>
      <a:lvl5pPr marL="1450975" indent="-2508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5pPr>
      <a:lvl6pPr marL="1733662" indent="-251986" algn="l" eaLnBrk="1" hangingPunct="1">
        <a:buClr>
          <a:schemeClr val="tx2"/>
        </a:buClr>
        <a:buFont typeface="Wingdings 2" pitchFamily="18" charset="2"/>
        <a:buChar char=""/>
        <a:defRPr lang="en-US" sz="1800" baseline="0" smtClean="0">
          <a:latin typeface="+mn-lt"/>
        </a:defRPr>
      </a:lvl6pPr>
      <a:lvl7pPr marL="2005807" indent="-251986" algn="l" eaLnBrk="1" hangingPunct="1">
        <a:buClr>
          <a:schemeClr val="accent1"/>
        </a:buClr>
        <a:buFont typeface="Wingdings 2" pitchFamily="18" charset="2"/>
        <a:buChar char=""/>
        <a:defRPr lang="en-US" sz="1800" baseline="0" smtClean="0">
          <a:latin typeface="+mn-lt"/>
        </a:defRPr>
      </a:lvl7pPr>
      <a:lvl8pPr marL="2277951" indent="-251986" algn="l" eaLnBrk="1" hangingPunct="1">
        <a:buClr>
          <a:schemeClr val="tx2"/>
        </a:buClr>
        <a:buFont typeface="Wingdings 2" pitchFamily="18" charset="2"/>
        <a:buChar char=""/>
        <a:defRPr sz="1800" baseline="0">
          <a:latin typeface="+mn-lt"/>
        </a:defRPr>
      </a:lvl8pPr>
      <a:lvl9pPr marL="2550096" indent="-251986" algn="l" eaLnBrk="1" hangingPunct="1">
        <a:buClr>
          <a:schemeClr val="accent1"/>
        </a:buClr>
        <a:buFont typeface="Wingdings 2" pitchFamily="18" charset="2"/>
        <a:buChar char=""/>
        <a:defRPr sz="15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503972" eaLnBrk="1" hangingPunct="1"/>
      <a:lvl3pPr marL="1007943" eaLnBrk="1" hangingPunct="1"/>
      <a:lvl4pPr marL="1511915" eaLnBrk="1" hangingPunct="1"/>
      <a:lvl5pPr marL="2015886" eaLnBrk="1" hangingPunct="1"/>
      <a:lvl6pPr marL="2519858" eaLnBrk="1" hangingPunct="1"/>
      <a:lvl7pPr marL="3023829" eaLnBrk="1" hangingPunct="1"/>
      <a:lvl8pPr marL="3527801" eaLnBrk="1" hangingPunct="1"/>
      <a:lvl9pPr marL="4031772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Alopecurus_pratensis_Grote_vossenstaart_closeup.jpg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hyperlink" Target="http://cs.wikipedia.org/wiki/Soubor:Poa_pratensis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359792" y="230803"/>
            <a:ext cx="8712771" cy="1332885"/>
          </a:xfrm>
        </p:spPr>
        <p:txBody>
          <a:bodyPr wrap="square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 sz="8000">
                <a:solidFill>
                  <a:schemeClr val="tx2">
                    <a:shade val="85000"/>
                    <a:satMod val="150000"/>
                  </a:schemeClr>
                </a:solidFill>
              </a:rPr>
              <a:t>NA  LOUCE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4294967295"/>
          </p:nvPr>
        </p:nvSpPr>
        <p:spPr>
          <a:xfrm>
            <a:off x="0" y="3973513"/>
            <a:ext cx="9072563" cy="579437"/>
          </a:xfrm>
        </p:spPr>
        <p:txBody>
          <a:bodyPr anchor="ctr">
            <a:spAutoFit/>
          </a:bodyPr>
          <a:lstStyle/>
          <a:p>
            <a:pPr indent="0" algn="ctr">
              <a:spcBef>
                <a:spcPct val="0"/>
              </a:spcBef>
              <a:buSzPct val="45000"/>
              <a:buFont typeface="StarSymbol"/>
              <a:buNone/>
            </a:pPr>
            <a:r>
              <a:rPr lang="cs-CZ" smtClean="0">
                <a:latin typeface="Britannic Bold" pitchFamily="34" charset="0"/>
                <a:ea typeface="Aharoni"/>
                <a:cs typeface="Aharoni"/>
              </a:rPr>
              <a:t>ROSTLINNÉ SPOLEČENSTVO LOUKA - TRÁVY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3238" y="1619250"/>
            <a:ext cx="9072562" cy="4733925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b="1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b="1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smtClean="0"/>
              <a:t>projekt v rámci vzdělávacího programu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VZDĚLÁNÍ PRO KOKURENCESCHOPNOST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ŠABLOVA ČÍSLO: III/2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NÁZEV:  INOVACE A ZKVALITNĚNÍ VÝUKY PROSTŘEDNICTVÍM ICT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endParaRPr lang="cs-CZ" sz="2200" smtClean="0"/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PŘEDMĚT: PŘÍRODOVĚDA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ROČNÍK: IV.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TÉMA:  NA LOUCE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AUTOR: MGR. HANA KOLÁČKOVÁ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cs-CZ" sz="2200" b="1" smtClean="0"/>
              <a:t>DATUM VYTVOŘENÍ: 26. 10. 2011</a:t>
            </a:r>
          </a:p>
          <a:p>
            <a:pPr algn="ctr">
              <a:lnSpc>
                <a:spcPct val="80000"/>
              </a:lnSpc>
              <a:spcBef>
                <a:spcPct val="0"/>
              </a:spcBef>
            </a:pPr>
            <a:r>
              <a:rPr lang="cs-CZ" sz="2200" smtClean="0"/>
              <a:t> </a:t>
            </a:r>
            <a:r>
              <a:rPr lang="cs-CZ" sz="2200" b="1" smtClean="0">
                <a:solidFill>
                  <a:srgbClr val="C00000"/>
                </a:solidFill>
              </a:rPr>
              <a:t>VY_32_INOVACE_23_HK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endParaRPr lang="cs-CZ" sz="1200" smtClean="0"/>
          </a:p>
        </p:txBody>
      </p:sp>
      <p:pic>
        <p:nvPicPr>
          <p:cNvPr id="17413" name="obrázek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5625" y="611188"/>
            <a:ext cx="3857625" cy="857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0506" y="207941"/>
            <a:ext cx="7854942" cy="1019062"/>
          </a:xfr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solidFill>
                  <a:schemeClr val="accent1">
                    <a:lumMod val="50000"/>
                  </a:schemeClr>
                </a:solidFill>
              </a:rPr>
              <a:t>ANOTACE</a:t>
            </a:r>
            <a:endParaRPr lang="cs-CZ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88" y="1398588"/>
            <a:ext cx="9366250" cy="5873750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PREZENTACE JE VYTVOŘENA JAKO DOPLNĚK K UČIVU  4. ROČNÍKU PŘÍRODOVĚDY. 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 DOPLŇUJE UČIVO </a:t>
            </a:r>
            <a:r>
              <a:rPr lang="cs-CZ" sz="2000" b="1" smtClean="0">
                <a:solidFill>
                  <a:srgbClr val="571713"/>
                </a:solidFill>
              </a:rPr>
              <a:t>ROZMANITOST PŘÍRODY – ŽIVÁ PŘÍRODA, POZNÁVÁNÍ  ŽIVOČICHŮ A ROSTLIN.</a:t>
            </a:r>
          </a:p>
          <a:p>
            <a:pPr indent="0">
              <a:spcBef>
                <a:spcPct val="0"/>
              </a:spcBef>
            </a:pPr>
            <a:r>
              <a:rPr lang="cs-CZ" sz="2000" u="sng" smtClean="0">
                <a:solidFill>
                  <a:srgbClr val="571713"/>
                </a:solidFill>
              </a:rPr>
              <a:t>V RÁMCI PREZENTACE SE ŽÁCI SEZNÁMÍ: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endParaRPr lang="cs-CZ" sz="2000" smtClean="0">
              <a:solidFill>
                <a:srgbClr val="571713"/>
              </a:solidFill>
            </a:endParaRP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1. Louka jako společenstvo rostlin a živočichů.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2. Fenologická pozorování.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3. Trávy jako hlavní rostliny společenstva.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4. Jednotlivé druhy nejběžnějších trav.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endParaRPr lang="cs-CZ" sz="2000" smtClean="0">
              <a:solidFill>
                <a:srgbClr val="571713"/>
              </a:solidFill>
            </a:endParaRP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    </a:t>
            </a:r>
            <a:r>
              <a:rPr lang="cs-CZ" sz="2000" u="sng" smtClean="0">
                <a:solidFill>
                  <a:srgbClr val="571713"/>
                </a:solidFill>
              </a:rPr>
              <a:t>Zkušenosti z pilotování:</a:t>
            </a:r>
          </a:p>
          <a:p>
            <a:pPr indent="0">
              <a:spcBef>
                <a:spcPct val="0"/>
              </a:spcBef>
              <a:buFont typeface="Wingdings 2" pitchFamily="18" charset="2"/>
              <a:buNone/>
            </a:pPr>
            <a:r>
              <a:rPr lang="cs-CZ" sz="2000" smtClean="0">
                <a:solidFill>
                  <a:srgbClr val="571713"/>
                </a:solidFill>
              </a:rPr>
              <a:t>Žáci se seznámili s ročním cyklem života přírodního společenstva louka od prvního jarního blatouchu až po poslední podzimní ocún. Naučili se poznávat trávy, které tvoří základ louky (</a:t>
            </a:r>
            <a:r>
              <a:rPr lang="cs-CZ" sz="2000" b="1" smtClean="0">
                <a:solidFill>
                  <a:srgbClr val="7A4619"/>
                </a:solidFill>
              </a:rPr>
              <a:t>psárky, kostřavy, lipnice, bojínky a srhy)</a:t>
            </a:r>
            <a:r>
              <a:rPr lang="cs-CZ" sz="2000" smtClean="0">
                <a:solidFill>
                  <a:srgbClr val="571713"/>
                </a:solidFill>
              </a:rPr>
              <a:t>. Na závěr odpověděli na shrnující otázky.</a:t>
            </a:r>
          </a:p>
          <a:p>
            <a:pPr indent="0">
              <a:spcBef>
                <a:spcPct val="0"/>
              </a:spcBef>
            </a:pPr>
            <a:endParaRPr lang="cs-CZ" sz="2600" smtClean="0">
              <a:solidFill>
                <a:srgbClr val="571713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ROZKVETLÁ  LOUKA</a:t>
            </a:r>
          </a:p>
        </p:txBody>
      </p:sp>
      <p:pic>
        <p:nvPicPr>
          <p:cNvPr id="19458" name="Obrázek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138" y="2051050"/>
            <a:ext cx="892968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FENOLOGICKÁ  POZOROVÁNÍ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475"/>
            <a:ext cx="9072563" cy="4989513"/>
          </a:xfrm>
        </p:spPr>
        <p:txBody>
          <a:bodyPr>
            <a:normAutofit lnSpcReduction="10000"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9pPr>
          </a:lstStyle>
          <a:p>
            <a:pPr fontAlgn="auto">
              <a:defRPr/>
            </a:pPr>
            <a:r>
              <a:t>Život rostlin na louce se během roku neustále mění. Sotva začne jaro a příroda se probudí, objeví se na louce </a:t>
            </a:r>
            <a:r>
              <a:rPr b="1"/>
              <a:t>blatouchy.</a:t>
            </a:r>
            <a:r>
              <a:t> Ty po určité době odkvetou a objeví se další rostliny a tak louka postupně mění svůj vzhled. To se děje až do podzimu, kdy fialové </a:t>
            </a:r>
            <a:r>
              <a:rPr b="1"/>
              <a:t>ocúny</a:t>
            </a:r>
            <a:r>
              <a:t> zaznamenají poslední kapitolu jejího vývoje.</a:t>
            </a:r>
          </a:p>
          <a:p>
            <a:pPr fontAlgn="auto">
              <a:defRPr/>
            </a:pPr>
            <a:r>
              <a:t>Když na louce rozkvétá nejvíce rostlin, nastává </a:t>
            </a:r>
            <a:r>
              <a:rPr b="1"/>
              <a:t>senoseč.</a:t>
            </a:r>
            <a:r>
              <a:t> V této době jsou rostliny na živiny nejbohatší.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8496300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BLATOUCHY  A  OCÚNY</a:t>
            </a: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23554" name="AutoShape 2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63500" y="-11938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55" name="AutoShape 4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15900" y="-10414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56" name="AutoShape 8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368300" y="-8890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57" name="AutoShape 10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520700" y="-7366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58" name="AutoShape 12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673100" y="-5842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59" name="AutoShape 14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825500" y="-4318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0" name="AutoShape 16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977900" y="-2794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1" name="AutoShape 18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1130300" y="-1270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2" name="AutoShape 20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1282700" y="254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3" name="AutoShape 22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1435100" y="1882775"/>
            <a:ext cx="18478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4" name="AutoShape 24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1587500" y="3302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5" name="AutoShape 26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1739900" y="4826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6" name="AutoShape 28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1892300" y="6350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7" name="AutoShape 30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044700" y="7874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8" name="AutoShape 32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197100" y="9398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69" name="AutoShape 36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501900" y="12446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0" name="AutoShape 38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654300" y="13970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1" name="AutoShape 40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806700" y="15494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2" name="AutoShape 42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2959100" y="17018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3" name="AutoShape 44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3111500" y="18542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4" name="AutoShape 46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3263900" y="20066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5" name="AutoShape 48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3416300" y="21590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6" name="AutoShape 50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3568700" y="23114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7" name="AutoShape 52" descr="data:image/jpg;base64,/9j/4AAQSkZJRgABAQAAAQABAAD/2wCEAAkGBhQSERUUEhQWFRUWGBwXGBgYFhcWGhgYGBgVFxcaHBcXHCYeGBojHBcUHy8gIycpLCwsFR4xNTAqNSYrLCkBCQoKDgwOGg8PGiwkHyQsLCwsLCwsLCwsLCwpLCwsLC8sLCwsLCwsLCksLCwsLCwsLCwpLCwpLCwsLCwsLCwsLP/AABEIAQMAwgMBIgACEQEDEQH/xAAcAAACAgMBAQAAAAAAAAAAAAAFBgMEAAIHAQj/xAA+EAABAwIFAQYEBAUCBQUAAAABAgMRACEEBRIxQVEGEyJhcYEykaGxQsHR8AcUI1LhYvEVFpKiwiQzQ3KC/8QAGwEAAgMBAQEAAAAAAAAAAAAAAwQBAgUGAAf/xAA1EQACAgEDAQYEBAYCAwAAAAABAgADEQQSITEFEyJBUWEycZGhFFKBwSNCseHw8QYVM1PR/9oADAMBAAIRAxEAPwBT7ubAx+VbtuOJkE+Aid7n1qTCEA+KPF4ZOwnc+wmpMSykuFKFSgH4v9I3NJUEpTkefEQUkCSYEBKe8WQJNp5PHyrXEYZC9XiJKt7zSX2ozsuO6UEhDdkj86tZE6pxtxalmUbCtDT4C4xGakAGTDWCyBTZIBCkq62IqTLtZd7qSAnci9ulUmcycS2VKMQJ367D1qxk2O0tFe15JPJNWaxeAOkLv9I34vLGwyolRIAnSbXpdyjDqKCUiajxmea2yAqZoz2YQhelBVHU9KMSttoHoJB8TYMW8ViFLJQtOlXSN/SiGTdiMQ/AIKEf3EXiulu5XhMMgOLhZGxMXPkKXO0fahxaQlshtB4T8RHrwKpaldQLuc4kbQgJMA5uw0ye5YuE/GvfUr16D70PQma9ia1xWKS0guL2HTk8Cubvsa1/c+X7RIku2ZZa+IJAMn6CimKyvVF7dKU8JnilrHdHVPlcU1YTMFJRC0qnzFdLoaUpr2/Ux1F2jEDY/s0EHUlMxzWzWTOaQ44bHYc0Ye7wNFQEc+I1cyXEJdZkjVG4praCcQuJvlmbt4hr+UdHiAhJrbD5KpuUXHToaVe0Cw2+HGwUxwaZ+zObrxLkPLCQADG1WWwbtplTPXcCUi6tBmDe1LmNwRTiklCwYuCKbc4faDpbX8KhYzb1oCnCobUooumfCTSXaeoFNfHWDdtokmJc07bmkvP31d6kn4Bx9zT1l+GST3jhgJVceRFjS52gbS84vQiEg+FZsPmfyrP0Wk2L39nxNK1r/MZTXlyXUhYO9gaGpW7hHPAq/pM+orR3FnDkASUk3HBimhOUB1wOoBCCkETeDyK0twJx5xkL6QQXVKucICTcnSLk781lHy09/qrKPj5z2DKbmHCkmdh9elR497u29I3O/wCQqyOOgv8ApQTGvFaieOK5dDlMD9ZlgcQLmWWKUsFI3F6MZLlim5HVIJ6E3+m1TsplQESKI4nDlQhJjwkn22rTobcFUdYyrEgKIuZo+FOIaTflav8AUf0o6vLYwwQDYkX8qTVgsgn8SiY8h1p4wtsI3qNykH3NRewDIp82H2hWGML7wa9k3cKCZkKginLJ8uSyixkqvelvLWC88NXwoo4nN0l4p6CKfqxuJ9ZdR1MrZzlGIcWFd6AlOwMwkVTvABMkc+dEcZj9UgVSSmsvtK4Fto6D+v8AaKXvk7RMQ3UjLjLqCggKnqd/SocamUlA3O/p0961yzKmHUaSS24LSKF2fSQ3esOvSTThfEZmW9mmy9OEc0uJIJbXbboeldHexYDcOtjUB0mufYjs3iGR3g8aUn40mFD2rGO0+IA8Dgc/0rH51vK+zgiOKVPSb9oc9SsaBKT9IoZ2R7QIYfKXTCFWnoaNPZarFNlwtaVdaUDkjhesgkA3Jsn5mh22d3hyZ4nHWNHaGH1EIUFRBHmKxt9BbIBGpNoG5jzqBpoJFzf/AE/qaxtwJPgSAT0Fz771l2doqLCUG6LNeAeOZvl6lK/9xISkX1KmT5CauYjFJNkyfoPnUIwijdXy/Wt8fj+4SB3cg8jf5Hel6621tm9zgCUGbTzxPWXlFZbJKZTNtjGwmruN7OuKwHfojVPwkX9jWn80hZbEEKIi4I3G007JZKcKy1sYk+1dBVQidPqesaRAJy/K8sbcUn+abUhW4BG5pwwWU6nQm4Qm9qNjD6zcAlO01fwaSD4hvyOKstA6xgcDEwYFr+wVlanBucEVlM8T05DmmI0IgbqtS3gXFFS0q42o9n+CWvSW5KrQPe5qbB5cEDW4BqSPFF78D1rldKqmnPrMxRivM0SO7CR+NdgPufaibKB4zNwml/FOa30FRgk2Hl0qy+pfeECySm/rRafDeuPQy9K+IRXxjBW4SpQHT0pl7RKUllhKN5SB52oVl2UFxxSFDfY09nCIISpezVx6xFeuRjfVn1MK/wASyvhGe5Z41kSaFrX3iwUiOFGt286SVqW4QE7CelWmsQhadbYgHbzrRssCVZBktZtGZqG4gDirTLXNeMsEmruDy06pWoeSRwKx6ae/s8fTzida7jlorh/S4oGYmb9ahw2YlLqjHmKb8Z2bbKpW5pnihycnaacCgou6TIBECfzFPXuijbnp09YcuqkyQ9pnCA1oOopmOk7T50KGUHVqJ0elz8tqPJwa1kqCQnUZJiP81VfeaRuSs9BtSlj2MQ2cCB7wk+ASVvN3EJ0IJAO996rNYZx5UJBUTV7LkJebUoAAp45oGrEKZHeIUYnk0RdJ3uHc5l1qZ+WMLYrIVoEEw4dkn9djVvD4YIEx4ov61Hhc7L4QVGSKq9pFvBvU2CLSFC4NJWr3lxqrHhGMydg3bR0hFGNDYIN9flzVXMXO8gqEniKXMrzZ5egujwzE0dxsJ8QIMHbpW7pawgKj0jARVPEYsmxEtKSpIJ4PMiqvaPt+ll1tCkG6RB43g172OxaV4kJ8iagzDskjGOPNn8IlB/tMmI9a0OSvHWEz6Q+jEK0BabhQmreCx6iCoxXOEZricM4WEmNKbpULHzTQ5jEYtalFbpaSo3Hl5VQ3bByJO4Tr/wDzEjqn/qryuXjL09SfPrWVXvm/LJ3n0l8skoPE7H60Gxq9MNjYb+ajc0bW4UEBR8JuDxO0UMzljxJI5rnkU0Wd2OhAI/eZrAqcQEtevGtJ6fpR159IXpNjEzXqex+hxOIC9Vrg8SOKqY7ClTirEWsYsaaRCuqAP5f3h0GHHynmSqQXVC5m4NEs8cWhFh4TzQnI0dy2pa95gfOrGNznvWVJm4VEVaxM2hvQGXcYOYJYwKHFoSs34HX2pqZYAASkWEAChmUZJpX3yviUISOg5NXMaHFEJQdCd1K5joP1oVpA4Yxaw7iF9IUxQLTfggqJvztxWYJhbzraUfGsgRMX8zwK0DhUNIsP0tTH2aydSXG3bETczcSCBA9TQX1Vi1OaBgKCfpDJZuIRBxJ3uwjy9nmlEWIE28pj70tdqkLwKRpQFLMyTcCPzrrWAwyWwdP4jJPWq2fZO3iWlNrTM3B5BixrmtL20wszbyD1PmIy2lQnM4/2dzLGOkaYOvkjwgczGwpsf7INupOsws/iTYT6URyTs+MO2AARImDuPKryk0PtHth3sKUHCj7/ANoevTpjJE5rjMhcw61AKPqOQeaqtZMX2yCRY7c09dpylCUuKGx0zMb3/KlLvChfeNkGeAa6PsrVLbTuY8+kUs/hsVlRKO5VpSmePIVNgc5U0ooeT/TVuDtHUVbS4tYggDUZk1QzJBCR3sFtVgRukindGoRyvqIOvgwi2yyppWj4QqR5VFgsU2lxWpMpG9qo9n8z/lXNCgFtr3npTDmmUpQO9bUSyv8A7Setaytzn0hwPFmZhsc2UrdbARbSk7VEznSmFpUCCFIEz5E0KUz/AEVNpNp3863OAS4GwVSW06VD3pdtYF3sfKVLAZhxtScYsuLQkGIC+lUMZlSdclUgfI1th1hMNoIvxNe4vD6XEIWr4+elZ/eanVLisYHqYHczdJ53zf7FZTIjI2oHiG1ZRf8Aprv/AGn7ye7b1iTmbOh2FDU0oz1gmJj0396zFYRQBQbjTqbV1AovnGCJRJ9QeloE9dh8qDYTGbJUfhumeOo+Ve1a7Dz5dJNnIwfmIEwfaVWi/WKPsdqWw3pUkExaRSrnWADTpSkQD4h6G/8Aj2rxlUi9BXUFLe9/T9IIWeLdGlrAN4prWVaCm+kbUIHY9aTqQdWrxKOwSKtYXDpgf1IEbCjLj4SmJIA6nemnvrJz7S72r5SqpwpSBuqAPQVmH06wlZueP1rTF44IIuJO8XIqphFoU4dSlQBJixJ6VnsmXJfr6RYDrujF3TYWLlQ6D8oozkuKQXNKEkad5kelRdmc7w7D6QuE6hpCjwSREnjpPnXRXGErsoA/ce9Zmt7Q7ljQ6eFh1HuMRyivK5BlTDuW6VaaN6pKwS21Ep8STuOR+tTofkCOsGuNdAjYByJqr4hPMVh5JihjmEIN6JJV5Gfy/WK9QZt9DuCImh7c9IQcRE/iOpCMJpWCdSxAG9pP79a53kZ1khrUY3EEn5V0DtNkb+YYoJb8LDfhDh+Em2ogfiPFulMmT5A1g29DQvupf4lHqT+XFdLptbX2fpwjDcx5xnpn1iTVm1zkcTkz2ru5Uo2JtU6TKRImRtvTz24wAXhy4AkOhSYUbapMEHra/lFIup1puVABQNouCK3tDq01Fa3AEYOD9P8AUWesVMBmb43AhbUhMEfSifYztEmCw/8AAfCoK29aAtZuSqViR0FqjLja12sry4rWOsXeCnMjeC2BGnPsAjAgctKMpIv6CkfNO1S1K/pJ0naeYroXZrNWn214PFwQRAJ4PBB4oLnfY4tagQkiPAvaRwan8Ihc2Dz8p7u+cxOyp58u6gZWBNzRzJ8S+5i0l0KhIJAItO1D8iyZbSytxQni9PGB1BQc0pUNrHamkRRx0hdhI4ErLxj0n+mflWU0TN6ytTYPWexAWYz3Ski5PU7X38/96V3T/VEiIAAjyG5o/wB8SCARJ+QI2P0+tDsRgT3yTv4DJ2vFoHA/SsTXH+Gx9oC34ZJjsrGIZj8Y+E/WKS1akEgjYwRThjcQppEjhST7XFHshwLDzoxCkpmLTsFf3RyelYLXKml71vL7wdVYsAHnOesNLC0gpUmdpBEjrfcUbxmK0IE34v5c11049kCCkEgbqEm/ma5R2xwIViT3cJbiQPM7iOn61m6btH8Q4XGMcybaDX4gYvOYkqVJr3DuHvABuogD1NqLs9iMWoT3UWkalJTb0Jn51L2d7OuIxqA8gp0grvsSNoIsbkGnW1NeGYMCQM9YNaXLDI6xtb7ONBCNSdS0QdRJuR9I8qdclzMK8CrH8M8jp60vOuVGHa5ezU22psc55zz5fKbApUHIj8aELe8cK6/s0Dc7VusNlUBwJEwbGB/q/WarZd2qVj3NDbIbPJU5IjkxAJ9KF+FstG9RwOvMsjqjbW84wJzAlRTIHAWCCFG0Jjg3NTsvFWnqNx57G/Sq6eziUkEESOeZ61fZwgQJke5/OlmU9AIcsnkZ4sK8qrYkpQkqWQABJNaY3OUIsIUfJQj5ilfOM1KzeNI44/zWxoOwtRqyGYbU9T+w/wAEC1oXp1gvtNmXf3B8I+FP5+tCMC/3ngVUxxTTjiko4F42mocIxpdHQ2rtEpWjbUg4Ew7S287ptmXZQwC2Y5oEMlhesmDPzpuazApVpNwDz0rTPchbeIWhRSOlP11qcheISokmBsVhAlcoUAqAfWnPK8a3mOGOHcADyB4T6UpYjKUhetRm0b9Ks4jBLZKH2JSRExRVABjHGTg5g/H4BLRU0oFLqdwZ+Y8qt4PEIU0lAbVqG5BijDmdM4xxpTgHewUqtvQTOXThH0oEwv4TFHG0cy/wjiWDiSLeP/qrKhLhNZSf4kRPvzN2BxaSflzG/SakexASpM2Hw+6rfeKqNrkjj8+nyqPHMlfhJ2H7+sVOpTfWV9YyRlSJ7mQ1BQkAFMX9qzJVqbbWNYIFxFVcX/VR3Z3Nj6givUZcGRE3O9c+hFemZHHtE1fYM+cLo7TL06SmY2PlXmGwjinGXFJutYKd/DB3PlzVXCYEuWBA9auZdmTodQXk6EJVBMjc2F/WKzvwpWo2Inr9oVbGsxu6ToT9781QdbmriTIqJYHNcgpIM3VAIgl8/SoQszRPuNjqgdIud6jcauCSPSI9IG54pwOJbZAWbZs22UtrMlfA3ig/aXLnXWwMM2TxYBJ+ZimNGXtpcLmmVqPxEXABsBOwHQVeQ5WvR2kdLX3dS58yT/nSIvpiz7iYk9lcqV3oRiAoFCQSD1t8xvRrMWpWSFER8NzHyo6/hQsbwYgHp+tK+O1pUQoiUmCK6PsjWValCpA3Dn/UHsNciXm7ndlQ8RTumkTPs8xK5K5QDsKbkL7tzWDY7jqK8zbJA4AoQpBuPLyrcPIxmQRuGRA/YZK1BRiw3PWmYAhQ8jUPZvSzqSbBW1EcYkAEi9LXV4wwmbdnMhzFEHVxULOeI7pQ86mW2XEFPXag7fZxaZBk3qHtKMSsms7VzIU41S1iLiZp/wApx6HFJQoBIik/CZSpJOwoojC6RqkzVNO7oczyWFIG7Yt9zjoYSQANUjaasMZyjEJAe3Rf/ahuZ5st1wjpb1rMFlhTKiYkWFXs11SMSekO1oHWW1Y1M715XoSOlZWOdev5fvFd49JqHrzvbrFpmfKpUalKkiB6+drG4t9qpYdA3NuI39b0VwpJHW/+D73rpzyI+JWfZIdCxHh8UH8XUfKo8Zi9a56/SrubsgI1EwEmZHAj9/KgOExiVbbkmBWFr6HJyOn7xW6o5yIeGGU2WyqyF7UXzTs33qBBMggiNjPEVzrMO1x1aCSdJ42tXV+xmZh1LSjtt7kWmnCy0aR8LnaucesKibhsMzCZPjW4AUgI6LlRjp4dvnRSFAQspnyJ+d6PuoGkzM8UJxWD1V8yv1JufcwAz6DE16l2cShisc34UrMSbwduB7XiqpIbUdSSSDCFXuJSYvN4MTUj+XhSgFifIAdeYiRUrWFUAEqAIHJub/sfKrAoo4MMDKrtz+9+amYbq2vAmPDA8jt86Su1Pax3DuhlIQFGLg64B9QIPqKJRU2pOyuCtsCjJhLtX2qRg0ADxPLshHN7aiOn3NI2FzJT73AB3vQ3FrU7jQtZKihsuEkz8IJH100FYxSknw13PZWkTTV8ck8kzONu/mP2IwsygK9KjwOZlk9y78K9j0NLmCz5WoFW+1XirvVSb1p2MP1nt5XkQ+vCwQk3HB6ivVv6fCDbatsIru0IQ4q5MDynaquYsqQoA9ZnqKEtou3bfhAwPf3giu4FgOIXy/xECeatKeUkwRQ3JHx3gvzTNjWAqq1+IZiOeINxZ8OoUJzTHkNnyFWu+KSUnaosToUgpO9RaMDOZ4QNlKQpPeKBubTzVjG4rSkq3jgVus6RPQWoKz2oSFwoA8RWTXWdTZub4ZcA2Nk9Jgzbz+lZV05jhjfR9K9rZ7ir8o+kawnpPUKgi1hRDDuq9h14/wBhVBKrbQenmB1q1hyYna+1o5m9aCmXEMYtkLaUk/jBECOQf80kMuaYb02BuebU4sKhIIjYc25/2pazjDBKlEfiE0rqlJwZS3PGIr4jCp78riUzMc10Xsbj+6lm4TZSD1BuDPUflSRlz6QsyJO16d8GwpLSSoQQZB8jx6VFfhGW+Rk528x0w/boalIebPgjxJ5//J/Wt8X21wyUatSvTQqaSswxWqTtMD8qC9ocUEhI96523sTSW3HbkD2P+5ZdS+7AnQ8g7ZNPuLGhYjY2Mj04vTIxiW1p1IBI2uIrmPYpwLS6pPRKfe9dKwCQGUpG4H15rI7b0Gm0ir3Wcn38o3VY7MR5RR7ddp8QwQltvQk//IfEfOOEn1muSB1a8UCuTJJk3+tfQuLwiHklDqQpJ3BH7g+dcw7VdkxhHUqTdtR8JO4P9p/I8+1G7H1mnCGrbtbH1ldQrYzACUWxKouEBAPWRf7ihmCwJWtICZJO3lzXR8h7HB1sl0kJWZgWJ2gydhYUV/5CYQQpsKChsdRO4jbatNe2dNT4GJz7DiArpsKk4gNnJ8O8jSttIjkCCPcUCdaDJISebH7UwYzKXmdUDUOo6eY4oCrDFw3PzpwahLkBXmZzBlOGlXFOKeuTtRPL3u9SG3lQNkq6Hia3wfZ5RCiOKEYzMQEFI3FvlT2nB7vaRjHSOaW7GR5S0y05hcUlLogbg8KHUU94bGpdEpM0l4LtWl3DJaxCQspMBR3ji9F8D2lYRpSZb6Aj86ozdzjaCQftBW1j+WFcwwAUDalV5wIkki2004B4PIOhQINtSb0nZt2PcUvU6uWU38Mz7igahxYMc48//kAoBPMXsViS6sgKUs8JQCQKt4PI22RrxMJO4Tuo/pUGM7YobHdYNsJ41kXodgsYVKJcJKjyatWLWAAG1fv/AGjgyenEPHtEyNmRWUHLY61lM/h19/qZOwRk28/vbz5ipMOsGZ97WJquHiIkCfvIr1l0SZj0PXrWhkSwMKIeMXvtVXMAPiN4/ZrGXEzPT1ifLqa9fRqBG82qj8ySMiaDKWnEh3TEcir7GNnS2VagbA+1qUHHnGUqClwg2Cea1yDMit4AAgJGq/0qtpQqeJRwNpjUtMm/4fqP8UuZ3iEqWq/wimTFK8UjmD86Hv4JsFWqL387+VZmlKhyCYCojPMOfw6wgSyoj8Sp+Qp+ZtXO8kz1DDYTCjpOomLAffaugYd4KSFJMgiQeoNcl/yEFrw46YxNLSurAgSwraqmeZcnE4daDvEp8lC4q8kSmtG2Dfre3P6VzqMUYMvUR4qCMGUmjCUjawqcOV7iMKRsP0+fpUDZjerHnmEC8cTZ00nZngQHklKY1Kna3nTtokUnY/FlTxTZSEqkQbg8+omug/4/lryPLH7iZWvA2iHH8JoKlNEQRcT5VzXtJlILiyAESb3m/JrqyMqUtjvREEHY3tv4a4//ABDxam1JSkkapJ9OK+h3IuARM2rIaAcV/TVAOoUzdnXm8UjuXfCsH+m4eD0pSwIkSq9EEpJI0mI6Vnd5sbC9Ixv2NGrDOvYN8ISEiT4wZ0qHUfrTzgsY24ARaePPoaUsgzpDgDOKgn8Dh3Hkat5jj04V0ApMHZSdlCjjTAqWXkQdlO4ZWF8d2Nw6ypYaTrVuYiTSbmWWBskKb06d7cetO2S5+h5Nj5X3B6Gt86ytOJbU2uRIsobg/mPKiVXhRtMElpQ7WnJFYtqayjS/4cvgkDuyOuoifpXlW78RvenrNVOOBxXegaT8Ptx71K2QfTzr3OMRpaJiYuR5c1FhPFcHe4n0/wA0OgllxKVHKy02sgxHkdutWX0gCQapa4NvfrVzC4VS+IHXr6UYsAOYUsFGTMw7TZu4kFQ2m9R4HKD3i1gRq+Qoi8200kqcMAC+5PyFzVRXaIFALSYBEgq38vCKUuuLJtxgRN7C3AHE3xrRSEg7gRUQwxeKEoGpZUEAepifT9TVd3GLUDqMmJ/Ypw/hzlkqL5G3hR/5H8vc1z+uu/DjvJ6qsuwWQvdhHw1oQG1GZVCoJ6XUAPrXmTKxeE8D+Hd7qbKSnXp/6JlP2rpJPIqlmeNITtFc2/ab3LstUEfSa1emCsCpxKmAxspC03SQb8W/cVM4FLI0pTcT4gBYiNV9wOtUWsTqBifhO4mVDxc+1ePLDqQtBnSACnSRqF5gyJEwIHTmYpJUGZoniEkNrBAJQsFMkz4RexJi96rY1u5gCUiDHXaPS31qfEuagsBYgJCYBCQjc+IczsKrOaiCQLEAH1txM1DAeUhc+cW8fgca/KUuoaT0TqJPqqPtS1iezWMZVZsujq2dX03HuK6M2yoVYQhVPUdqWac+ADHyil2lWzkkzmiMc60Qh1DjZInxpUm3lO9L3aTKQ64HNRPUV2fHYBDqChxOpJvG0HqDwfOuN9pMQrB4pbSxMQUnqhV0n1jfzBrruy+1V1w7sjDD+ntEzpxX0iyjBu6/Cjw8TajOBypR+IgHgAzUeKz4Fs+Gtuz+YIS4Cq3nvWraihcqMmCdRiFE9nnQJUBp6mj2DZDjIYeUCkfAvlJ8/KqWPwbj0LDyikbJTYVvl2DLaFKdMCDpB60pVZbS4ORg9R7RXfs6GUsQ0vBP+KQD+L8KxwfWm7KM6S8mJEil3CZolxPdYhClIixgynzrMwZVhNISj+nuhaf3v5U7aoI7xOn+dYS4Bxujh4q9pUT2wMC4+RrKX71YntMDYjmqODY0p0zYE6fIHYe23yqzh8WHUBaefoeRUTqYolbFWjFbbWwZbYc2JE9RMT0/Yq8/mSonYDhNhafeg6EkDeZ+latBc+IW9bbWp7APJjeAesunMAsaUj1vv6CqrtgEit8KxEyfYW84qHE/GPc0tqVyuRB2jiWmsYhIVquriur/AMPwk4FvTwVT66ifsRXHFNBRQE7m5+dN3ZTtKrBqi6miYWBx0UPMbRzWB2rpbNTR4R8P3lqX2nJ6TrIbqlmjXgtW+X540+jU0sKHPUeo3Fb4hYIMmuGZSpwRzNVG84rh0psCQOSN6sKjSDBJTcJmyZibgyQaDZ1mZKg3hwVKUYK48KByZPxHyFFsIwoJAk2i/J433p6ypqlDOMZ8j6QyWBjiToZBUSdImCQgQD1nz5qZL44688x681tgMN4r8iqfaBJw39SJQYB9Tb2O1AqrN77AefL39p6y0IMnpCSHp3qdCh1pVc7VsoSVErAHHdqJ9LW+tCn+1jjySWGykD8S7fSmaeyNVa20IR8+IFr1x1jrm+bNNI1LWBHpc9I59q492uaTi8QXiqJhIHRKRA/X3q1iwp1R1r1HyP7ivRghyNhXb9k9irox3jHLHj2HyiVlm7iAsNkKCSCoaeb1Jh+yoJIbdSfvUWJWNRbAjVuarrZcYWC2FRa4rbBXPSUxHPL2y0kBJuBG35VKe0EDxJBjgiheW9rtK9DyJB2VV3G5Vq8Tdwrg2qbtPXcnHBgnrBOYRw+aNOpkJAkRtVY47uvAR3rSrKR8VuqelBSwrDHxEBKrDyNW8NiloJKRI55FYxe/TNgHiCJdDiN7OIwGkeECwsU3Fuayl4Z+n+yspj/tR+QSe/8AaI+SPISSAYSeDsD1o4pmlfJ2dWpPSmjKXgr+mr4kjnkf4q9ieEOJS2v+YQe4stL0q+E3Seh5H761P/NarT06e1Xsfgg4gp/ELpPmP3FAmzNgR+holVhPELU2RL5Wfn1rXFDwTyPrVL+aVqCeu0deasqmL360ZxlcQmMjErsQJk38qmwsiwJ3m5qqo+KiOFw5IkCwrIO5j3aRQ5+FZaYxSkKBSSnzBg/MVYzNzEOKDn8wvQRIBUSAeRc9Zqq6VFEtpChz1FVcybLmHMSIIVHSbKH2NFXT7GBYDnzlgHQ46Zjl/D9tT+IOtZUltMz5qMD7GunN5ekVw3+GfbLuMSGnbJWAgkDaDKTHI3n1rvbLoIkEGa5Ht5LPxW5+mBj/AD5zVpO1eDIl4cCIEVrj20raUlYBEX+VbvrEG8R7Vz7tP26CHktJQpafxrTdM7CI+prO0GkfU3qicep9Jd3AXmRY3LVLbKW4kXM80r4v+YAKVJ0gdOaacHjIUFtqkHcGptSHFEG08V9fapDg55iOREnLmFJIcI8JtHNEH3YQpRiBRbMOzqW5IJBF4m1LeYYB1xK+7+Hp160IZTIlyBiV8Mvv0S0EhXUi9FcE6ppSUuNBZ2MXpby5h9lwaG1EG8RaKZWO06UKCtOo89B70uvPXiWGBMxLeHeWdTJTHlEV6vAsqRd15ATt0FMCc4ZxLWhAGpR8SogAc1BmOIahKG06kpso8fOmwOMyp6wC5hErAR/MIcSeFC/zqTG4pGECW2lBSliI3Anmo8XlzSZISDq5nYUNfwRaWFugaVA6ZvQnAIPE8RGRplOkf00mwvq3r2kIqXw4r51lZP4VfSD2ewgzLnFMOeLY2M0RxmPU2UuIje9X8bmLDwhbOnqUH6waGYrAJUnS24VeREEdK0cYyPKTiNmGfDiAtPO46HpQ/G4IBc7BX3/d6hwzbrBSVJJSQAqPEI625FFsQkKEdefqDSHNL89IqR3be0X3mCHAqduOtSrMmTt+dTPYe8K9arvWNaGcjiMiD8brT8CSo/amDK3FDDeL4j96GlU7CrKHx3ZvsJodNYQlhKhQDmeLQU3SYJ6GpstzIFzunIOoEetD3cWO71gjal5rGL75LvRQPtz9KJZjElslcR+yvA4Zt8PCyhIg8GjOOx5WpJbWpIHKVFP2NLedYVWjvmbhSZUP/IUH7PZ+GllLplKtj0q2UcbWA/WWSwMMzoqWiqB3q1cyVlX3NB8yeHeKTqFhfg0s5h200L/9OIjk8+1TZf2sQ7PfITqidUVVlqAwoAknnzhpOcltI0qnrO9e5Tm38wqwuk7bG1Dn8fh9I8JBPyNVWsMhLktkwrYzEGhNUDKsgMbnnFqUYVA6TNaBakgpCbeVC2D3H9NawpKrpVMwelF04vQRIJED3pFXsR8Fse8CVZcgmePZmop0gRAja9LWIwLknTGneJi9XcZ2k1rIaZIA5JqXL8Stywbk9BenG74+8sDYIGZGKLiUkBtubweKO5q8plggq8J2QkfpVIZmNZStsoI62q66BEjpPr6VK2MBgiSLH8xAGRuLEhxJBVdM3tRztBhSVNFQ1eGAJ2pdzHPlJcSkJuTE9KaMqzXQQFNyepuTNBVmRjnqYRGyfFxBf/C1/wBlZTSrPGgbrQD0gV7R/H6RjaPWcwViEg+VWMOAVBSD++lAUYmDejOXneNjV3PHMCBzLTWYKSqxMdKL5VniXrEEEWk7HyoApsKJM3HHlUxIS0NB3P1pO9+AhgrcdDD+KY1bcbR9qEPUQyfG6kkE+JP24Pn/ALVFmDOlUjZV/fkUWhsHY0Gh2naZTaIB+9TYjDDQQFWV9J86hAkRVhxwpb94pgoYeC3MnU2wQVA3sBz5VSw+DUtslO6ftvTLgWSu24496tIwSdJbHh3m0TVO7PUyZB2NzPWxoVcoMex2oR2tyLuld62PAr/tJ/KqeAd/lsYRqtq0noQeDTvjIulV0kfQ0Jmx4om38N8+s5vjGIAPNbZWJ1+lWc4aKXCg8beYrXK24Cpr1hyvEYY+HIhLAOpdZKVWUi49KvYBGoRO/wBKEZVgCVKUoxI28qzOmltFK0EiKYHK5xL9IQSz41CNUedNWCzNLq0tnwq0gp86G5FikdyXFQAoCT51Rz06iytm0kgK6RzQ76A9ch13giMRwCe9JI8j51f7JsQt0pTpSCIPpvVfLnC83cELTuSI1eYqhmGKfZBLXooeXUUDTXmpu7s8oGqzadjQh2gLTyzcG9Af4hYhYeaLYOkNgHTQlh8mVAkqUZ96IZmt5SxpBKQkCPOL7089tZ5JxGSQB1i8FnEEAEhxJn/7D060z4QkNkgkrAMk/hH61vlDKEwp7wrAibGAegH3om9meH0FtsHxCCqL+dBFtIO4sJTeg6kRS/4W+rxBMg3FuDevaNDOkCwcAAtF7eW1e1fvU9/oZO8e859j8J3atMyJsau4QKEQaJ4TAJeQEucWSqYJ8qtYfs6ED4lT0N4qQuZPTmDUsErm4tevXsOEWBMG/lRtGHCQLSao5wLpPqKDqUwpMG/KmDsIVoUFI4/cR0pkQ6HE+v0NA0qgC8TVzDOlEHdPI/MUCsmxc+YgsFhnzEsNMddx1rzH2MAg33ipsY3MEX6x9DVY4UQZO3H19zWhW29cwqtuGZdyx+EmE7D0qxiMUQkqJGmOm1DcC/4SCQLjyMVN/wAQEL1gFqyZPM8efWvWsQOJDEjpFpxttalKIULkzIIPtTRhcel1pOkzpEfKreCyrBrTHi9zA+dYnBMs6u7bHoLz9aQtJI24g7SH4AOYvdpML3jaVD4kmPY1SYb0Jncfej77YUDpEE7jeKWs4d0+FPH3qNOCEIaTWeMGDcXjlLUTtxAtamfCNqfw4slQRcnm1L5wmuAm6+RTLkjzLBjWsgwlaSCL6Fao8JsVBMdAebw0G29Qf0jIGZo2Cth1IOwkAW2q92UxAdaQCAShZmfMVKjLUNuEoXqQrfzMXAtydjt9zvkvZhC0rhbgVJkJRI6yCVJMEyBbiTvFVa5UwxB+hkgc4jFmWL0NgIMKmZ4ig+LzjVwParKch1hZDi1aE+EFGlRVFhpkwJtM0KZWhh0lxZ8JVYoNxCNIjTYyV3J42HOfqXsvbO0j9DFnpdzniYFrPwp+lC8bnGhWg6iry2+dO7vduJCm1SDPHEiCfaaWs57OJU5rQ8Ug/wCkmPGkD/sKleoHWlq66v585+RgUQE+L+skwuASsBXeCOeCPapH9ICkI2IjVzHN6hYwqE6UpcUqfiUUmw1QDA38N49qkWwnSo6zIiAQASSojboEwZ6+1N94iLmtce+IY4HCD9ZAnL0AbCva9GDUeDXlD3W+hi/iilmLxC0gEwOKdQZaQo79aysraHWaAi/mrhSuxI9zVHEYlRFzMVlZWfYTuYRZvORquBPnVvL3SU3M1lZU6eXr6Q/hNorTMTCTH2rKymqfiaQnxNBGJcOsDir/AGhEMtAbb+8C9ZWVNnUS/wDMsXcDmjqXRpWQJiOPlTPjUAKSoCCoXi0+wrKyos+AwkuNoAbJHSufvunWb81lZVBFafOaIePeAzeaYHUiAeaysoqecYhDAKJT710fs1h0hgKAElJJPnNeVlUp51PPpBj45mTYhRU+om4MAwNopJxiAp1RN5mfnWVlE1HwwrfDCmWKhMcRWuKFZWVl2/HELPig7JXT3xE/iipMxVL6p/urKynLh/AT5iMv/wCMSVWMWDE/QfpWVlZWhmXn/9k="/>
          <p:cNvSpPr>
            <a:spLocks noChangeAspect="1" noChangeArrowheads="1"/>
          </p:cNvSpPr>
          <p:nvPr/>
        </p:nvSpPr>
        <p:spPr bwMode="auto">
          <a:xfrm>
            <a:off x="3721100" y="2463800"/>
            <a:ext cx="1847850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8" name="AutoShape 54" descr="data:image/jpg;base64,/9j/4AAQSkZJRgABAQAAAQABAAD/2wCEAAkGBhQSERQUEhQWFRUWGBsaGRgYGRsdGxoZHh0aGx0eIBwaHCYfHxojGhoaIC8gJCcqLCwsHB4xNTAqNScrLCkBCQoKDgwOGg8PGi8kHyQsLCksLC8sLCwtLCwsLCwsLCwsLCwvLCwsLCwsLCwsLCwsLCwsLCwsLCwsLCwsLCwsLP/AABEIALcBEwMBIgACEQEDEQH/xAAbAAACAwEBAQAAAAAAAAAAAAAEBQIDBgABB//EAD4QAAIBAgUCBAUCBQQBBAEFAAECEQMhAAQSMUEFURMiYXEGMoGRoUKxI1LB0fAUYuHxMxVygpLiFiRDotL/xAAaAQADAQEBAQAAAAAAAAAAAAACAwQBBQAG/8QAMhEAAQQBAwMBBgUEAwAAAAAAAQACAxEhBBIxIkFREwVhcYGh0RQykbHwFULB4SMz8f/aAAwDAQACEQMRAD8AxZygZdYVoHyqv6j9va/74ZV8v4tGmtUnxAxJAGo6IHl4A/ONZlHywRFY0nciNZJ8x4i0fT3wp66tBUQ5cKaxJBIdtKqR5pLWPaBG5x83HrzJJs2n4qktLW5IQp6TTp+ZV0wtgw8wJte5/HOJUqa6QzMpI1KTBJMCR5b+YekbDC/LMUbQ1zFyDIKzwB684aUspqQaweSOGUnYn2n7R2wx7zanvKroZcQFVTULKWEnQAJF9yeOYwbmqdSnekoWASzSokn+Vn2Fo32OK6fVaVFSATpAIYgS2++obRe199sBZpqisXFRalKAdXz+UzEhp5jzbXPaMOaMbim2AEH/AOruwLO6eISRpNRTAj9JW0CNicBZrqTusMrQd/m0kna9sGdR6Ya0aaSKpYngHTsDaDe9rYrORekhkKqmzBeJm4Jk2MHDuh2UNglHtqzeXQhCKtIeG4YgIyAjQTqmTFv64TNlUOkF9Frosn68gA+4w/6NrTU1Ughl0FSNtudyLducIczRprXhFApOAGOtSwvbSCb8CMaDkgJpYate0spTBOi9rk7XtEX4xOpl/IvhBRULkHyknggiQYtP2xE0V1MKb6uCDYixja2/GCQDQVqVJ/FrFTUeRNNdJHkBP6tBeSOYGNaSSgIIyhBmqieLrzJMDwxOqAW7jadAb2kYnmqbBVVjJpi5AtJPb0EDFgyKsKbMlp8QyW0ybIJ5gLJB4PriGYc6xCgOQSGI9RqvcE89vzjX5q0tw8rs1THhUdbCAzmLeZvIB7CxwOtOlXrAkgBA3iapsoB5F51QAN5OLOoUiyUCB5gKlogE6pkj7WxXSelDBtQLN5iOW44vAM+5wNkIeFcegq7BgIQibc9oP9ffDihV0URaQjEX4DbD/wDrIPrhTl9aqVVzp4I49MH5ZAaVVdiqoZjbSY/+0MTOEeo4nqKxrimJ6etbLNJko2oEeU6Hs173nT6X4xnKnS4E06wOkwsgBg3aTbY7T9MOPhI6qxAa1VfC9CxnTHrq0n6YT1ulVJZ/kcyREgEdiP6HFIOEzPdOMnUFYeBmAorrZKsC4/lb6fq/w5vNZGqrt4i3BgLvHFzhvlKbhStSmCymQSbN9P0xtaMNalI5inoJ8OsB5WNwf9pMd7An84ESC6HKHcCcLH0SXC6gVUm4VRJO0yRucN+j6aTt4asRqi51Az3tp2ntig5V6bIKghwY08DuO4OPVqiiY1FQ0wACd+PqecaXc7UQdWFOpRfURrtOw3F9rWj1xHqVP+DoRBLNIMGZ7yTY+uKcx1BRbxGa/wAoQfuWmNsM8pXBoo4pl51SP4Z+XcEfPtsbe+B6rtAAbtK8rl6ygTUFhIBgmN+88b4qq1/MFcioSduF72FgcOcrmqD/ACzRY2ioSRv8usQQL7GfrirPZGpRX5RDGJX14kd8DvzRKPuAEpPT6hcnxCoYk7mPzizM0wXWakWAIkcbkg4KLFtUACVnY9ux3A9D3wFV8OASfm9bwPzcnBtee6EE0bUFybozMWEQPmY6WU232InDHpuQlSiAFCJpljPh1G8pE/ykHF5y4q0mRidBsZizGNuwsD64mFFGkisZKhpOw0zI/E4B01iu6Kws83TirsX8hFoECG2iRvscF5XL6gDJC/pPczcCdz2Axd1LO+NAJGpVgki7XsQO4WN++2K8nlSkVB56jeWmBeJtYd+LYc84zyvE1hWnIZZPK1UyN/4gF99sdgvMdYyqsVqIHdbMy6QCwsYtsDaeYnHYXb/ehpMMv0CpVYPTQFA0EW3EEjiBt/3uLnaHhnQ4IMEEb8mcN/hn4lOXUoqGohlvLvI39dhYenrhb8TdVp5qrT8FTSd9ZfxARqIiFIEgSASGHfHPjdP6xY5vT2P3RmNrmAg58KWVoWHggnYKY5tzzg/P5F2pDxASRqBUWtIFpsSLn64W5T4hVPCKgowVkKlTtIKgntGx4gYnX6m1YKWeQbgbR9O/9sNcJA4AAV57pLtrQb5XCqshQpJsJ4I3v2uT+cU0jRFw7KwcACbRyvqDf+2IJRIdSveAePUYs6ZlZrKgOnW4QGxuTHO4/pOGZSg82mTV5BggEbFrKYuQPWNibfbC2tJJMkgiPNe39/X1wVn8yCF0XEH6e+m0xGFDF1qBmMIAIvv6Rv3/AOcaibZO1uFfnOmawupwmynjbQBfayah7xOBM58PulUFBqQQ0/ygzPtBj7jBlfNitWULEnmIAjcDjvgvMNp8TeArLMSDYiPaY+2Gbi3umgkGkDWyPg0i6rrqVJUx+iQZY+uw9BOKMjlPD0sGIAAaoSpBO4i/6eAOdQPNiM00lgyFWb+bcgKIEEW2ti3M9SBDrSJZQblu0e0Qb2+nGBbI6qATTxQV2YRTZ3ghgFH+2RpHaAIwOMolyD5JJs2x5INyD+PTCzrVcPpaShZVgQDI0i9jtN73wX0iWANOHEAMBvMWMHcwNt8MlDi0OahdupH1ssCPabdyQATfbbCdckGRPCADAkme+15tsNh3wbmC8FhGlRMGzAX3HoZGEFSoVsxIcmYUi3O/2thbA4hE4HYN3Kd/6V1SbSROkbA777TaMT6epTWCNWpCCdUgFgN2FrbyMQyudZl0knxSvyixX3PaMe0qrrIkLcg6Z5Fj3gRjBgG0ptDlMunUfDKvYCm8r3EAEH3Jgz2wz6rmQtZ4WQSGWRsHGsRa9mj6Yzv+qNWzGwIUkm/rz/ffEOtM1SjlqguEpvQcg31Uj5Z9fDqJ9sCGbgbKOsWmdbMsSWuRuABcfTfFVBy2wmAS5BsLbT3/AK4SZOiIU31CCT2vb6D+mHyJr1ELqCqC2k9xvI3vvgC0D8vKTgFFvTp1vLUUtWQbgwHg2BvGqNmO4theXNMqUMQLpUsygzYjmDN+0YlS87fMADYfsJ9PyLWwXVyrVEJqApmChAJkeJTXcTEGoOD+ob8YMP8AJ+CaMi0Oamu4fgSN1MwDF7C5tgbL9LyyFhBlfNqBvtG/2PvOJZ/p1agKfihfOpIgkxtOqR821se0V0I1ceZJjSd42MRcH2/OCia6Vpcx2FhsHK9zJpsIqQTN5+YAbHWBP0acU+PdFRi6Bh5SIFgTY/LyBY8i2L6+dVk1U1J0xwJE3v39xY+mA3zAb5iALmGHNhcHvGABPcLRyiOoZRBSNRJIX5lY+ZBzbm3e+AcjTpOqa1YEKoDQImJtzuO4474hns6woOL6LC+8FhAUESPqQPTBApEQaRYGODsI/Hvh7TTVgftVmVyjaG8ONCSfNYnTedLGZG1/tit6ZDaaga52cEWi1u0HAub6nDFKvnNr86rgiNsENV8oqMC0ASCd4gb4VKKI96xx8KnLZAK7MYqFpk/U3AmJI4wVlM9oWrW0yaYK044ZrFv/AIqDHqVxdmq1AKHWaAcRJJa97gE7c/TC3MqKVIo1QENsbjUe4ttH74a2yb5RMbZJ8KlMuSJ8Nb+39ceYMqdEBgrAEDk9hPPfHYL1GpnqDwr16hBWEQkeUoGJsZS8kkHSW4+mBqtJ0NKUI0VNInm+mxO62B1RBtgKnmySF1kg6gSzE3tpAP8AKpgexw1oohUsisTUXzfKJYCLcSNp9JwI/wCMEeUoHYUT1BqBB0s7MLSV0orQbSTtqt+2KekZuVioCsXhYDTMi7KQO84Qv1BizqI0gk27gwJP0nBi9VCgSgLMQpIkk34B5nj98a5hAXnCuFranUIQu2r2Yz+YGEvSs2rZqmCQGZoC8BrgR9b4fdB6G2YR0qrVotTiNSkag2q8N6jg4AyvwrWoMazqFSg4JZjYwwuvJud8Q/ioi4sJyP8APFIfSf8AmIQWayR8ZwqmAdSwDAlZQE+xiMU/6gMN3Hl1NqJ4iQBA8s4f5vLP46BOZSDFyDKH7E/QYsHQzmWemXVGQDWu5XVMc7GDftgjMxot54Fom7nGgEmzNeGgkEgEmBtNtvx/3hfV6rrpARHmIME2uI9CIG3BHrZ/k/hKtU8WlZSv62DaS0ARqANpv3jjCfpHwjUAqJUpvrQ3ABi1tQMXEc7EE4KOaJzndXhaWFuSMK9hNFtT6yA0Ei432MTFj6WxGtkoanRIApCWqaRJZ57n+3A7YurVVopVAX5gSRJsTYm8xPb0x5XKhizSxGwPfvGw98ND6GEkSkcKmn0rxHVEoNV0iQ0iFA4iY7d5Nhg7o3w7V1g0kZNZu5DadSgkG4MHj64t6d8R1Ek6UIVY2GqDeNQEnbYyBHGGeY+L6qjUtOUIsdQI4BNr294viCaXVXUYsebVTGsLQXHKRvSVnda4IZpEgmQwMnbid8Z7PUDTZGS/iAnVIlTMEAbSLHk3xqOtdffNLpEU9IJBn9RsWJ9p9pOFNKij0mR0JCEkm8MCAdQmDsv49cW6eR2y5Bn9UBI7ITKlhSIG4bcWPm2vF77ycVZpPCAJB8VjBuZnkWPfFydNZ6dapS1aCVWCGXSQQf0+W/N5uLYb9J+F6ebZgtQ0vKrGbkMCI5EBpN5vBtbGyyMjG5xx3Q+mTVBIshW1HSTpvEEd/Xvxhz0/Jzl8yhIs61xLA86KlhfZwf8A4DC3rHwzXytYoqsx4dQxRhHzTHrccGcab4O6H4rVXZoC6gy6fnWoHWJO0DUbX2+uOmja3eHdJr6pgDr291mMtkqdzpJKahIP5sRh103qD0XplIbUbpsG4EiZNj7e+HlP4HpUqSh6pNUx4rAqJ9gwkBRxF5m3A3xD/pkSmtFQWA+cQSRAHmbkm5j9hYxfjWveGss89uF50W0bitf0+sSzq+XamxUSSFKkciRuQePfCvqnWqtJj/CYgNpDkGGmJgiwHEnsce/D3xPSFKmtVqhPyy41AEm1x5oiBcGMaKsy3QiREEESI9Z/rjgamVw1BdMy7+Oa7hWxjeymOpfPetZqrnKaAK4pghmVZuB3Ig6gdgbWwk6QzVoplDpFSKZ7uCCBvOoGP8GPpGf6jl6aPTDinIuaYBIY2BAWbiAbxtidI5fTSYlGdQNLMU8QmPm8pkEmZHebY6TNeIoKZGQO33SDDvd1OysPmunNldNNgF1KQpsVges7zH3wi/hMX8RiTA0nUO5m+3PGPpHxLn8ugQ1qfiupmnTkXJtJHIt2I9NsVZDo2Uqf/uFRQaykFCBpDG7wrbE7EC0XG+Ci9olsIkkac9xwT/4s/D9Ra0r5n1hAVRQd2vO5i/1wWuYCm4IiA0TMmwNvpjcdY+AqVdZofwnVwRqnRAswggkCJI9fTGIzD6Gb+IrUwxCkXEgxIMSBbHQ02qj1LaZ25U0kJjwUp6zT01tInWw1BwJneZX+YXuPeMO0oTSQHkCfqRiqtlkrfKwBXY7+8zHv9MH1RpQDsAMPneS1o7hA42Er6hQ11KcsopLupvq4iOLR98U9apuaZJVSimY5GrkmJjYxYYJy1UlC0AFiR69xPv8A09MDmqKZZmuxBkTcz39BOGRPINeEQdtFIvJ9RK00BC2Ubgztb8Y7Cf8A9UJvb747BmNxTRS1fxTlqNKrSoBoLA1JZYViTHlMadQAv3MTJthZn88U0gJqW0MpEAbAACSTyffnFtfrFZ0ZKzCpqPzOoLLHAI2HNhgXOVXAIBVSQN9+O2wi8Ynha5rGtcbPc2ku2udY4STqTJ4jKG0gFjYXJkzaYAj1xd0Xp9XN1tOXGp6alxcAjSQbEmJ1EevPGK63TQXZ6jQWuAvfcz5Ta/bB/R80MuP/ADMmmTKBtW/BAHJHJscXPPR0c9vCaBZvsvs1CoxRQxOqBNgDMXsLAz2EYS9S6mjZoUKi1RTC+Ys2mmdVgwAALaWBElrSYFsK1+MmRIZC1UC1SReDuy3BYDtgfp2Tr5yo7GoCwAYlzuDI0jSLKI7R5h3t8jDojE50k2BnPx7ilXJLuAa1anL9OU1GcEtEaRuEAUr5QO4JJ9/TBhrIgZzZiBM9gLc2tgVPhujqUgaQvA57E+vM82xh8/laaZiutIAorQpme1hO8GRP3wmKFmpNB548dvHPzWvkMQstX0PJdQR11SLiQJGqD6cb4D64WNF1U1SCAIQLJmBf/be8QYn2xk+gU0pZlJfQpDamJsTEgEGygkCWjtjb5SgzklCHHoQb9pmML1GnGklBbkYOf2RRyidhvC+a9Ryj0qbpUUg6ZE7/APIt+MUVrEybDc+uHPWsy+dLsqP4dMFCQPlvckxc9/b64S53IMvm+ZbmSDYwTBG3e8x3jn6eEl7BvGe48LkFgDqBQIqOGZREkEGx39dW307YLydU1NelfKYEraDe5kyB2/w4rpUdVNjydIAkgxMkybcACO52w+ofDeY0U1NIjxQQsxBkTcnYASe8HDZJWM5wqOeEr6UqGoFzBZFZCviqwDI82LcFN+LWPfH0VehUGJBpiCATaxj9SiYE91jGcrfAVckU4R10yGDabyJWYncCJkeuNXlMxWq5ZGOkVSkwZUBgSLxJG24GOB7Q1DXhroX+40f0P0VcAF0Wqo9IUUPBEBbATebg7c/jGPzNF6NaoqaVAMSrKJ2gEG8Xv2jGj+MczWp5cJlzqdiNdwGVe6mRcm25MT74xGW6bVjXUMLfcxcDa5vvt3w32c15jLnnDrx/lJ1Mga6mp5mup5t1alTr0gmnSbL55kNefl08euL8t1asqCmWQgAKp1gtOwBIf7ThB0rPo2YpUmJh3CkIbibDg7WtGN9XNKlS8J2Gm/zleTMzAEi1/QYLUOihaI/T5zx9V6EyS2bqkmz3w/Xb+KulzUCEof0MFCn7tc9r++Mp1egKFZhWcroULABKkkagZAI+UgwO+NV1H4qZCgoEsqEqxeW1QF0md7ksJ5g4z/VupVsyyu7yyTpBso7wIMGOfQYo0rp91ygbTfuPuQzOiHHKSHqdKRpYkkwPIY/JHOH/AEyia9dUqVT51tJLAfMQsE8x9JwjRxWqJqKISwBOqADYDUN7Hckftj6X0T4fXLMWMeITEgn5LSPrc99sHrp2QMsYceO6XFH6hxx3SofBuigypL1mIC+chUAPH/xHYkk8Y9+Fem5coBV0tmEqHeoTsfLpIIDbeuND1DIrUpvS8Rl1W1IdLbz+1j3GB63TEopTUADRGmBEEbG1pm/vjhjXPfGWOcbJ7Yx9vcr/AENrgWhE+TUCVUsswSJImJj++Mvn/iIDM/xFalTWQaf6uYcqPvb0iYwz6p1Kugaqa1OmipZCo1MwkyBEs2wAvjFdZ6q73c6ngCTE6ZngepxRoNJvy7IquTj6UlaiajgUvolGvrAvKi4MeWIsdW0QcfOcyKYr1INKr5pZiodTJkkSe9pwBWzE16aqBpWi4gkgHUbtfvN8Len1itZVWlGokSSYK3JgQARHGO1pPZ34YlwdfyS5ZN4BOFqs7VLMBCEBZHkUDeIMSCPTAvVaulZHA+24xSJRkVWEGQFjbY7j+uCWdgIA39j9MPeATahLklyVVi5AI0sNMxdX3Uz2m31OKxQqsupVX2qqimP/AHEQfqRg+hQSkCGILVCfmO+5E8TiHUskrkVWl5ADKN9QABv2Ihvqe2KGvaCnBwSyvlqitBy97G1AHcTuBHPGOwUxYWXUi8LNQx9QQD9BjsPtGmC03pKsDWTJvccKCIvJMnbbTgDP5Srd2LMxYqdIlbgkbbAftGHKUhoI5ggyDpE9thHNudz2Io0Fp6T4hv35JtPpiUO25SLAWZzfRjSqBHDsyi4VgVDXPzCWMn29CcOelZYmk/joqjUInSNU22mS037mfpjT5qPD83AmfbGXRfEcF1ED5bc8CRzsb9sE99ikfqAilOn06kzOGBYqbEkgEX2E2A2mb4sq5pqRmjU8MjYhpMc/tz398DZ0vpIBsewvbCjL0CrgkE37xzhRj3DKVuJ7r6Q3xhNENRT+JABLnULC9gBcm+FGc6i1UanclrTPcC1hEYATO09M6vDPIuT+BijNdWpLpYAVedEkSBw0XAO2I49LHF/1tRulfJhxTDJ0GqNZNRUajCk99yO30vGHvw+GlmAYUohwpIGx7GWiZgf9vOhZiklOm+hKArKCAzi83EM25vtiee67l6IbXUpookk6l3PYKZLGeMcubXveXRtj5x9+PorI9KBTi5QTptNENOnKBzJgEyCACBqBIkDi+MZ1DqIaofDBSkLBebWkzJkm+Lc98V1q+uplmqIh8gVo1bSHBadM327b84RvkPGpBSYZdzIAJO/Pf0tirR6WWO3SOyf1+aTqJGuoNHC2fw90qhVos7oGYkgyDKjjSeDzqH/GNEOpkIB53KiCxgkgcmABt6En1x86p/EeeECpVVlEbqmw4kAH8zjVdA6iigHMHwqxBAV9SqyEgyA03kd59xiDXaWXL3mxdgDP2+ip08sYADefKPo9XrPT8VEVVjVDk6io3sLDbk4Wf/qCtVrCmAlNTtUYswmLAqCu5t9sOc7mx/p6tRgroFmGYQwPB332gi+PmtPNCo7wdBkkADyzwAP5cZotOyYOtgFce77r2olcxwpy+nv0/WEFRgxFj2m02474wXWc8axeilLwylQimttbNqINu57TiWW6xUDOrVXAuum1vY/Nbaxx70rLKtSnUzFOpTQsdFRAuvxAZBNiYmfeLTi3Txv0zSXusdh9eFNK9sp6R8Sgct8MPTr0aeb1L4xIXQFIWx3aCJ1aQQNpJ9cbLK/DFOnRFNlSo3mhmUX1THeLQLdsPxU8QKyjWP5gNjcGxupiRBvc4zvXfjLLUKqoS1RwIYU9MJ2BJMTvYbc45z9VqdWQ1gojmvd+36qxsMUQtxwlma6T4JWkSGLUyTANipDDf0/B9cJzQE+2Cc18QU6mcp1aalKZYCGIkj9RIBIWT68TzgKt5atWmp8yEgjkgEjmxsMfQw7zGN/PdcuUD+1TTpVN2Zn2I814g2gzizL9aq0qaKjkgTBhCQs7KdOoLsbyfXAtSlKEjUD3gxaTHaeMV5LqClytRbQCL2I7evvg5GtcKcLQte4DBW+6FV15fxGqFtRJJDHUh2ImbG02jfA/xV44pK+XLQks7agfKBF9Rlt55xisi7+KGou1MSNTIYOmxIHewsD6YV534kNPNVGhnDEwWMN/8iJB2/Axz4/ZrnTepuFc1StGoBj21lHdXzdStDVDqZREwLDeDA98LNDuwCibfUwL772x7m840USnymWa+7HcGOIIH3xbl89UYqNVtU6dlJuZ0gQY9sddsYaBigpe9uVNRdLyVM6NmtF1kfj84OyFBRUDLSMvI1Kx0iQdwxJ9JFpwHl80RmamqPMoFo03E/Mqwsib6d/vh/lKoaYBAIJaXFgJuLEFf9ysf7ONtFBNd+Wgh9niPb/PacG6Bebep2Hv3wPl66AlkIqIpGs9tRjbc9u2I5x1IL6yUBEHcE832Md+cT0VJ6ZQGdyiuNPisWOzhSCRBtO0RPaMQytBgGXWZI1CIEMpPa0EEieScGsVKyHWPUwfqDfFCvcaXJF5sv7xJHv98EHOGExslDKiudzEXIJ9h/VxjsGGuP5Y+o/qMeY98gg9T3BcK5UKzJMCy3j0n0xZksmzq1TSXuSQilgBA3ABAO/O0YMzYB82NH8FStNwalNl1akUE+IhO4aRcGAQR/1JrJ3aeLeBdJ+nYJHbVkc5mqlTLs9FNVOiPMbQvvBklQQY7EHDT4a+E2rU3fOAgVEBpFWC6Q0sSFUwCZU3F8bqt05AhQqgQzKgCDqJLSPUkzgM0ly2XK0kZ1RSFQSWPO+/Mz2+mOLL7XdKzZGKJIr4fHzf0XSbpWsy7IWPb4FajQd6uYRNIJUaZVt9IJYzqbaBNzzjvh74fNZ9NelUpwCSSsAkQI1EWNxbfDno/Uqmcc0qgoU1XSxUg1WbSykgFysG24EjGjzGaSnJYhRyzWH1P9N/TGza7UxAxOy8+O3ivP1QNgikO4cBfMPir4d8Gq54ZgEE7gLLMY24HuT2xnquVjYwf3xsOrLTzeaLI+lAwDVGJJvfUFtCDaPqfRrR+BaKq5rMHP8A/GysRFtyJgme8j746bdYIYm+seojx/Pmo/SL3nZwsDk8k7hGXzbQCdo4Hb6d8N6tNWEsikTyJ0mD6bcg9x9yaXwcVYvTZjSpmCxICvYaiIPlGox5ptcsNsenIuEeJDC0EbyNpNr8fTFReH5YUtzSDlVdPdao0gkb3jf2M37YvSmApXSLXEDzff8A4wry/XYNNUpKpUxeZDT7ix7EHAq9bq1CnhhFB+ZSSfqdiB2g++DDHZQbe6e9Ny9OpUZmdQwIA1EhBA3YCRvxG+Njnczlqi/xGpVIg/MrBT3kwfsJPbGEUqLAge3fAma6fVFE1xqbTyASFjeSLCLT7jviGfTCdwJdVJ0EpZYATT4h6oWdVemaNMmKbEQNJIBJj0uRuIGLup9MytOkBROt9RliZJB7xaBAi2A858VnNUgroqQbiTci1rep3nCGnnTrAXnk8jjbBRQvpv8AbXa8H5rz3gk1m+60fRky9SuozOxm+ogajtMGw9e8TbH0GkFpqiIpbSAF2O1pmwtj5jWhQrCNTf4cMW+Ksx/pjTSpGnyeUKGAB4YDUBHrzhGt0TtQWljvkeEennbGCCEX8eU3WsGMKrIBZhqaDMsovFwBMiBvwPPhHotDNLVpVkUkaWUyBUG/y/q0x7juL4WfD/T3zOZVXQ1VtUqqWglZAJJJBMSLTJ2xvz0ehRSsVmmHU6nM2F1kT/7tu5GJ9RKNPGIATuoUR2z8b+6ZEwyOMnZV9X6BRqZUUyfDo04JYASALfMdpm5G5xiuuUgtX/UIfmVWSef0FWFrkLJ2vjzquqoxFOpWakDY1GJnbiw3v9RN8UdTypGXQ7lXZWk7ahqU+l1YfX1xfoIHws6nXef570qaRslgCkTmOqoVH6jAkBef23wsyTLpIOkxsrEFu/4PphYznwyv6iQo03tudvtiuhlKmpdzJ/VsCR7WE8xjobLU+0eU5ymaK6jzFuAD/X2wnzWQQgs5Y2gC1jyxPNhG3ODmpFWOwA3nfvItBH2xGoocPTKvBBEkadhMw0GBgW7mFeIIS3LdPjZpHH+T6YZZFTTEs1jHlkW9ff8AGBf9CsDeRaZ3HrxbFmQyipuDuYIBiN4n+YAzxbDS/cCh3ZX0DonRMq9J4dS1UkM0Bai2HkYSY0x7GZ5w9ToNKnWZwFUkAaQAFBv5oFtRECY49Tj5xV6KlNnqGpJqAEL7DuD5h9sG9O65VHlFSdO4fzwoVtJGuSDAj1xwtRopnElkpz2P7LoR6iMUC1F/FWSSnmCEILvY00FgsAFmNlViLxfvxJV5xjpVUGmkiwLjVO5N41T998Pc1l6xTXVgmItAiTwBxfGa6xVZIKMI2KkiJsRY2n7Txjp6Q3E1m66xanlcXP21QUKVMuNOiwuDIuD6gEbx3xdrWmYZYM/qLEEcHUoAwsbqjCCyuoXt5l52Dev+7F2dzjVJUgSb2B1gESp0GDtewOKth7pZZ5CZHqlEbLb3/wDyx2M6aZG6Uye5aJ+hAOOx70/es9Nq0NPr9OoD5Gkeov259D9sKavUSKiusqVaQf5Suwkb3m+FVLLux0soIJHmItG8/wCe2DMnpFdoYBE8qhhMtIBMWEzJ7YIsFL1ALedJ+N6rUycyGcEAKyqqweZJgXBF+CL7jFeZ+OqpYpTTw+xkM/uGMATxAt3thJncyALR+MKXoa48O7AzvAI9Occ3+n6fdu2j/H6cJv4iQjbeE0yOaZahZCWa5JN9U7733O/OI9Q6o9R1NSQqn5RMAGZj1g4VV/F0xTkBYBgw4A2nmPUfjDGggSl/Fd3eosi/lQcG17GJJ+nrQ6Nl7zzwl26qBwhmzfn0pJUnc2t3/Axoct1mki01KMzq2oifKwEnTE9uD2xmVrotidRAgEEEE+5P52xMORDdohhf1sR2mJxksQeKWNcWr7ImepaQogSLqQARO4K/WDGKM1Spmh4FLRpsNIPy88czBM333x8qr9YqVWUuwKgE3i59e+9sNeidXdCwV4nj12tOwiNscMeynt6muzd12tX/AIxhw4YUPiDon+nr06ilCSNRQHziN2jciJ8w7ExYnDL4E6LSp19ZqUgL6UZvOylfKVBEGCTzMz2EoutOxqo+o6id5OoEG0Tx2wamRWJMWkgRb6DHYfDJJDsc7JFEqP1Gh1gYX0jLplabu2mmrMQWYgbjbfbvbm++ItmculN1lFptrLXsdZYsSTvJJvj53Qos4loA4vfmMKWoRIkEmdhOn7i2OR/SbPVIeyqGsA/tWxrfC+TzYVcjpTw51VASddwIuZJB/V9geA3+AdNKozf+VZIAiCoibCTe/wBYwu+GeoNl6iFWQKNUlhOqROkme+2NBW+PPPop6fEgkEywA3NgPTk4dI3VRyCOI2ObPPvsoW+k9pc/BWPq5Z6bhHRlbeGBBAJ9eDhbn8rUpVQBU+ZtUkhSJP6jsB6m2+NR1J3dzUqtqc/sNogQO0f3xi+ts4quXB38p4I4+2O3CHHnnupKAOF9fyfQ8nFOsj1IWDDVFe4vBZZ+uloOAPjH4l1pookkGzE/LHoNiTETeLxvj5Dlcy5MLJvYAf2vjS5alV1FvMFdbrMQ3JhpEHfbnHO/phbKJJHl1cKl89M2tFLd/DvxBTan4eYA0qwam2wDCLH0nY8gwcN+o5PLZpTrYAEDWVIDHSQwk3uIPEwx9MYTKVIRiV7SVFpvJ7CbW7/iPVMw2VqLNIgsNSyBEW5uLduORhL9EDNvZIWn+XQ/dYzUEMpzbCrzGTormiuXJalqAGre4E73s2xscEVsoBIA4wnoFvFDJppoJgKssRNgZsTG5/4xonziagCGvs2wJ9RjqNFCrtSOq7S3PZLVScE/pkCbSP8AP8jGfXP6jqrVJIUD5ZJnbkAW59OcaT4gzHh0WVrM8qvr/MRHAHfuMYfMK7JaQsgwBvuJPPEXw9jN3KNgvlaLozDMK8eXSb329fbj7YddH6M0sT/4wNU2idvodvtjGZFzSgzBBmOT9Ox/oMOMlmvEKamnUwELH0EDe+/2wL2BvHCwtzYTXM1kq1RT1ECTDADsd7if6YW1qQhwvzAbkgeX68nfBHVskQygNocHSItHfbCbP1GNQCQbAmIi3psdsCGbihGVocl1eo2lcxUY0yO1yODttIHP98e0WX5JBZTfnnUJtGoHa8wThdl+rF1uJiJMQVY3t2/E9tsd4yDUwJDGSbHe5/efzhbYxGTQREu4KbV2MFV3Pbj+nvhVmeg1Dp8wMTuONxvNxcfXEsj1EtAIvEkgwN9r7zf7YCzWdcSdb6Nrk7dzEf8AWGNu1jWu7K/w6i+Wwj/cP/8AePMVUs20XBO+49fUg47G7imWVzOVMalJiDB59B98UnJp8zCFuXnUd7kwD68A4Ws/hwB+mxPe97HbBr1ARpBMnjmJkemww3YW5C8W7USMxSAA1SBab8ydzxaMTy+eVCSDIjuBJ9zsMRgQCFI1SJgcR+TePbA1PKqRBMNA73PMR25wNBAWhSz7VHY1UHlULcGe/G5947Yk+qJqK2ogTYwfY7HEf9AECjzGIvxPNvfES9QM87PBVrnSBx6dwPtg+lxpH0nCqSoszpDAiCrGPqs7N9/TDDJ9YpaQtRSrKI2EW9jP4wnq5TVMETE8X/sZ4wP4pgBjYDm5wZisLdthaRnpMJS8XhZ52Bkd8QpUytQMfLtadz27d98K8jmNDQfmH1kbgj3EffFmZznjAAmCO1sT+mWmkvaq811Vtcgmf2vtERh3074pNYrTqKqzs6mJI4IMgSMZrMZcmxHsRP2OBFoPqAAieePv/hxTsa5qOgvoVfN1EMaRpNiP8/rhX1DMF6qKsAWmTM2m8i8wN52wNlq9TZ3VwBAtB7b+2GWSQOLfMp44Fo/riUtylXSM6hknqDWpLEKNQjc8x++MpmjUSqriUE2YGDA32M40aq9NtSkg+9v7YB6jRDI5MgxYLBv7Hj648wbSsa8K6n8SiuyhUKEXa87XtbY+v/OLa1BailXEg/j1HrhH0vIaIYEkgiePp9saJ2EDTMb37YMgNPSskOcIDovShTVy3zFioP8AtER99/tjYfCGRoV2qCrJZI0rMCLzsZJEj74zH+qC2c6RuGOwm0fcYZ5b4/egFpgUXpqICgQT660Pzep9ZnEWtbNLGRFye90mQlvqbn8Le5LpyZdKgS6t5oYiAIA3P6dzJ/MYwvxP1pM4qCml1mGM8kSQB6AXP2m4SdU+LambldWmnvoXVpt/MT5mPv8AQDF3T6DIRqWAVMcg2tcYi0vs90T/AFZjbv8AX1VM84LdjBQUKGZFIguyq0/q5+hH5w06gtRgp0ohG0m5Jm4ibAXHF8AdQyCOIcDbynn7/wCDEsjTCIAogCbfUjnHWwBhQ2KR2lSnhuuuTPm2nv3739cL+r9RS4VFaxU6RBA4MxwR3wxAgX3+lsLanSkZlZhqUAiJJkHbaLjvjBXda13lJMj8OVKxJpglZnVYT2u0D98CvrUsFUqVPm777/e9vfGyyeZNIhFIkQI2gd4jgEc+mPM4FXUpsP1es/8Ae3qMN3HuiL1lMu7tUlmZ9VpJJ/fkY1j9EpM6GVlh5YMTH9d/e+2FtHJ6SGp02A5BZRb0BJM+hjnFmeckT55iPkP0EiRPsecYc5Wk3wodUrkAwqiCdMLtO+w3jvbC0C3zTNjuBPMTvHf8AYsy2YRywqmp2J1aiD3giRfscPz8OJVpoadSwmDANyORYztvj1ELT4WfodPJMgx/LEzN59r4IzfT5XVzpGoAGbkecW9pE+29mVLJ1KJYVgIZYV1uNUgAE2Kg9jbe+OopfXDHcREggiDPcEEjffCS4tOUTTXKQU6KkTrI+kfjVjsaSnmNIAk//U/0U47Geo7wg3FZWjlBU87qO0C4keot+ceVCKTrKmQP5thsLc7H8YfL02RLfKo4A23/AHP5w16d8HJXVqlcxrACBTdReCfxA7dsNm1LIRuecJ8YMjqasjn88R4Z1AkfpImNz7TBH2wto50B/EY6o2B4nc/0xovij4OqUKK1XZCrvBCAlhMkG8TMXjbGdodN1EgRAG55HoImfTFEEkUjNzDYROGw5VtHqbvvA7D1/bByIXbznykbj1i/vijJ5XSANCyNiTIb12sMX0kTXBbSRYiCReTcbxJOAftvpCSc8JOyMrMrX02LAWEx/c2wzpZqkLJUk+v+XxbmacrJE+bUw7kyPxbFb0KREBV9oAxpeHDK84qWd0u6tYaVg/SP8+uKsvpLiF8v+H74sqUkIAWd+82sBfvucc2hQN9Ww/OABxSFWZqosHj17YEXNwvlWf8AcRAt2GK6zFgASTebWH+DB+WSEAmfaMaAAMrBQ5QtPMAsOJ49cMKFQ03BkgDt2+u/tihMsLnSMTY6r7DbGFwtYaWlQCqsqQ49LEe4OxwtzC6ZLbC3v6e+FdLppcqVYgTciQSRwI/fDVOnGfOzOeNRJj8xjMeUtwAVVKn9MV0OoBfK41LMgg3UH9x6YKzCmmhO5JgEnv6cxhemXgYxebwSUzo1qbHStSTwDYx7Y9qZQnCmtk5AteZ9v+cTrVa2n/yMQN7/ANd8eperuFZ/6JoBYckxtA9MSyGaqLCEkKpmNoxHLZowL2A2/wA5tg4oHAK8jfbvgrrlESo0eqK6lahgqC0kWgb3HIHB4x7Q1CSokcbwD33GL8t0wgWvPHfv6bYo/wBCqro8P3Gw9Nt8KdSE0iabFguoiY42J7i5/fFjMEPdvwv/ADjsr08NSimCmk7Bmgz7m2F2czLUlZkRG0gmGBvHqDY4wZOENWiRSOom0nc456Ts+omRyIkz3mY2tGFlH45pkDVSKnusMPzH9cOKPUg9PWLqZiYBMdo+2Dc1zMlHtcOVClXTkmYmAPW8Y9znUKav4Wg1dS7h9EMRI808Debe+E2ayfjaSXNJQTYb3g77W74sq9QpCtplgIu5AYs1oBmbQTcReN8e5GOUbQB8Uk/9Nqq3zAkzsbyNxteJwVl61ZCtRSdIsQpIBMWJ9JsT+04vpZRpRwQQoZTa5u0XBubjeDYb4Oz+aQIo2a4N7Xt/xg3S5A5RlxtE5TNCunmY2O2prEc73kd/viqouo6bAqBYE9uP+PqBhb4VSlB1aQ9msSPrpB3NsF5Sm2oFDrLQAFuTPEEThDm9wcFZRVrVX7jjjHmJNXkk+X/PrjsL6luxV9O6qagCN5VQcXYiYEkiJN5gcDvhhX+MXIFOkq0wIGojUYsIv7+/rhLVzAVVNMA/zeWZXt6bTPoMDZnPrZpjaxmQTtsMVSwMfyLrhG1zm5an1aoKxJeqq6bDUDfcwFUG9sDnJgqTYgcjvE4AyPU2UaqcMZkkiVkGb/52xJs+1QO7MGBta1wRFhxa31x6MFnT2QuO7J5QteppggrE7TJ49e/oP2nkzRKGSgYybACYnjuB++PMvkaKuhKm4P6p807Ef57YMrUQ4BcCIMLN/aNz9MNIAR1dUFTlYqqWqOAZMKGjSAIH74NOSQLITzcetrb2wJkDS8UBVWZuOPpxqAG39sE9XzaqdKyzxFtgTYTA9ZjC3g7qCB7CCAEPmESkmqrJJ4FoMbWvYYFoKtUjT/7oPI9Jx1WnqXSxlfW8e3/WKUZUdRTECRvJJH9vsN8G1oI961oB5VhFyIEdiRM+wt2/GO1DVsdJG4JFx342OLazESCREmCbW/zsMBtI9f8APvgBlDSMPUFAIIYD/wBv57RgSrXBGtCdxY2Am0nFNPNVA0EagTb/AL9u+2D8yVKA2heBtuWP3M4MgAheqloaXUstSprqqAgCAFUknvx9eN98eZ34oQQKF5H6gRE7QO/OMrTyxdl1GA2xiR6DBv8A6QFMhpjiP+ZwDtreSgIHdMMtTZ2/ikki41GfS3H0GCquXIvvAMDEctVBPuL+/P5wUXn/ADtiZ8tBKPKqp5IxMySJv63xGrlu4/z6YoqddSmSkxoMEQT6/wBcVv8AEYaQgvBMkWnjc4aGki6W7HWlfUM9WoHwgRDElHPzAcrPp67Ye9JzhKKNVNyqwYaZ7Hc3/wCcY7queqVf/IxIBNoAE+w9MHfCXTTVzNK1lbUe0Lf9xit0Y2ZT9uMpz1TPV9aEAhZ/RbS3cm8j+198HUOrFmK1Fkkz2ZfUW2PbF2f6edR0+VgfoftgjpWRDIz1QJEgDcWAkn1mR2tiLdeCEuwQqTUcNNFo7iB+eORirqWeAQvUp3IPybNxcG4naRPti8RqcKR5TBtsYDW+jDFeazYpoXdrwdK3LE+wvAOCae1IcXS+c0xcdu3+b42PT+pD/ToupQVJgAxb6mxg84zNGmTVTSLyJt6XMd+SMaGj0fQwZqdzJKvs4ttBI5g/XFc5BFFUO8IXqD1QCUFjF4kX3Pb/AD0wtzWQqU6hFRSDIB3kyNwT80GLiZkROHr1Hb+EoiDFgbWHlJ7cTh/mKJ/06LVhoUC97KIv9MTsl2CqQ2GrOUM0wpiE8gLEG0kSTbbb95xJ8ujqSRqn79+24xFsvUrKUWBTB3O3oO5i3phn01fDmgxBcIHP+6ZBt6QD9eMY7HWOV51duVDp9diVVgCptP6tQvcfyxYxzFsE0qRXUEgKBH0mf3x1EAAsYEG5nYfttGOyuSVkmZ1c7T9OO+JwN/5cIbSp60Eyw3OwHf2x2Gr+HTOk0kqEbsdQk7n6DYegGOw7ajtIeodPZZOrUNPlEkGx7cgAm/AOBaOVplZqE6jcQ3PEyNo2jBWZosaly7DgGYHe8c7c84GrZkqpQHQ0aQYgRtEjYxuTOKWkkcogcUjegZCnTLPXaKS3FNh/5W2Er/INyTbFdbOUXcugVFO6rCoIA2gSJ9ok74nVNP8A0JQSas6mYDfcXa8gL+5woyWUdzo2mN7AAXkk2AAEydgMMADhdptDhOfGFRV84RQJsuxjuZIN/T9sLFyTmppV2BadIf52IBIsDadrnnBlbPU01JQJbvUIP3Rd4ECDud7bY96flqU6hmBrV7LUBWJ2IBbvz9xGBB2ArBgKGVZl8LMGfLUCVQwEzcWgTBWQRvI5w86101fBZiSGJXQQJJg2n/7f14x2bR6molFk6SAZKzO5A55/6xfmsoSQdbDQZEWk9tJF1tyP3xG5xc4O4z/tBdlIGpEMARBMwObYrzeRVXJd9HlBBB+ba3ebj89sM89QoVLs2mqBEcn1j64W9Uy/mpAzYFQeBIB37gXnFAd1UsxdBVVtcylMkfzb8Txzce3MYoTNWAKzUNo2i/rzED74f9LzFI0VVW8w72MnAOR6UCS7/LJ0jawJufS23O+B3NFgjhLsC7QNKiWgIDpJ4+YHlSL3v+2IL091DiRBFpPrv9ROHNfMnT/CWyyRsDN9ieMAV83/AAmJ3Gxm0zxxH74JrnFabqwp5WnoQKSLcnsL/wB8WZHqLVYEDmbH6QTv/nbANMmoAW3NgPuLD1/riNDNVKb6FfRHlN7RzJ9B649su/K9ttO2qaDLbn9I3g+v0xHL5wzc+82wLms8i3k1GPb09Y/bF1CkDTdmixIPA7fmY+mEGPGQl7TSA67TRXBQ/NduRO8z6/X84BypcAkANtt2v/x9saKr/EABpysaSABI8th3jb8/Vc+U0AxIV1sY2PO034jD2upu0qnZQU6hpsUkAE3sJ94A3wZ0fxKTK1lVTtyd5mJ3Bwv6XlajU2AEFfMhO+oFfKPRt528vqZbZbqlNl/iqwYblVsfyIPcYFwLcBJdYGE7zOcVzKmZH1B9f74qo5/TqQ7PGk/7jYg9gYmffAdApUBNLXqFtLQDx6m1/wB8W5jyWP1KzGJropVVyup0iNR/mYt9/wDgDAnUckAC5Olt5Jkn6f1wSmfWYIYGCR9I9fX8YV5zxKralLoG8pIJGpLSN9vlEe0zgmDNkomsN5VfQei62LmrT9iVLSfQMf3+mG1TKAFYBYI0lTEE7evHIxmepUFcAKFUTJAAiJudpAF/QYdoVVQygABZEj+WDH2n8Yc9rndQPypG7CdZ518PxAAsHaIvc/4MULmlq0jeCBBHOAqhYurOxCHtcX9NtsdXztNRpojadgb/AH/YDCCzbwsPUiq3VaQ0LTgMFhVvx3jePfCnNsKlUazLpeFJnjttsLAzvgzpuapag7nSQDA0k6j/AEiCSPQYUVqy3Ap6hcFtjxN9zY7/APeCZaLvZVleozLAaxb8zPacQy2Yq0SfNvcgQQPf/BivKVz5ySxHE8SAB+I+se2PfFESRqHaSJ25w4NrC8cYTtK5cagrwfQ49wyyi0giiVFhbULelzxjsBaGwg8h1RcxTECHAB0naf7SMLOp0vG/hqAraQ08Sf094ib+1sdjsC07ZC0cJkTQX0gsp0aogUmArHckwODtJgAHYTiWboagKVGnCQGLNpDvM+ZrmAYICCYvMkzjsdh4kJso7VFDpyBgCTrIJ0fqAUTOqNNzMRJ2+mh6EKNZXd1AYNbUuqx/3EEm8jiOBjsdjJrq7RnlTzyiH8JyAPmZbMADMAGBO/3xSvUaIUkkoAJBIm1reWTqk9ovvj3HYRG3dg+UFXhK1yitVZiSRdi03IkKAO0llGwiZm1ha+Wq1oLswGo67gxMRYNEbiwsIscdjsUbiKRVhMn6qiDw6aMdIsIUKIMXJaeDxhfnpDKzEgA/KD8zb2EwPc/Y47HYIMANrzWAKr/1ki3lmCoABuf243wE9ENpCuSG2BB3mDzx+Zx2OwzaG5CCkyo9TLJdQIiLkiZI2mRbE6WXXMRMWPaCBzft2F+b3x2OxO4BtkLAAq8hSVWIk6T5Z3gmSJ+gIt/xgnP9KNM+MGJUtJJN77nfmSZ3EmMdjsMBNJgyEKeoaKjaT+kG4soERAB7na0k35xosjTFdFIG9vUECYvYggfQi2Ox2E6gUywhcMK6lTZLgLqMAE7Cxv3EDtgHN0GOoCApFtidt/fHY7EjHknKQRQSGlWajVBJI0t/bt3w36111WQBdQaQfSJEifUSNseY7F9AkEpu0Gipf6dn/jUxAUstS4gERBiLypWwBvOBsxWLt5bbfSTb/BjsdhRHV8EbgLUFzYCOGAP0uTci/HM/TAlXMNUcDuLKLD/u2+Ox2HNGLSyE3p9MEELUMjY3uIG4j/BgcoVMT5pucdjsJQEqNclTqa4YiYtxH5gYDpJTZjp1d/Mf7b/XHY7DWjBK92VtXLEC228YDZySEUXJAAtyfXHY7BtWDKr8DHY7HY2161//2Q==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79" name="AutoShape 56" descr="data:image/jpg;base64,/9j/4AAQSkZJRgABAQAAAQABAAD/2wCEAAkGBhQSERQUEhQWFRUWGBsaGRgYGRsdGxoZHh0aGx0eIBwaHCYfHxojGhoaIC8gJCcqLCwsHB4xNTAqNScrLCkBCQoKDgwOGg8PGi8kHyQsLCksLC8sLCwtLCwsLCwsLCwsLCwvLCwsLCwsLCwsLCwsLCwsLCwsLCwsLCwsLCwsLP/AABEIALcBEwMBIgACEQEDEQH/xAAbAAACAwEBAQAAAAAAAAAAAAAEBQIDBgABB//EAD4QAAIBAgUCBAUCBQQBBAEFAAECEQMhAAQSMUEFURMiYXEGMoGRoUKxI1LB0fAUYuHxMxVygpLiFiRDotL/xAAaAQADAQEBAQAAAAAAAAAAAAACAwQBBQAG/8QAMhEAAQQBAwMBBgUEAwAAAAAAAQACAxEhBBIxIkFREwVhcYGh0RQykbHwFULB4SMz8f/aAAwDAQACEQMRAD8AxZygZdYVoHyqv6j9va/74ZV8v4tGmtUnxAxJAGo6IHl4A/ONZlHywRFY0nciNZJ8x4i0fT3wp66tBUQ5cKaxJBIdtKqR5pLWPaBG5x83HrzJJs2n4qktLW5IQp6TTp+ZV0wtgw8wJte5/HOJUqa6QzMpI1KTBJMCR5b+YekbDC/LMUbQ1zFyDIKzwB684aUspqQaweSOGUnYn2n7R2wx7zanvKroZcQFVTULKWEnQAJF9yeOYwbmqdSnekoWASzSokn+Vn2Fo32OK6fVaVFSATpAIYgS2++obRe199sBZpqisXFRalKAdXz+UzEhp5jzbXPaMOaMbim2AEH/AOruwLO6eISRpNRTAj9JW0CNicBZrqTusMrQd/m0kna9sGdR6Ya0aaSKpYngHTsDaDe9rYrORekhkKqmzBeJm4Jk2MHDuh2UNglHtqzeXQhCKtIeG4YgIyAjQTqmTFv64TNlUOkF9Frosn68gA+4w/6NrTU1Ughl0FSNtudyLducIczRprXhFApOAGOtSwvbSCb8CMaDkgJpYate0spTBOi9rk7XtEX4xOpl/IvhBRULkHyknggiQYtP2xE0V1MKb6uCDYixja2/GCQDQVqVJ/FrFTUeRNNdJHkBP6tBeSOYGNaSSgIIyhBmqieLrzJMDwxOqAW7jadAb2kYnmqbBVVjJpi5AtJPb0EDFgyKsKbMlp8QyW0ybIJ5gLJB4PriGYc6xCgOQSGI9RqvcE89vzjX5q0tw8rs1THhUdbCAzmLeZvIB7CxwOtOlXrAkgBA3iapsoB5F51QAN5OLOoUiyUCB5gKlogE6pkj7WxXSelDBtQLN5iOW44vAM+5wNkIeFcegq7BgIQibc9oP9ffDihV0URaQjEX4DbD/wDrIPrhTl9aqVVzp4I49MH5ZAaVVdiqoZjbSY/+0MTOEeo4nqKxrimJ6etbLNJko2oEeU6Hs173nT6X4xnKnS4E06wOkwsgBg3aTbY7T9MOPhI6qxAa1VfC9CxnTHrq0n6YT1ulVJZ/kcyREgEdiP6HFIOEzPdOMnUFYeBmAorrZKsC4/lb6fq/w5vNZGqrt4i3BgLvHFzhvlKbhStSmCymQSbN9P0xtaMNalI5inoJ8OsB5WNwf9pMd7An84ESC6HKHcCcLH0SXC6gVUm4VRJO0yRucN+j6aTt4asRqi51Az3tp2ntig5V6bIKghwY08DuO4OPVqiiY1FQ0wACd+PqecaXc7UQdWFOpRfURrtOw3F9rWj1xHqVP+DoRBLNIMGZ7yTY+uKcx1BRbxGa/wAoQfuWmNsM8pXBoo4pl51SP4Z+XcEfPtsbe+B6rtAAbtK8rl6ygTUFhIBgmN+88b4qq1/MFcioSduF72FgcOcrmqD/ACzRY2ioSRv8usQQL7GfrirPZGpRX5RDGJX14kd8DvzRKPuAEpPT6hcnxCoYk7mPzizM0wXWakWAIkcbkg4KLFtUACVnY9ux3A9D3wFV8OASfm9bwPzcnBtee6EE0bUFybozMWEQPmY6WU232InDHpuQlSiAFCJpljPh1G8pE/ykHF5y4q0mRidBsZizGNuwsD64mFFGkisZKhpOw0zI/E4B01iu6Kws83TirsX8hFoECG2iRvscF5XL6gDJC/pPczcCdz2Axd1LO+NAJGpVgki7XsQO4WN++2K8nlSkVB56jeWmBeJtYd+LYc84zyvE1hWnIZZPK1UyN/4gF99sdgvMdYyqsVqIHdbMy6QCwsYtsDaeYnHYXb/ehpMMv0CpVYPTQFA0EW3EEjiBt/3uLnaHhnQ4IMEEb8mcN/hn4lOXUoqGohlvLvI39dhYenrhb8TdVp5qrT8FTSd9ZfxARqIiFIEgSASGHfHPjdP6xY5vT2P3RmNrmAg58KWVoWHggnYKY5tzzg/P5F2pDxASRqBUWtIFpsSLn64W5T4hVPCKgowVkKlTtIKgntGx4gYnX6m1YKWeQbgbR9O/9sNcJA4AAV57pLtrQb5XCqshQpJsJ4I3v2uT+cU0jRFw7KwcACbRyvqDf+2IJRIdSveAePUYs6ZlZrKgOnW4QGxuTHO4/pOGZSg82mTV5BggEbFrKYuQPWNibfbC2tJJMkgiPNe39/X1wVn8yCF0XEH6e+m0xGFDF1qBmMIAIvv6Rv3/AOcaibZO1uFfnOmawupwmynjbQBfayah7xOBM58PulUFBqQQ0/ygzPtBj7jBlfNitWULEnmIAjcDjvgvMNp8TeArLMSDYiPaY+2Gbi3umgkGkDWyPg0i6rrqVJUx+iQZY+uw9BOKMjlPD0sGIAAaoSpBO4i/6eAOdQPNiM00lgyFWb+bcgKIEEW2ti3M9SBDrSJZQblu0e0Qb2+nGBbI6qATTxQV2YRTZ3ghgFH+2RpHaAIwOMolyD5JJs2x5INyD+PTCzrVcPpaShZVgQDI0i9jtN73wX0iWANOHEAMBvMWMHcwNt8MlDi0OahdupH1ssCPabdyQATfbbCdckGRPCADAkme+15tsNh3wbmC8FhGlRMGzAX3HoZGEFSoVsxIcmYUi3O/2thbA4hE4HYN3Kd/6V1SbSROkbA777TaMT6epTWCNWpCCdUgFgN2FrbyMQyudZl0knxSvyixX3PaMe0qrrIkLcg6Z5Fj3gRjBgG0ptDlMunUfDKvYCm8r3EAEH3Jgz2wz6rmQtZ4WQSGWRsHGsRa9mj6Yzv+qNWzGwIUkm/rz/ffEOtM1SjlqguEpvQcg31Uj5Z9fDqJ9sCGbgbKOsWmdbMsSWuRuABcfTfFVBy2wmAS5BsLbT3/AK4SZOiIU31CCT2vb6D+mHyJr1ELqCqC2k9xvI3vvgC0D8vKTgFFvTp1vLUUtWQbgwHg2BvGqNmO4theXNMqUMQLpUsygzYjmDN+0YlS87fMADYfsJ9PyLWwXVyrVEJqApmChAJkeJTXcTEGoOD+ob8YMP8AJ+CaMi0Oamu4fgSN1MwDF7C5tgbL9LyyFhBlfNqBvtG/2PvOJZ/p1agKfihfOpIgkxtOqR821se0V0I1ceZJjSd42MRcH2/OCia6Vpcx2FhsHK9zJpsIqQTN5+YAbHWBP0acU+PdFRi6Bh5SIFgTY/LyBY8i2L6+dVk1U1J0xwJE3v39xY+mA3zAb5iALmGHNhcHvGABPcLRyiOoZRBSNRJIX5lY+ZBzbm3e+AcjTpOqa1YEKoDQImJtzuO4474hns6woOL6LC+8FhAUESPqQPTBApEQaRYGODsI/Hvh7TTVgftVmVyjaG8ONCSfNYnTedLGZG1/tit6ZDaaga52cEWi1u0HAub6nDFKvnNr86rgiNsENV8oqMC0ASCd4gb4VKKI96xx8KnLZAK7MYqFpk/U3AmJI4wVlM9oWrW0yaYK044ZrFv/AIqDHqVxdmq1AKHWaAcRJJa97gE7c/TC3MqKVIo1QENsbjUe4ttH74a2yb5RMbZJ8KlMuSJ8Nb+39ceYMqdEBgrAEDk9hPPfHYL1GpnqDwr16hBWEQkeUoGJsZS8kkHSW4+mBqtJ0NKUI0VNInm+mxO62B1RBtgKnmySF1kg6gSzE3tpAP8AKpgexw1oohUsisTUXzfKJYCLcSNp9JwI/wCMEeUoHYUT1BqBB0s7MLSV0orQbSTtqt+2KekZuVioCsXhYDTMi7KQO84Qv1BizqI0gk27gwJP0nBi9VCgSgLMQpIkk34B5nj98a5hAXnCuFranUIQu2r2Yz+YGEvSs2rZqmCQGZoC8BrgR9b4fdB6G2YR0qrVotTiNSkag2q8N6jg4AyvwrWoMazqFSg4JZjYwwuvJud8Q/ioi4sJyP8APFIfSf8AmIQWayR8ZwqmAdSwDAlZQE+xiMU/6gMN3Hl1NqJ4iQBA8s4f5vLP46BOZSDFyDKH7E/QYsHQzmWemXVGQDWu5XVMc7GDftgjMxot54Fom7nGgEmzNeGgkEgEmBtNtvx/3hfV6rrpARHmIME2uI9CIG3BHrZ/k/hKtU8WlZSv62DaS0ARqANpv3jjCfpHwjUAqJUpvrQ3ABi1tQMXEc7EE4KOaJzndXhaWFuSMK9hNFtT6yA0Ei432MTFj6WxGtkoanRIApCWqaRJZ57n+3A7YurVVopVAX5gSRJsTYm8xPb0x5XKhizSxGwPfvGw98ND6GEkSkcKmn0rxHVEoNV0iQ0iFA4iY7d5Nhg7o3w7V1g0kZNZu5DadSgkG4MHj64t6d8R1Ek6UIVY2GqDeNQEnbYyBHGGeY+L6qjUtOUIsdQI4BNr294viCaXVXUYsebVTGsLQXHKRvSVnda4IZpEgmQwMnbid8Z7PUDTZGS/iAnVIlTMEAbSLHk3xqOtdffNLpEU9IJBn9RsWJ9p9pOFNKij0mR0JCEkm8MCAdQmDsv49cW6eR2y5Bn9UBI7ITKlhSIG4bcWPm2vF77ycVZpPCAJB8VjBuZnkWPfFydNZ6dapS1aCVWCGXSQQf0+W/N5uLYb9J+F6ebZgtQ0vKrGbkMCI5EBpN5vBtbGyyMjG5xx3Q+mTVBIshW1HSTpvEEd/Xvxhz0/Jzl8yhIs61xLA86KlhfZwf8A4DC3rHwzXytYoqsx4dQxRhHzTHrccGcab4O6H4rVXZoC6gy6fnWoHWJO0DUbX2+uOmja3eHdJr6pgDr291mMtkqdzpJKahIP5sRh103qD0XplIbUbpsG4EiZNj7e+HlP4HpUqSh6pNUx4rAqJ9gwkBRxF5m3A3xD/pkSmtFQWA+cQSRAHmbkm5j9hYxfjWveGss89uF50W0bitf0+sSzq+XamxUSSFKkciRuQePfCvqnWqtJj/CYgNpDkGGmJgiwHEnsce/D3xPSFKmtVqhPyy41AEm1x5oiBcGMaKsy3QiREEESI9Z/rjgamVw1BdMy7+Oa7hWxjeymOpfPetZqrnKaAK4pghmVZuB3Ig6gdgbWwk6QzVoplDpFSKZ7uCCBvOoGP8GPpGf6jl6aPTDinIuaYBIY2BAWbiAbxtidI5fTSYlGdQNLMU8QmPm8pkEmZHebY6TNeIoKZGQO33SDDvd1OysPmunNldNNgF1KQpsVges7zH3wi/hMX8RiTA0nUO5m+3PGPpHxLn8ugQ1qfiupmnTkXJtJHIt2I9NsVZDo2Uqf/uFRQaykFCBpDG7wrbE7EC0XG+Ci9olsIkkac9xwT/4s/D9Ra0r5n1hAVRQd2vO5i/1wWuYCm4IiA0TMmwNvpjcdY+AqVdZofwnVwRqnRAswggkCJI9fTGIzD6Gb+IrUwxCkXEgxIMSBbHQ02qj1LaZ25U0kJjwUp6zT01tInWw1BwJneZX+YXuPeMO0oTSQHkCfqRiqtlkrfKwBXY7+8zHv9MH1RpQDsAMPneS1o7hA42Er6hQ11KcsopLupvq4iOLR98U9apuaZJVSimY5GrkmJjYxYYJy1UlC0AFiR69xPv8A09MDmqKZZmuxBkTcz39BOGRPINeEQdtFIvJ9RK00BC2Ubgztb8Y7Cf8A9UJvb747BmNxTRS1fxTlqNKrSoBoLA1JZYViTHlMadQAv3MTJthZn88U0gJqW0MpEAbAACSTyffnFtfrFZ0ZKzCpqPzOoLLHAI2HNhgXOVXAIBVSQN9+O2wi8Ynha5rGtcbPc2ku2udY4STqTJ4jKG0gFjYXJkzaYAj1xd0Xp9XN1tOXGp6alxcAjSQbEmJ1EevPGK63TQXZ6jQWuAvfcz5Ta/bB/R80MuP/ADMmmTKBtW/BAHJHJscXPPR0c9vCaBZvsvs1CoxRQxOqBNgDMXsLAz2EYS9S6mjZoUKi1RTC+Ys2mmdVgwAALaWBElrSYFsK1+MmRIZC1UC1SReDuy3BYDtgfp2Tr5yo7GoCwAYlzuDI0jSLKI7R5h3t8jDojE50k2BnPx7ilXJLuAa1anL9OU1GcEtEaRuEAUr5QO4JJ9/TBhrIgZzZiBM9gLc2tgVPhujqUgaQvA57E+vM82xh8/laaZiutIAorQpme1hO8GRP3wmKFmpNB548dvHPzWvkMQstX0PJdQR11SLiQJGqD6cb4D64WNF1U1SCAIQLJmBf/be8QYn2xk+gU0pZlJfQpDamJsTEgEGygkCWjtjb5SgzklCHHoQb9pmML1GnGklBbkYOf2RRyidhvC+a9Ryj0qbpUUg6ZE7/APIt+MUVrEybDc+uHPWsy+dLsqP4dMFCQPlvckxc9/b64S53IMvm+ZbmSDYwTBG3e8x3jn6eEl7BvGe48LkFgDqBQIqOGZREkEGx39dW307YLydU1NelfKYEraDe5kyB2/w4rpUdVNjydIAkgxMkybcACO52w+ofDeY0U1NIjxQQsxBkTcnYASe8HDZJWM5wqOeEr6UqGoFzBZFZCviqwDI82LcFN+LWPfH0VehUGJBpiCATaxj9SiYE91jGcrfAVckU4R10yGDabyJWYncCJkeuNXlMxWq5ZGOkVSkwZUBgSLxJG24GOB7Q1DXhroX+40f0P0VcAF0Wqo9IUUPBEBbATebg7c/jGPzNF6NaoqaVAMSrKJ2gEG8Xv2jGj+MczWp5cJlzqdiNdwGVe6mRcm25MT74xGW6bVjXUMLfcxcDa5vvt3w32c15jLnnDrx/lJ1Mga6mp5mup5t1alTr0gmnSbL55kNefl08euL8t1asqCmWQgAKp1gtOwBIf7ThB0rPo2YpUmJh3CkIbibDg7WtGN9XNKlS8J2Gm/zleTMzAEi1/QYLUOihaI/T5zx9V6EyS2bqkmz3w/Xb+KulzUCEof0MFCn7tc9r++Mp1egKFZhWcroULABKkkagZAI+UgwO+NV1H4qZCgoEsqEqxeW1QF0md7ksJ5g4z/VupVsyyu7yyTpBso7wIMGOfQYo0rp91ygbTfuPuQzOiHHKSHqdKRpYkkwPIY/JHOH/AEyia9dUqVT51tJLAfMQsE8x9JwjRxWqJqKISwBOqADYDUN7Hckftj6X0T4fXLMWMeITEgn5LSPrc99sHrp2QMsYceO6XFH6hxx3SofBuigypL1mIC+chUAPH/xHYkk8Y9+Fem5coBV0tmEqHeoTsfLpIIDbeuND1DIrUpvS8Rl1W1IdLbz+1j3GB63TEopTUADRGmBEEbG1pm/vjhjXPfGWOcbJ7Yx9vcr/AENrgWhE+TUCVUsswSJImJj++Mvn/iIDM/xFalTWQaf6uYcqPvb0iYwz6p1Kugaqa1OmipZCo1MwkyBEs2wAvjFdZ6q73c6ngCTE6ZngepxRoNJvy7IquTj6UlaiajgUvolGvrAvKi4MeWIsdW0QcfOcyKYr1INKr5pZiodTJkkSe9pwBWzE16aqBpWi4gkgHUbtfvN8Len1itZVWlGokSSYK3JgQARHGO1pPZ34YlwdfyS5ZN4BOFqs7VLMBCEBZHkUDeIMSCPTAvVaulZHA+24xSJRkVWEGQFjbY7j+uCWdgIA39j9MPeATahLklyVVi5AI0sNMxdX3Uz2m31OKxQqsupVX2qqimP/AHEQfqRg+hQSkCGILVCfmO+5E8TiHUskrkVWl5ADKN9QABv2Ihvqe2KGvaCnBwSyvlqitBy97G1AHcTuBHPGOwUxYWXUi8LNQx9QQD9BjsPtGmC03pKsDWTJvccKCIvJMnbbTgDP5Srd2LMxYqdIlbgkbbAftGHKUhoI5ggyDpE9thHNudz2Io0Fp6T4hv35JtPpiUO25SLAWZzfRjSqBHDsyi4VgVDXPzCWMn29CcOelZYmk/joqjUInSNU22mS037mfpjT5qPD83AmfbGXRfEcF1ED5bc8CRzsb9sE99ikfqAilOn06kzOGBYqbEkgEX2E2A2mb4sq5pqRmjU8MjYhpMc/tz398DZ0vpIBsewvbCjL0CrgkE37xzhRj3DKVuJ7r6Q3xhNENRT+JABLnULC9gBcm+FGc6i1UanclrTPcC1hEYATO09M6vDPIuT+BijNdWpLpYAVedEkSBw0XAO2I49LHF/1tRulfJhxTDJ0GqNZNRUajCk99yO30vGHvw+GlmAYUohwpIGx7GWiZgf9vOhZiklOm+hKArKCAzi83EM25vtiee67l6IbXUpookk6l3PYKZLGeMcubXveXRtj5x9+PorI9KBTi5QTptNENOnKBzJgEyCACBqBIkDi+MZ1DqIaofDBSkLBebWkzJkm+Lc98V1q+uplmqIh8gVo1bSHBadM327b84RvkPGpBSYZdzIAJO/Pf0tirR6WWO3SOyf1+aTqJGuoNHC2fw90qhVos7oGYkgyDKjjSeDzqH/GNEOpkIB53KiCxgkgcmABt6En1x86p/EeeECpVVlEbqmw4kAH8zjVdA6iigHMHwqxBAV9SqyEgyA03kd59xiDXaWXL3mxdgDP2+ip08sYADefKPo9XrPT8VEVVjVDk6io3sLDbk4Wf/qCtVrCmAlNTtUYswmLAqCu5t9sOc7mx/p6tRgroFmGYQwPB332gi+PmtPNCo7wdBkkADyzwAP5cZotOyYOtgFce77r2olcxwpy+nv0/WEFRgxFj2m02474wXWc8axeilLwylQimttbNqINu57TiWW6xUDOrVXAuum1vY/Nbaxx70rLKtSnUzFOpTQsdFRAuvxAZBNiYmfeLTi3Txv0zSXusdh9eFNK9sp6R8Sgct8MPTr0aeb1L4xIXQFIWx3aCJ1aQQNpJ9cbLK/DFOnRFNlSo3mhmUX1THeLQLdsPxU8QKyjWP5gNjcGxupiRBvc4zvXfjLLUKqoS1RwIYU9MJ2BJMTvYbc45z9VqdWQ1gojmvd+36qxsMUQtxwlma6T4JWkSGLUyTANipDDf0/B9cJzQE+2Cc18QU6mcp1aalKZYCGIkj9RIBIWT68TzgKt5atWmp8yEgjkgEjmxsMfQw7zGN/PdcuUD+1TTpVN2Zn2I814g2gzizL9aq0qaKjkgTBhCQs7KdOoLsbyfXAtSlKEjUD3gxaTHaeMV5LqClytRbQCL2I7evvg5GtcKcLQte4DBW+6FV15fxGqFtRJJDHUh2ImbG02jfA/xV44pK+XLQks7agfKBF9Rlt55xisi7+KGou1MSNTIYOmxIHewsD6YV534kNPNVGhnDEwWMN/8iJB2/Axz4/ZrnTepuFc1StGoBj21lHdXzdStDVDqZREwLDeDA98LNDuwCibfUwL772x7m840USnymWa+7HcGOIIH3xbl89UYqNVtU6dlJuZ0gQY9sddsYaBigpe9uVNRdLyVM6NmtF1kfj84OyFBRUDLSMvI1Kx0iQdwxJ9JFpwHl80RmamqPMoFo03E/Mqwsib6d/vh/lKoaYBAIJaXFgJuLEFf9ysf7ONtFBNd+Wgh9niPb/PacG6Bebep2Hv3wPl66AlkIqIpGs9tRjbc9u2I5x1IL6yUBEHcE832Md+cT0VJ6ZQGdyiuNPisWOzhSCRBtO0RPaMQytBgGXWZI1CIEMpPa0EEieScGsVKyHWPUwfqDfFCvcaXJF5sv7xJHv98EHOGExslDKiudzEXIJ9h/VxjsGGuP5Y+o/qMeY98gg9T3BcK5UKzJMCy3j0n0xZksmzq1TSXuSQilgBA3ABAO/O0YMzYB82NH8FStNwalNl1akUE+IhO4aRcGAQR/1JrJ3aeLeBdJ+nYJHbVkc5mqlTLs9FNVOiPMbQvvBklQQY7EHDT4a+E2rU3fOAgVEBpFWC6Q0sSFUwCZU3F8bqt05AhQqgQzKgCDqJLSPUkzgM0ly2XK0kZ1RSFQSWPO+/Mz2+mOLL7XdKzZGKJIr4fHzf0XSbpWsy7IWPb4FajQd6uYRNIJUaZVt9IJYzqbaBNzzjvh74fNZ9NelUpwCSSsAkQI1EWNxbfDno/Uqmcc0qgoU1XSxUg1WbSykgFysG24EjGjzGaSnJYhRyzWH1P9N/TGza7UxAxOy8+O3ivP1QNgikO4cBfMPir4d8Gq54ZgEE7gLLMY24HuT2xnquVjYwf3xsOrLTzeaLI+lAwDVGJJvfUFtCDaPqfRrR+BaKq5rMHP8A/GysRFtyJgme8j746bdYIYm+seojx/Pmo/SL3nZwsDk8k7hGXzbQCdo4Hb6d8N6tNWEsikTyJ0mD6bcg9x9yaXwcVYvTZjSpmCxICvYaiIPlGox5ptcsNsenIuEeJDC0EbyNpNr8fTFReH5YUtzSDlVdPdao0gkb3jf2M37YvSmApXSLXEDzff8A4wry/XYNNUpKpUxeZDT7ix7EHAq9bq1CnhhFB+ZSSfqdiB2g++DDHZQbe6e9Ny9OpUZmdQwIA1EhBA3YCRvxG+Njnczlqi/xGpVIg/MrBT3kwfsJPbGEUqLAge3fAma6fVFE1xqbTyASFjeSLCLT7jviGfTCdwJdVJ0EpZYATT4h6oWdVemaNMmKbEQNJIBJj0uRuIGLup9MytOkBROt9RliZJB7xaBAi2A858VnNUgroqQbiTci1rep3nCGnnTrAXnk8jjbBRQvpv8AbXa8H5rz3gk1m+60fRky9SuozOxm+ogajtMGw9e8TbH0GkFpqiIpbSAF2O1pmwtj5jWhQrCNTf4cMW+Ksx/pjTSpGnyeUKGAB4YDUBHrzhGt0TtQWljvkeEennbGCCEX8eU3WsGMKrIBZhqaDMsovFwBMiBvwPPhHotDNLVpVkUkaWUyBUG/y/q0x7juL4WfD/T3zOZVXQ1VtUqqWglZAJJJBMSLTJ2xvz0ehRSsVmmHU6nM2F1kT/7tu5GJ9RKNPGIATuoUR2z8b+6ZEwyOMnZV9X6BRqZUUyfDo04JYASALfMdpm5G5xiuuUgtX/UIfmVWSef0FWFrkLJ2vjzquqoxFOpWakDY1GJnbiw3v9RN8UdTypGXQ7lXZWk7ahqU+l1YfX1xfoIHws6nXef570qaRslgCkTmOqoVH6jAkBef23wsyTLpIOkxsrEFu/4PphYznwyv6iQo03tudvtiuhlKmpdzJ/VsCR7WE8xjobLU+0eU5ymaK6jzFuAD/X2wnzWQQgs5Y2gC1jyxPNhG3ODmpFWOwA3nfvItBH2xGoocPTKvBBEkadhMw0GBgW7mFeIIS3LdPjZpHH+T6YZZFTTEs1jHlkW9ff8AGBf9CsDeRaZ3HrxbFmQyipuDuYIBiN4n+YAzxbDS/cCh3ZX0DonRMq9J4dS1UkM0Bai2HkYSY0x7GZ5w9ToNKnWZwFUkAaQAFBv5oFtRECY49Tj5xV6KlNnqGpJqAEL7DuD5h9sG9O65VHlFSdO4fzwoVtJGuSDAj1xwtRopnElkpz2P7LoR6iMUC1F/FWSSnmCEILvY00FgsAFmNlViLxfvxJV5xjpVUGmkiwLjVO5N41T998Pc1l6xTXVgmItAiTwBxfGa6xVZIKMI2KkiJsRY2n7Txjp6Q3E1m66xanlcXP21QUKVMuNOiwuDIuD6gEbx3xdrWmYZYM/qLEEcHUoAwsbqjCCyuoXt5l52Dev+7F2dzjVJUgSb2B1gESp0GDtewOKth7pZZ5CZHqlEbLb3/wDyx2M6aZG6Uye5aJ+hAOOx70/es9Nq0NPr9OoD5Gkeov259D9sKavUSKiusqVaQf5Suwkb3m+FVLLux0soIJHmItG8/wCe2DMnpFdoYBE8qhhMtIBMWEzJ7YIsFL1ALedJ+N6rUycyGcEAKyqqweZJgXBF+CL7jFeZ+OqpYpTTw+xkM/uGMATxAt3thJncyALR+MKXoa48O7AzvAI9Occ3+n6fdu2j/H6cJv4iQjbeE0yOaZahZCWa5JN9U7733O/OI9Q6o9R1NSQqn5RMAGZj1g4VV/F0xTkBYBgw4A2nmPUfjDGggSl/Fd3eosi/lQcG17GJJ+nrQ6Nl7zzwl26qBwhmzfn0pJUnc2t3/Axoct1mki01KMzq2oifKwEnTE9uD2xmVrotidRAgEEEE+5P52xMORDdohhf1sR2mJxksQeKWNcWr7ImepaQogSLqQARO4K/WDGKM1Spmh4FLRpsNIPy88czBM333x8qr9YqVWUuwKgE3i59e+9sNeidXdCwV4nj12tOwiNscMeynt6muzd12tX/AIxhw4YUPiDon+nr06ilCSNRQHziN2jciJ8w7ExYnDL4E6LSp19ZqUgL6UZvOylfKVBEGCTzMz2EoutOxqo+o6id5OoEG0Tx2wamRWJMWkgRb6DHYfDJJDsc7JFEqP1Gh1gYX0jLplabu2mmrMQWYgbjbfbvbm++ItmculN1lFptrLXsdZYsSTvJJvj53Qos4loA4vfmMKWoRIkEmdhOn7i2OR/SbPVIeyqGsA/tWxrfC+TzYVcjpTw51VASddwIuZJB/V9geA3+AdNKozf+VZIAiCoibCTe/wBYwu+GeoNl6iFWQKNUlhOqROkme+2NBW+PPPop6fEgkEywA3NgPTk4dI3VRyCOI2ObPPvsoW+k9pc/BWPq5Z6bhHRlbeGBBAJ9eDhbn8rUpVQBU+ZtUkhSJP6jsB6m2+NR1J3dzUqtqc/sNogQO0f3xi+ts4quXB38p4I4+2O3CHHnnupKAOF9fyfQ8nFOsj1IWDDVFe4vBZZ+uloOAPjH4l1pookkGzE/LHoNiTETeLxvj5Dlcy5MLJvYAf2vjS5alV1FvMFdbrMQ3JhpEHfbnHO/phbKJJHl1cKl89M2tFLd/DvxBTan4eYA0qwam2wDCLH0nY8gwcN+o5PLZpTrYAEDWVIDHSQwk3uIPEwx9MYTKVIRiV7SVFpvJ7CbW7/iPVMw2VqLNIgsNSyBEW5uLduORhL9EDNvZIWn+XQ/dYzUEMpzbCrzGTormiuXJalqAGre4E73s2xscEVsoBIA4wnoFvFDJppoJgKssRNgZsTG5/4xonziagCGvs2wJ9RjqNFCrtSOq7S3PZLVScE/pkCbSP8AP8jGfXP6jqrVJIUD5ZJnbkAW59OcaT4gzHh0WVrM8qvr/MRHAHfuMYfMK7JaQsgwBvuJPPEXw9jN3KNgvlaLozDMK8eXSb329fbj7YddH6M0sT/4wNU2idvodvtjGZFzSgzBBmOT9Ox/oMOMlmvEKamnUwELH0EDe+/2wL2BvHCwtzYTXM1kq1RT1ECTDADsd7if6YW1qQhwvzAbkgeX68nfBHVskQygNocHSItHfbCbP1GNQCQbAmIi3psdsCGbihGVocl1eo2lcxUY0yO1yODttIHP98e0WX5JBZTfnnUJtGoHa8wThdl+rF1uJiJMQVY3t2/E9tsd4yDUwJDGSbHe5/efzhbYxGTQREu4KbV2MFV3Pbj+nvhVmeg1Dp8wMTuONxvNxcfXEsj1EtAIvEkgwN9r7zf7YCzWdcSdb6Nrk7dzEf8AWGNu1jWu7K/w6i+Wwj/cP/8AePMVUs20XBO+49fUg47G7imWVzOVMalJiDB59B98UnJp8zCFuXnUd7kwD68A4Ws/hwB+mxPe97HbBr1ARpBMnjmJkemww3YW5C8W7USMxSAA1SBab8ydzxaMTy+eVCSDIjuBJ9zsMRgQCFI1SJgcR+TePbA1PKqRBMNA73PMR25wNBAWhSz7VHY1UHlULcGe/G5947Yk+qJqK2ogTYwfY7HEf9AECjzGIvxPNvfES9QM87PBVrnSBx6dwPtg+lxpH0nCqSoszpDAiCrGPqs7N9/TDDJ9YpaQtRSrKI2EW9jP4wnq5TVMETE8X/sZ4wP4pgBjYDm5wZisLdthaRnpMJS8XhZ52Bkd8QpUytQMfLtadz27d98K8jmNDQfmH1kbgj3EffFmZznjAAmCO1sT+mWmkvaq811Vtcgmf2vtERh3074pNYrTqKqzs6mJI4IMgSMZrMZcmxHsRP2OBFoPqAAieePv/hxTsa5qOgvoVfN1EMaRpNiP8/rhX1DMF6qKsAWmTM2m8i8wN52wNlq9TZ3VwBAtB7b+2GWSQOLfMp44Fo/riUtylXSM6hknqDWpLEKNQjc8x++MpmjUSqriUE2YGDA32M40aq9NtSkg+9v7YB6jRDI5MgxYLBv7Hj648wbSsa8K6n8SiuyhUKEXa87XtbY+v/OLa1BailXEg/j1HrhH0vIaIYEkgiePp9saJ2EDTMb37YMgNPSskOcIDovShTVy3zFioP8AtER99/tjYfCGRoV2qCrJZI0rMCLzsZJEj74zH+qC2c6RuGOwm0fcYZ5b4/egFpgUXpqICgQT660Pzep9ZnEWtbNLGRFye90mQlvqbn8Le5LpyZdKgS6t5oYiAIA3P6dzJ/MYwvxP1pM4qCml1mGM8kSQB6AXP2m4SdU+LambldWmnvoXVpt/MT5mPv8AQDF3T6DIRqWAVMcg2tcYi0vs90T/AFZjbv8AX1VM84LdjBQUKGZFIguyq0/q5+hH5w06gtRgp0ohG0m5Jm4ibAXHF8AdQyCOIcDbynn7/wCDEsjTCIAogCbfUjnHWwBhQ2KR2lSnhuuuTPm2nv3739cL+r9RS4VFaxU6RBA4MxwR3wxAgX3+lsLanSkZlZhqUAiJJkHbaLjvjBXda13lJMj8OVKxJpglZnVYT2u0D98CvrUsFUqVPm777/e9vfGyyeZNIhFIkQI2gd4jgEc+mPM4FXUpsP1es/8Ae3qMN3HuiL1lMu7tUlmZ9VpJJ/fkY1j9EpM6GVlh5YMTH9d/e+2FtHJ6SGp02A5BZRb0BJM+hjnFmeckT55iPkP0EiRPsecYc5Wk3wodUrkAwqiCdMLtO+w3jvbC0C3zTNjuBPMTvHf8AYsy2YRywqmp2J1aiD3giRfscPz8OJVpoadSwmDANyORYztvj1ELT4WfodPJMgx/LEzN59r4IzfT5XVzpGoAGbkecW9pE+29mVLJ1KJYVgIZYV1uNUgAE2Kg9jbe+OopfXDHcREggiDPcEEjffCS4tOUTTXKQU6KkTrI+kfjVjsaSnmNIAk//U/0U47Geo7wg3FZWjlBU87qO0C4keot+ceVCKTrKmQP5thsLc7H8YfL02RLfKo4A23/AHP5w16d8HJXVqlcxrACBTdReCfxA7dsNm1LIRuecJ8YMjqasjn88R4Z1AkfpImNz7TBH2wto50B/EY6o2B4nc/0xovij4OqUKK1XZCrvBCAlhMkG8TMXjbGdodN1EgRAG55HoImfTFEEkUjNzDYROGw5VtHqbvvA7D1/bByIXbznykbj1i/vijJ5XSANCyNiTIb12sMX0kTXBbSRYiCReTcbxJOAftvpCSc8JOyMrMrX02LAWEx/c2wzpZqkLJUk+v+XxbmacrJE+bUw7kyPxbFb0KREBV9oAxpeHDK84qWd0u6tYaVg/SP8+uKsvpLiF8v+H74sqUkIAWd+82sBfvucc2hQN9Ww/OABxSFWZqosHj17YEXNwvlWf8AcRAt2GK6zFgASTebWH+DB+WSEAmfaMaAAMrBQ5QtPMAsOJ49cMKFQ03BkgDt2+u/tihMsLnSMTY6r7DbGFwtYaWlQCqsqQ49LEe4OxwtzC6ZLbC3v6e+FdLppcqVYgTciQSRwI/fDVOnGfOzOeNRJj8xjMeUtwAVVKn9MV0OoBfK41LMgg3UH9x6YKzCmmhO5JgEnv6cxhemXgYxebwSUzo1qbHStSTwDYx7Y9qZQnCmtk5AteZ9v+cTrVa2n/yMQN7/ANd8eperuFZ/6JoBYckxtA9MSyGaqLCEkKpmNoxHLZowL2A2/wA5tg4oHAK8jfbvgrrlESo0eqK6lahgqC0kWgb3HIHB4x7Q1CSokcbwD33GL8t0wgWvPHfv6bYo/wBCqro8P3Gw9Nt8KdSE0iabFguoiY42J7i5/fFjMEPdvwv/ADjsr08NSimCmk7Bmgz7m2F2czLUlZkRG0gmGBvHqDY4wZOENWiRSOom0nc456Ts+omRyIkz3mY2tGFlH45pkDVSKnusMPzH9cOKPUg9PWLqZiYBMdo+2Dc1zMlHtcOVClXTkmYmAPW8Y9znUKav4Wg1dS7h9EMRI808Debe+E2ayfjaSXNJQTYb3g77W74sq9QpCtplgIu5AYs1oBmbQTcReN8e5GOUbQB8Uk/9Nqq3zAkzsbyNxteJwVl61ZCtRSdIsQpIBMWJ9JsT+04vpZRpRwQQoZTa5u0XBubjeDYb4Oz+aQIo2a4N7Xt/xg3S5A5RlxtE5TNCunmY2O2prEc73kd/viqouo6bAqBYE9uP+PqBhb4VSlB1aQ9msSPrpB3NsF5Sm2oFDrLQAFuTPEEThDm9wcFZRVrVX7jjjHmJNXkk+X/PrjsL6luxV9O6qagCN5VQcXYiYEkiJN5gcDvhhX+MXIFOkq0wIGojUYsIv7+/rhLVzAVVNMA/zeWZXt6bTPoMDZnPrZpjaxmQTtsMVSwMfyLrhG1zm5an1aoKxJeqq6bDUDfcwFUG9sDnJgqTYgcjvE4AyPU2UaqcMZkkiVkGb/52xJs+1QO7MGBta1wRFhxa31x6MFnT2QuO7J5QteppggrE7TJ49e/oP2nkzRKGSgYybACYnjuB++PMvkaKuhKm4P6p807Ef57YMrUQ4BcCIMLN/aNz9MNIAR1dUFTlYqqWqOAZMKGjSAIH74NOSQLITzcetrb2wJkDS8UBVWZuOPpxqAG39sE9XzaqdKyzxFtgTYTA9ZjC3g7qCB7CCAEPmESkmqrJJ4FoMbWvYYFoKtUjT/7oPI9Jx1WnqXSxlfW8e3/WKUZUdRTECRvJJH9vsN8G1oI961oB5VhFyIEdiRM+wt2/GO1DVsdJG4JFx342OLazESCREmCbW/zsMBtI9f8APvgBlDSMPUFAIIYD/wBv57RgSrXBGtCdxY2Am0nFNPNVA0EagTb/AL9u+2D8yVKA2heBtuWP3M4MgAheqloaXUstSprqqAgCAFUknvx9eN98eZ34oQQKF5H6gRE7QO/OMrTyxdl1GA2xiR6DBv8A6QFMhpjiP+ZwDtreSgIHdMMtTZ2/ikki41GfS3H0GCquXIvvAMDEctVBPuL+/P5wUXn/ADtiZ8tBKPKqp5IxMySJv63xGrlu4/z6YoqddSmSkxoMEQT6/wBcVv8AEYaQgvBMkWnjc4aGki6W7HWlfUM9WoHwgRDElHPzAcrPp67Ye9JzhKKNVNyqwYaZ7Hc3/wCcY7queqVf/IxIBNoAE+w9MHfCXTTVzNK1lbUe0Lf9xit0Y2ZT9uMpz1TPV9aEAhZ/RbS3cm8j+198HUOrFmK1Fkkz2ZfUW2PbF2f6edR0+VgfoftgjpWRDIz1QJEgDcWAkn1mR2tiLdeCEuwQqTUcNNFo7iB+eORirqWeAQvUp3IPybNxcG4naRPti8RqcKR5TBtsYDW+jDFeazYpoXdrwdK3LE+wvAOCae1IcXS+c0xcdu3+b42PT+pD/ToupQVJgAxb6mxg84zNGmTVTSLyJt6XMd+SMaGj0fQwZqdzJKvs4ttBI5g/XFc5BFFUO8IXqD1QCUFjF4kX3Pb/AD0wtzWQqU6hFRSDIB3kyNwT80GLiZkROHr1Hb+EoiDFgbWHlJ7cTh/mKJ/06LVhoUC97KIv9MTsl2CqQ2GrOUM0wpiE8gLEG0kSTbbb95xJ8ujqSRqn79+24xFsvUrKUWBTB3O3oO5i3phn01fDmgxBcIHP+6ZBt6QD9eMY7HWOV51duVDp9diVVgCptP6tQvcfyxYxzFsE0qRXUEgKBH0mf3x1EAAsYEG5nYfttGOyuSVkmZ1c7T9OO+JwN/5cIbSp60Eyw3OwHf2x2Gr+HTOk0kqEbsdQk7n6DYegGOw7ajtIeodPZZOrUNPlEkGx7cgAm/AOBaOVplZqE6jcQ3PEyNo2jBWZosaly7DgGYHe8c7c84GrZkqpQHQ0aQYgRtEjYxuTOKWkkcogcUjegZCnTLPXaKS3FNh/5W2Er/INyTbFdbOUXcugVFO6rCoIA2gSJ9ok74nVNP8A0JQSas6mYDfcXa8gL+5woyWUdzo2mN7AAXkk2AAEydgMMADhdptDhOfGFRV84RQJsuxjuZIN/T9sLFyTmppV2BadIf52IBIsDadrnnBlbPU01JQJbvUIP3Rd4ECDud7bY96flqU6hmBrV7LUBWJ2IBbvz9xGBB2ArBgKGVZl8LMGfLUCVQwEzcWgTBWQRvI5w86101fBZiSGJXQQJJg2n/7f14x2bR6molFk6SAZKzO5A55/6xfmsoSQdbDQZEWk9tJF1tyP3xG5xc4O4z/tBdlIGpEMARBMwObYrzeRVXJd9HlBBB+ba3ebj89sM89QoVLs2mqBEcn1j64W9Uy/mpAzYFQeBIB37gXnFAd1UsxdBVVtcylMkfzb8Txzce3MYoTNWAKzUNo2i/rzED74f9LzFI0VVW8w72MnAOR6UCS7/LJ0jawJufS23O+B3NFgjhLsC7QNKiWgIDpJ4+YHlSL3v+2IL091DiRBFpPrv9ROHNfMnT/CWyyRsDN9ieMAV83/AAmJ3Gxm0zxxH74JrnFabqwp5WnoQKSLcnsL/wB8WZHqLVYEDmbH6QTv/nbANMmoAW3NgPuLD1/riNDNVKb6FfRHlN7RzJ9B649su/K9ttO2qaDLbn9I3g+v0xHL5wzc+82wLms8i3k1GPb09Y/bF1CkDTdmixIPA7fmY+mEGPGQl7TSA67TRXBQ/NduRO8z6/X84BypcAkANtt2v/x9saKr/EABpysaSABI8th3jb8/Vc+U0AxIV1sY2PO034jD2upu0qnZQU6hpsUkAE3sJ94A3wZ0fxKTK1lVTtyd5mJ3Bwv6XlajU2AEFfMhO+oFfKPRt528vqZbZbqlNl/iqwYblVsfyIPcYFwLcBJdYGE7zOcVzKmZH1B9f74qo5/TqQ7PGk/7jYg9gYmffAdApUBNLXqFtLQDx6m1/wB8W5jyWP1KzGJropVVyup0iNR/mYt9/wDgDAnUckAC5Olt5Jkn6f1wSmfWYIYGCR9I9fX8YV5zxKralLoG8pIJGpLSN9vlEe0zgmDNkomsN5VfQei62LmrT9iVLSfQMf3+mG1TKAFYBYI0lTEE7evHIxmepUFcAKFUTJAAiJudpAF/QYdoVVQygABZEj+WDH2n8Yc9rndQPypG7CdZ518PxAAsHaIvc/4MULmlq0jeCBBHOAqhYurOxCHtcX9NtsdXztNRpojadgb/AH/YDCCzbwsPUiq3VaQ0LTgMFhVvx3jePfCnNsKlUazLpeFJnjttsLAzvgzpuapag7nSQDA0k6j/AEiCSPQYUVqy3Ap6hcFtjxN9zY7/APeCZaLvZVleozLAaxb8zPacQy2Yq0SfNvcgQQPf/BivKVz5ySxHE8SAB+I+se2PfFESRqHaSJ25w4NrC8cYTtK5cagrwfQ49wyyi0giiVFhbULelzxjsBaGwg8h1RcxTECHAB0naf7SMLOp0vG/hqAraQ08Sf094ib+1sdjsC07ZC0cJkTQX0gsp0aogUmArHckwODtJgAHYTiWboagKVGnCQGLNpDvM+ZrmAYICCYvMkzjsdh4kJso7VFDpyBgCTrIJ0fqAUTOqNNzMRJ2+mh6EKNZXd1AYNbUuqx/3EEm8jiOBjsdjJrq7RnlTzyiH8JyAPmZbMADMAGBO/3xSvUaIUkkoAJBIm1reWTqk9ovvj3HYRG3dg+UFXhK1yitVZiSRdi03IkKAO0llGwiZm1ha+Wq1oLswGo67gxMRYNEbiwsIscdjsUbiKRVhMn6qiDw6aMdIsIUKIMXJaeDxhfnpDKzEgA/KD8zb2EwPc/Y47HYIMANrzWAKr/1ki3lmCoABuf243wE9ENpCuSG2BB3mDzx+Zx2OwzaG5CCkyo9TLJdQIiLkiZI2mRbE6WXXMRMWPaCBzft2F+b3x2OxO4BtkLAAq8hSVWIk6T5Z3gmSJ+gIt/xgnP9KNM+MGJUtJJN77nfmSZ3EmMdjsMBNJgyEKeoaKjaT+kG4soERAB7na0k35xosjTFdFIG9vUECYvYggfQi2Ox2E6gUywhcMK6lTZLgLqMAE7Cxv3EDtgHN0GOoCApFtidt/fHY7EjHknKQRQSGlWajVBJI0t/bt3w36111WQBdQaQfSJEifUSNseY7F9AkEpu0Gipf6dn/jUxAUstS4gERBiLypWwBvOBsxWLt5bbfSTb/BjsdhRHV8EbgLUFzYCOGAP0uTci/HM/TAlXMNUcDuLKLD/u2+Ox2HNGLSyE3p9MEELUMjY3uIG4j/BgcoVMT5pucdjsJQEqNclTqa4YiYtxH5gYDpJTZjp1d/Mf7b/XHY7DWjBK92VtXLEC228YDZySEUXJAAtyfXHY7BtWDKr8DHY7HY2161//2Q=="/>
          <p:cNvSpPr>
            <a:spLocks noChangeAspect="1" noChangeArrowheads="1"/>
          </p:cNvSpPr>
          <p:nvPr/>
        </p:nvSpPr>
        <p:spPr bwMode="auto">
          <a:xfrm>
            <a:off x="215900" y="-6905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80" name="AutoShape 58" descr="data:image/jpg;base64,/9j/4AAQSkZJRgABAQAAAQABAAD/2wCEAAkGBhQSERQUEhQWFRUWGBsaGRgYGRsdGxoZHh0aGx0eIBwaHCYfHxojGhoaIC8gJCcqLCwsHB4xNTAqNScrLCkBCQoKDgwOGg8PGi8kHyQsLCksLC8sLCwtLCwsLCwsLCwsLCwvLCwsLCwsLCwsLCwsLCwsLCwsLCwsLCwsLCwsLP/AABEIALcBEwMBIgACEQEDEQH/xAAbAAACAwEBAQAAAAAAAAAAAAAEBQIDBgABB//EAD4QAAIBAgUCBAUCBQQBBAEFAAECEQMhAAQSMUEFURMiYXEGMoGRoUKxI1LB0fAUYuHxMxVygpLiFiRDotL/xAAaAQADAQEBAQAAAAAAAAAAAAACAwQBBQAG/8QAMhEAAQQBAwMBBgUEAwAAAAAAAQACAxEhBBIxIkFREwVhcYGh0RQykbHwFULB4SMz8f/aAAwDAQACEQMRAD8AxZygZdYVoHyqv6j9va/74ZV8v4tGmtUnxAxJAGo6IHl4A/ONZlHywRFY0nciNZJ8x4i0fT3wp66tBUQ5cKaxJBIdtKqR5pLWPaBG5x83HrzJJs2n4qktLW5IQp6TTp+ZV0wtgw8wJte5/HOJUqa6QzMpI1KTBJMCR5b+YekbDC/LMUbQ1zFyDIKzwB684aUspqQaweSOGUnYn2n7R2wx7zanvKroZcQFVTULKWEnQAJF9yeOYwbmqdSnekoWASzSokn+Vn2Fo32OK6fVaVFSATpAIYgS2++obRe199sBZpqisXFRalKAdXz+UzEhp5jzbXPaMOaMbim2AEH/AOruwLO6eISRpNRTAj9JW0CNicBZrqTusMrQd/m0kna9sGdR6Ya0aaSKpYngHTsDaDe9rYrORekhkKqmzBeJm4Jk2MHDuh2UNglHtqzeXQhCKtIeG4YgIyAjQTqmTFv64TNlUOkF9Frosn68gA+4w/6NrTU1Ughl0FSNtudyLducIczRprXhFApOAGOtSwvbSCb8CMaDkgJpYate0spTBOi9rk7XtEX4xOpl/IvhBRULkHyknggiQYtP2xE0V1MKb6uCDYixja2/GCQDQVqVJ/FrFTUeRNNdJHkBP6tBeSOYGNaSSgIIyhBmqieLrzJMDwxOqAW7jadAb2kYnmqbBVVjJpi5AtJPb0EDFgyKsKbMlp8QyW0ybIJ5gLJB4PriGYc6xCgOQSGI9RqvcE89vzjX5q0tw8rs1THhUdbCAzmLeZvIB7CxwOtOlXrAkgBA3iapsoB5F51QAN5OLOoUiyUCB5gKlogE6pkj7WxXSelDBtQLN5iOW44vAM+5wNkIeFcegq7BgIQibc9oP9ffDihV0URaQjEX4DbD/wDrIPrhTl9aqVVzp4I49MH5ZAaVVdiqoZjbSY/+0MTOEeo4nqKxrimJ6etbLNJko2oEeU6Hs173nT6X4xnKnS4E06wOkwsgBg3aTbY7T9MOPhI6qxAa1VfC9CxnTHrq0n6YT1ulVJZ/kcyREgEdiP6HFIOEzPdOMnUFYeBmAorrZKsC4/lb6fq/w5vNZGqrt4i3BgLvHFzhvlKbhStSmCymQSbN9P0xtaMNalI5inoJ8OsB5WNwf9pMd7An84ESC6HKHcCcLH0SXC6gVUm4VRJO0yRucN+j6aTt4asRqi51Az3tp2ntig5V6bIKghwY08DuO4OPVqiiY1FQ0wACd+PqecaXc7UQdWFOpRfURrtOw3F9rWj1xHqVP+DoRBLNIMGZ7yTY+uKcx1BRbxGa/wAoQfuWmNsM8pXBoo4pl51SP4Z+XcEfPtsbe+B6rtAAbtK8rl6ygTUFhIBgmN+88b4qq1/MFcioSduF72FgcOcrmqD/ACzRY2ioSRv8usQQL7GfrirPZGpRX5RDGJX14kd8DvzRKPuAEpPT6hcnxCoYk7mPzizM0wXWakWAIkcbkg4KLFtUACVnY9ux3A9D3wFV8OASfm9bwPzcnBtee6EE0bUFybozMWEQPmY6WU232InDHpuQlSiAFCJpljPh1G8pE/ykHF5y4q0mRidBsZizGNuwsD64mFFGkisZKhpOw0zI/E4B01iu6Kws83TirsX8hFoECG2iRvscF5XL6gDJC/pPczcCdz2Axd1LO+NAJGpVgki7XsQO4WN++2K8nlSkVB56jeWmBeJtYd+LYc84zyvE1hWnIZZPK1UyN/4gF99sdgvMdYyqsVqIHdbMy6QCwsYtsDaeYnHYXb/ehpMMv0CpVYPTQFA0EW3EEjiBt/3uLnaHhnQ4IMEEb8mcN/hn4lOXUoqGohlvLvI39dhYenrhb8TdVp5qrT8FTSd9ZfxARqIiFIEgSASGHfHPjdP6xY5vT2P3RmNrmAg58KWVoWHggnYKY5tzzg/P5F2pDxASRqBUWtIFpsSLn64W5T4hVPCKgowVkKlTtIKgntGx4gYnX6m1YKWeQbgbR9O/9sNcJA4AAV57pLtrQb5XCqshQpJsJ4I3v2uT+cU0jRFw7KwcACbRyvqDf+2IJRIdSveAePUYs6ZlZrKgOnW4QGxuTHO4/pOGZSg82mTV5BggEbFrKYuQPWNibfbC2tJJMkgiPNe39/X1wVn8yCF0XEH6e+m0xGFDF1qBmMIAIvv6Rv3/AOcaibZO1uFfnOmawupwmynjbQBfayah7xOBM58PulUFBqQQ0/ygzPtBj7jBlfNitWULEnmIAjcDjvgvMNp8TeArLMSDYiPaY+2Gbi3umgkGkDWyPg0i6rrqVJUx+iQZY+uw9BOKMjlPD0sGIAAaoSpBO4i/6eAOdQPNiM00lgyFWb+bcgKIEEW2ti3M9SBDrSJZQblu0e0Qb2+nGBbI6qATTxQV2YRTZ3ghgFH+2RpHaAIwOMolyD5JJs2x5INyD+PTCzrVcPpaShZVgQDI0i9jtN73wX0iWANOHEAMBvMWMHcwNt8MlDi0OahdupH1ssCPabdyQATfbbCdckGRPCADAkme+15tsNh3wbmC8FhGlRMGzAX3HoZGEFSoVsxIcmYUi3O/2thbA4hE4HYN3Kd/6V1SbSROkbA777TaMT6epTWCNWpCCdUgFgN2FrbyMQyudZl0knxSvyixX3PaMe0qrrIkLcg6Z5Fj3gRjBgG0ptDlMunUfDKvYCm8r3EAEH3Jgz2wz6rmQtZ4WQSGWRsHGsRa9mj6Yzv+qNWzGwIUkm/rz/ffEOtM1SjlqguEpvQcg31Uj5Z9fDqJ9sCGbgbKOsWmdbMsSWuRuABcfTfFVBy2wmAS5BsLbT3/AK4SZOiIU31CCT2vb6D+mHyJr1ELqCqC2k9xvI3vvgC0D8vKTgFFvTp1vLUUtWQbgwHg2BvGqNmO4theXNMqUMQLpUsygzYjmDN+0YlS87fMADYfsJ9PyLWwXVyrVEJqApmChAJkeJTXcTEGoOD+ob8YMP8AJ+CaMi0Oamu4fgSN1MwDF7C5tgbL9LyyFhBlfNqBvtG/2PvOJZ/p1agKfihfOpIgkxtOqR821se0V0I1ceZJjSd42MRcH2/OCia6Vpcx2FhsHK9zJpsIqQTN5+YAbHWBP0acU+PdFRi6Bh5SIFgTY/LyBY8i2L6+dVk1U1J0xwJE3v39xY+mA3zAb5iALmGHNhcHvGABPcLRyiOoZRBSNRJIX5lY+ZBzbm3e+AcjTpOqa1YEKoDQImJtzuO4474hns6woOL6LC+8FhAUESPqQPTBApEQaRYGODsI/Hvh7TTVgftVmVyjaG8ONCSfNYnTedLGZG1/tit6ZDaaga52cEWi1u0HAub6nDFKvnNr86rgiNsENV8oqMC0ASCd4gb4VKKI96xx8KnLZAK7MYqFpk/U3AmJI4wVlM9oWrW0yaYK044ZrFv/AIqDHqVxdmq1AKHWaAcRJJa97gE7c/TC3MqKVIo1QENsbjUe4ttH74a2yb5RMbZJ8KlMuSJ8Nb+39ceYMqdEBgrAEDk9hPPfHYL1GpnqDwr16hBWEQkeUoGJsZS8kkHSW4+mBqtJ0NKUI0VNInm+mxO62B1RBtgKnmySF1kg6gSzE3tpAP8AKpgexw1oohUsisTUXzfKJYCLcSNp9JwI/wCMEeUoHYUT1BqBB0s7MLSV0orQbSTtqt+2KekZuVioCsXhYDTMi7KQO84Qv1BizqI0gk27gwJP0nBi9VCgSgLMQpIkk34B5nj98a5hAXnCuFranUIQu2r2Yz+YGEvSs2rZqmCQGZoC8BrgR9b4fdB6G2YR0qrVotTiNSkag2q8N6jg4AyvwrWoMazqFSg4JZjYwwuvJud8Q/ioi4sJyP8APFIfSf8AmIQWayR8ZwqmAdSwDAlZQE+xiMU/6gMN3Hl1NqJ4iQBA8s4f5vLP46BOZSDFyDKH7E/QYsHQzmWemXVGQDWu5XVMc7GDftgjMxot54Fom7nGgEmzNeGgkEgEmBtNtvx/3hfV6rrpARHmIME2uI9CIG3BHrZ/k/hKtU8WlZSv62DaS0ARqANpv3jjCfpHwjUAqJUpvrQ3ABi1tQMXEc7EE4KOaJzndXhaWFuSMK9hNFtT6yA0Ei432MTFj6WxGtkoanRIApCWqaRJZ57n+3A7YurVVopVAX5gSRJsTYm8xPb0x5XKhizSxGwPfvGw98ND6GEkSkcKmn0rxHVEoNV0iQ0iFA4iY7d5Nhg7o3w7V1g0kZNZu5DadSgkG4MHj64t6d8R1Ek6UIVY2GqDeNQEnbYyBHGGeY+L6qjUtOUIsdQI4BNr294viCaXVXUYsebVTGsLQXHKRvSVnda4IZpEgmQwMnbid8Z7PUDTZGS/iAnVIlTMEAbSLHk3xqOtdffNLpEU9IJBn9RsWJ9p9pOFNKij0mR0JCEkm8MCAdQmDsv49cW6eR2y5Bn9UBI7ITKlhSIG4bcWPm2vF77ycVZpPCAJB8VjBuZnkWPfFydNZ6dapS1aCVWCGXSQQf0+W/N5uLYb9J+F6ebZgtQ0vKrGbkMCI5EBpN5vBtbGyyMjG5xx3Q+mTVBIshW1HSTpvEEd/Xvxhz0/Jzl8yhIs61xLA86KlhfZwf8A4DC3rHwzXytYoqsx4dQxRhHzTHrccGcab4O6H4rVXZoC6gy6fnWoHWJO0DUbX2+uOmja3eHdJr6pgDr291mMtkqdzpJKahIP5sRh103qD0XplIbUbpsG4EiZNj7e+HlP4HpUqSh6pNUx4rAqJ9gwkBRxF5m3A3xD/pkSmtFQWA+cQSRAHmbkm5j9hYxfjWveGss89uF50W0bitf0+sSzq+XamxUSSFKkciRuQePfCvqnWqtJj/CYgNpDkGGmJgiwHEnsce/D3xPSFKmtVqhPyy41AEm1x5oiBcGMaKsy3QiREEESI9Z/rjgamVw1BdMy7+Oa7hWxjeymOpfPetZqrnKaAK4pghmVZuB3Ig6gdgbWwk6QzVoplDpFSKZ7uCCBvOoGP8GPpGf6jl6aPTDinIuaYBIY2BAWbiAbxtidI5fTSYlGdQNLMU8QmPm8pkEmZHebY6TNeIoKZGQO33SDDvd1OysPmunNldNNgF1KQpsVges7zH3wi/hMX8RiTA0nUO5m+3PGPpHxLn8ugQ1qfiupmnTkXJtJHIt2I9NsVZDo2Uqf/uFRQaykFCBpDG7wrbE7EC0XG+Ci9olsIkkac9xwT/4s/D9Ra0r5n1hAVRQd2vO5i/1wWuYCm4IiA0TMmwNvpjcdY+AqVdZofwnVwRqnRAswggkCJI9fTGIzD6Gb+IrUwxCkXEgxIMSBbHQ02qj1LaZ25U0kJjwUp6zT01tInWw1BwJneZX+YXuPeMO0oTSQHkCfqRiqtlkrfKwBXY7+8zHv9MH1RpQDsAMPneS1o7hA42Er6hQ11KcsopLupvq4iOLR98U9apuaZJVSimY5GrkmJjYxYYJy1UlC0AFiR69xPv8A09MDmqKZZmuxBkTcz39BOGRPINeEQdtFIvJ9RK00BC2Ubgztb8Y7Cf8A9UJvb747BmNxTRS1fxTlqNKrSoBoLA1JZYViTHlMadQAv3MTJthZn88U0gJqW0MpEAbAACSTyffnFtfrFZ0ZKzCpqPzOoLLHAI2HNhgXOVXAIBVSQN9+O2wi8Ynha5rGtcbPc2ku2udY4STqTJ4jKG0gFjYXJkzaYAj1xd0Xp9XN1tOXGp6alxcAjSQbEmJ1EevPGK63TQXZ6jQWuAvfcz5Ta/bB/R80MuP/ADMmmTKBtW/BAHJHJscXPPR0c9vCaBZvsvs1CoxRQxOqBNgDMXsLAz2EYS9S6mjZoUKi1RTC+Ys2mmdVgwAALaWBElrSYFsK1+MmRIZC1UC1SReDuy3BYDtgfp2Tr5yo7GoCwAYlzuDI0jSLKI7R5h3t8jDojE50k2BnPx7ilXJLuAa1anL9OU1GcEtEaRuEAUr5QO4JJ9/TBhrIgZzZiBM9gLc2tgVPhujqUgaQvA57E+vM82xh8/laaZiutIAorQpme1hO8GRP3wmKFmpNB548dvHPzWvkMQstX0PJdQR11SLiQJGqD6cb4D64WNF1U1SCAIQLJmBf/be8QYn2xk+gU0pZlJfQpDamJsTEgEGygkCWjtjb5SgzklCHHoQb9pmML1GnGklBbkYOf2RRyidhvC+a9Ryj0qbpUUg6ZE7/APIt+MUVrEybDc+uHPWsy+dLsqP4dMFCQPlvckxc9/b64S53IMvm+ZbmSDYwTBG3e8x3jn6eEl7BvGe48LkFgDqBQIqOGZREkEGx39dW307YLydU1NelfKYEraDe5kyB2/w4rpUdVNjydIAkgxMkybcACO52w+ofDeY0U1NIjxQQsxBkTcnYASe8HDZJWM5wqOeEr6UqGoFzBZFZCviqwDI82LcFN+LWPfH0VehUGJBpiCATaxj9SiYE91jGcrfAVckU4R10yGDabyJWYncCJkeuNXlMxWq5ZGOkVSkwZUBgSLxJG24GOB7Q1DXhroX+40f0P0VcAF0Wqo9IUUPBEBbATebg7c/jGPzNF6NaoqaVAMSrKJ2gEG8Xv2jGj+MczWp5cJlzqdiNdwGVe6mRcm25MT74xGW6bVjXUMLfcxcDa5vvt3w32c15jLnnDrx/lJ1Mga6mp5mup5t1alTr0gmnSbL55kNefl08euL8t1asqCmWQgAKp1gtOwBIf7ThB0rPo2YpUmJh3CkIbibDg7WtGN9XNKlS8J2Gm/zleTMzAEi1/QYLUOihaI/T5zx9V6EyS2bqkmz3w/Xb+KulzUCEof0MFCn7tc9r++Mp1egKFZhWcroULABKkkagZAI+UgwO+NV1H4qZCgoEsqEqxeW1QF0md7ksJ5g4z/VupVsyyu7yyTpBso7wIMGOfQYo0rp91ygbTfuPuQzOiHHKSHqdKRpYkkwPIY/JHOH/AEyia9dUqVT51tJLAfMQsE8x9JwjRxWqJqKISwBOqADYDUN7Hckftj6X0T4fXLMWMeITEgn5LSPrc99sHrp2QMsYceO6XFH6hxx3SofBuigypL1mIC+chUAPH/xHYkk8Y9+Fem5coBV0tmEqHeoTsfLpIIDbeuND1DIrUpvS8Rl1W1IdLbz+1j3GB63TEopTUADRGmBEEbG1pm/vjhjXPfGWOcbJ7Yx9vcr/AENrgWhE+TUCVUsswSJImJj++Mvn/iIDM/xFalTWQaf6uYcqPvb0iYwz6p1Kugaqa1OmipZCo1MwkyBEs2wAvjFdZ6q73c6ngCTE6ZngepxRoNJvy7IquTj6UlaiajgUvolGvrAvKi4MeWIsdW0QcfOcyKYr1INKr5pZiodTJkkSe9pwBWzE16aqBpWi4gkgHUbtfvN8Len1itZVWlGokSSYK3JgQARHGO1pPZ34YlwdfyS5ZN4BOFqs7VLMBCEBZHkUDeIMSCPTAvVaulZHA+24xSJRkVWEGQFjbY7j+uCWdgIA39j9MPeATahLklyVVi5AI0sNMxdX3Uz2m31OKxQqsupVX2qqimP/AHEQfqRg+hQSkCGILVCfmO+5E8TiHUskrkVWl5ADKN9QABv2Ihvqe2KGvaCnBwSyvlqitBy97G1AHcTuBHPGOwUxYWXUi8LNQx9QQD9BjsPtGmC03pKsDWTJvccKCIvJMnbbTgDP5Srd2LMxYqdIlbgkbbAftGHKUhoI5ggyDpE9thHNudz2Io0Fp6T4hv35JtPpiUO25SLAWZzfRjSqBHDsyi4VgVDXPzCWMn29CcOelZYmk/joqjUInSNU22mS037mfpjT5qPD83AmfbGXRfEcF1ED5bc8CRzsb9sE99ikfqAilOn06kzOGBYqbEkgEX2E2A2mb4sq5pqRmjU8MjYhpMc/tz398DZ0vpIBsewvbCjL0CrgkE37xzhRj3DKVuJ7r6Q3xhNENRT+JABLnULC9gBcm+FGc6i1UanclrTPcC1hEYATO09M6vDPIuT+BijNdWpLpYAVedEkSBw0XAO2I49LHF/1tRulfJhxTDJ0GqNZNRUajCk99yO30vGHvw+GlmAYUohwpIGx7GWiZgf9vOhZiklOm+hKArKCAzi83EM25vtiee67l6IbXUpookk6l3PYKZLGeMcubXveXRtj5x9+PorI9KBTi5QTptNENOnKBzJgEyCACBqBIkDi+MZ1DqIaofDBSkLBebWkzJkm+Lc98V1q+uplmqIh8gVo1bSHBadM327b84RvkPGpBSYZdzIAJO/Pf0tirR6WWO3SOyf1+aTqJGuoNHC2fw90qhVos7oGYkgyDKjjSeDzqH/GNEOpkIB53KiCxgkgcmABt6En1x86p/EeeECpVVlEbqmw4kAH8zjVdA6iigHMHwqxBAV9SqyEgyA03kd59xiDXaWXL3mxdgDP2+ip08sYADefKPo9XrPT8VEVVjVDk6io3sLDbk4Wf/qCtVrCmAlNTtUYswmLAqCu5t9sOc7mx/p6tRgroFmGYQwPB332gi+PmtPNCo7wdBkkADyzwAP5cZotOyYOtgFce77r2olcxwpy+nv0/WEFRgxFj2m02474wXWc8axeilLwylQimttbNqINu57TiWW6xUDOrVXAuum1vY/Nbaxx70rLKtSnUzFOpTQsdFRAuvxAZBNiYmfeLTi3Txv0zSXusdh9eFNK9sp6R8Sgct8MPTr0aeb1L4xIXQFIWx3aCJ1aQQNpJ9cbLK/DFOnRFNlSo3mhmUX1THeLQLdsPxU8QKyjWP5gNjcGxupiRBvc4zvXfjLLUKqoS1RwIYU9MJ2BJMTvYbc45z9VqdWQ1gojmvd+36qxsMUQtxwlma6T4JWkSGLUyTANipDDf0/B9cJzQE+2Cc18QU6mcp1aalKZYCGIkj9RIBIWT68TzgKt5atWmp8yEgjkgEjmxsMfQw7zGN/PdcuUD+1TTpVN2Zn2I814g2gzizL9aq0qaKjkgTBhCQs7KdOoLsbyfXAtSlKEjUD3gxaTHaeMV5LqClytRbQCL2I7evvg5GtcKcLQte4DBW+6FV15fxGqFtRJJDHUh2ImbG02jfA/xV44pK+XLQks7agfKBF9Rlt55xisi7+KGou1MSNTIYOmxIHewsD6YV534kNPNVGhnDEwWMN/8iJB2/Axz4/ZrnTepuFc1StGoBj21lHdXzdStDVDqZREwLDeDA98LNDuwCibfUwL772x7m840USnymWa+7HcGOIIH3xbl89UYqNVtU6dlJuZ0gQY9sddsYaBigpe9uVNRdLyVM6NmtF1kfj84OyFBRUDLSMvI1Kx0iQdwxJ9JFpwHl80RmamqPMoFo03E/Mqwsib6d/vh/lKoaYBAIJaXFgJuLEFf9ysf7ONtFBNd+Wgh9niPb/PacG6Bebep2Hv3wPl66AlkIqIpGs9tRjbc9u2I5x1IL6yUBEHcE832Md+cT0VJ6ZQGdyiuNPisWOzhSCRBtO0RPaMQytBgGXWZI1CIEMpPa0EEieScGsVKyHWPUwfqDfFCvcaXJF5sv7xJHv98EHOGExslDKiudzEXIJ9h/VxjsGGuP5Y+o/qMeY98gg9T3BcK5UKzJMCy3j0n0xZksmzq1TSXuSQilgBA3ABAO/O0YMzYB82NH8FStNwalNl1akUE+IhO4aRcGAQR/1JrJ3aeLeBdJ+nYJHbVkc5mqlTLs9FNVOiPMbQvvBklQQY7EHDT4a+E2rU3fOAgVEBpFWC6Q0sSFUwCZU3F8bqt05AhQqgQzKgCDqJLSPUkzgM0ly2XK0kZ1RSFQSWPO+/Mz2+mOLL7XdKzZGKJIr4fHzf0XSbpWsy7IWPb4FajQd6uYRNIJUaZVt9IJYzqbaBNzzjvh74fNZ9NelUpwCSSsAkQI1EWNxbfDno/Uqmcc0qgoU1XSxUg1WbSykgFysG24EjGjzGaSnJYhRyzWH1P9N/TGza7UxAxOy8+O3ivP1QNgikO4cBfMPir4d8Gq54ZgEE7gLLMY24HuT2xnquVjYwf3xsOrLTzeaLI+lAwDVGJJvfUFtCDaPqfRrR+BaKq5rMHP8A/GysRFtyJgme8j746bdYIYm+seojx/Pmo/SL3nZwsDk8k7hGXzbQCdo4Hb6d8N6tNWEsikTyJ0mD6bcg9x9yaXwcVYvTZjSpmCxICvYaiIPlGox5ptcsNsenIuEeJDC0EbyNpNr8fTFReH5YUtzSDlVdPdao0gkb3jf2M37YvSmApXSLXEDzff8A4wry/XYNNUpKpUxeZDT7ix7EHAq9bq1CnhhFB+ZSSfqdiB2g++DDHZQbe6e9Ny9OpUZmdQwIA1EhBA3YCRvxG+Njnczlqi/xGpVIg/MrBT3kwfsJPbGEUqLAge3fAma6fVFE1xqbTyASFjeSLCLT7jviGfTCdwJdVJ0EpZYATT4h6oWdVemaNMmKbEQNJIBJj0uRuIGLup9MytOkBROt9RliZJB7xaBAi2A858VnNUgroqQbiTci1rep3nCGnnTrAXnk8jjbBRQvpv8AbXa8H5rz3gk1m+60fRky9SuozOxm+ogajtMGw9e8TbH0GkFpqiIpbSAF2O1pmwtj5jWhQrCNTf4cMW+Ksx/pjTSpGnyeUKGAB4YDUBHrzhGt0TtQWljvkeEennbGCCEX8eU3WsGMKrIBZhqaDMsovFwBMiBvwPPhHotDNLVpVkUkaWUyBUG/y/q0x7juL4WfD/T3zOZVXQ1VtUqqWglZAJJJBMSLTJ2xvz0ehRSsVmmHU6nM2F1kT/7tu5GJ9RKNPGIATuoUR2z8b+6ZEwyOMnZV9X6BRqZUUyfDo04JYASALfMdpm5G5xiuuUgtX/UIfmVWSef0FWFrkLJ2vjzquqoxFOpWakDY1GJnbiw3v9RN8UdTypGXQ7lXZWk7ahqU+l1YfX1xfoIHws6nXef570qaRslgCkTmOqoVH6jAkBef23wsyTLpIOkxsrEFu/4PphYznwyv6iQo03tudvtiuhlKmpdzJ/VsCR7WE8xjobLU+0eU5ymaK6jzFuAD/X2wnzWQQgs5Y2gC1jyxPNhG3ODmpFWOwA3nfvItBH2xGoocPTKvBBEkadhMw0GBgW7mFeIIS3LdPjZpHH+T6YZZFTTEs1jHlkW9ff8AGBf9CsDeRaZ3HrxbFmQyipuDuYIBiN4n+YAzxbDS/cCh3ZX0DonRMq9J4dS1UkM0Bai2HkYSY0x7GZ5w9ToNKnWZwFUkAaQAFBv5oFtRECY49Tj5xV6KlNnqGpJqAEL7DuD5h9sG9O65VHlFSdO4fzwoVtJGuSDAj1xwtRopnElkpz2P7LoR6iMUC1F/FWSSnmCEILvY00FgsAFmNlViLxfvxJV5xjpVUGmkiwLjVO5N41T998Pc1l6xTXVgmItAiTwBxfGa6xVZIKMI2KkiJsRY2n7Txjp6Q3E1m66xanlcXP21QUKVMuNOiwuDIuD6gEbx3xdrWmYZYM/qLEEcHUoAwsbqjCCyuoXt5l52Dev+7F2dzjVJUgSb2B1gESp0GDtewOKth7pZZ5CZHqlEbLb3/wDyx2M6aZG6Uye5aJ+hAOOx70/es9Nq0NPr9OoD5Gkeov259D9sKavUSKiusqVaQf5Suwkb3m+FVLLux0soIJHmItG8/wCe2DMnpFdoYBE8qhhMtIBMWEzJ7YIsFL1ALedJ+N6rUycyGcEAKyqqweZJgXBF+CL7jFeZ+OqpYpTTw+xkM/uGMATxAt3thJncyALR+MKXoa48O7AzvAI9Occ3+n6fdu2j/H6cJv4iQjbeE0yOaZahZCWa5JN9U7733O/OI9Q6o9R1NSQqn5RMAGZj1g4VV/F0xTkBYBgw4A2nmPUfjDGggSl/Fd3eosi/lQcG17GJJ+nrQ6Nl7zzwl26qBwhmzfn0pJUnc2t3/Axoct1mki01KMzq2oifKwEnTE9uD2xmVrotidRAgEEEE+5P52xMORDdohhf1sR2mJxksQeKWNcWr7ImepaQogSLqQARO4K/WDGKM1Spmh4FLRpsNIPy88czBM333x8qr9YqVWUuwKgE3i59e+9sNeidXdCwV4nj12tOwiNscMeynt6muzd12tX/AIxhw4YUPiDon+nr06ilCSNRQHziN2jciJ8w7ExYnDL4E6LSp19ZqUgL6UZvOylfKVBEGCTzMz2EoutOxqo+o6id5OoEG0Tx2wamRWJMWkgRb6DHYfDJJDsc7JFEqP1Gh1gYX0jLplabu2mmrMQWYgbjbfbvbm++ItmculN1lFptrLXsdZYsSTvJJvj53Qos4loA4vfmMKWoRIkEmdhOn7i2OR/SbPVIeyqGsA/tWxrfC+TzYVcjpTw51VASddwIuZJB/V9geA3+AdNKozf+VZIAiCoibCTe/wBYwu+GeoNl6iFWQKNUlhOqROkme+2NBW+PPPop6fEgkEywA3NgPTk4dI3VRyCOI2ObPPvsoW+k9pc/BWPq5Z6bhHRlbeGBBAJ9eDhbn8rUpVQBU+ZtUkhSJP6jsB6m2+NR1J3dzUqtqc/sNogQO0f3xi+ts4quXB38p4I4+2O3CHHnnupKAOF9fyfQ8nFOsj1IWDDVFe4vBZZ+uloOAPjH4l1pookkGzE/LHoNiTETeLxvj5Dlcy5MLJvYAf2vjS5alV1FvMFdbrMQ3JhpEHfbnHO/phbKJJHl1cKl89M2tFLd/DvxBTan4eYA0qwam2wDCLH0nY8gwcN+o5PLZpTrYAEDWVIDHSQwk3uIPEwx9MYTKVIRiV7SVFpvJ7CbW7/iPVMw2VqLNIgsNSyBEW5uLduORhL9EDNvZIWn+XQ/dYzUEMpzbCrzGTormiuXJalqAGre4E73s2xscEVsoBIA4wnoFvFDJppoJgKssRNgZsTG5/4xonziagCGvs2wJ9RjqNFCrtSOq7S3PZLVScE/pkCbSP8AP8jGfXP6jqrVJIUD5ZJnbkAW59OcaT4gzHh0WVrM8qvr/MRHAHfuMYfMK7JaQsgwBvuJPPEXw9jN3KNgvlaLozDMK8eXSb329fbj7YddH6M0sT/4wNU2idvodvtjGZFzSgzBBmOT9Ox/oMOMlmvEKamnUwELH0EDe+/2wL2BvHCwtzYTXM1kq1RT1ECTDADsd7if6YW1qQhwvzAbkgeX68nfBHVskQygNocHSItHfbCbP1GNQCQbAmIi3psdsCGbihGVocl1eo2lcxUY0yO1yODttIHP98e0WX5JBZTfnnUJtGoHa8wThdl+rF1uJiJMQVY3t2/E9tsd4yDUwJDGSbHe5/efzhbYxGTQREu4KbV2MFV3Pbj+nvhVmeg1Dp8wMTuONxvNxcfXEsj1EtAIvEkgwN9r7zf7YCzWdcSdb6Nrk7dzEf8AWGNu1jWu7K/w6i+Wwj/cP/8AePMVUs20XBO+49fUg47G7imWVzOVMalJiDB59B98UnJp8zCFuXnUd7kwD68A4Ws/hwB+mxPe97HbBr1ARpBMnjmJkemww3YW5C8W7USMxSAA1SBab8ydzxaMTy+eVCSDIjuBJ9zsMRgQCFI1SJgcR+TePbA1PKqRBMNA73PMR25wNBAWhSz7VHY1UHlULcGe/G5947Yk+qJqK2ogTYwfY7HEf9AECjzGIvxPNvfES9QM87PBVrnSBx6dwPtg+lxpH0nCqSoszpDAiCrGPqs7N9/TDDJ9YpaQtRSrKI2EW9jP4wnq5TVMETE8X/sZ4wP4pgBjYDm5wZisLdthaRnpMJS8XhZ52Bkd8QpUytQMfLtadz27d98K8jmNDQfmH1kbgj3EffFmZznjAAmCO1sT+mWmkvaq811Vtcgmf2vtERh3074pNYrTqKqzs6mJI4IMgSMZrMZcmxHsRP2OBFoPqAAieePv/hxTsa5qOgvoVfN1EMaRpNiP8/rhX1DMF6qKsAWmTM2m8i8wN52wNlq9TZ3VwBAtB7b+2GWSQOLfMp44Fo/riUtylXSM6hknqDWpLEKNQjc8x++MpmjUSqriUE2YGDA32M40aq9NtSkg+9v7YB6jRDI5MgxYLBv7Hj648wbSsa8K6n8SiuyhUKEXa87XtbY+v/OLa1BailXEg/j1HrhH0vIaIYEkgiePp9saJ2EDTMb37YMgNPSskOcIDovShTVy3zFioP8AtER99/tjYfCGRoV2qCrJZI0rMCLzsZJEj74zH+qC2c6RuGOwm0fcYZ5b4/egFpgUXpqICgQT660Pzep9ZnEWtbNLGRFye90mQlvqbn8Le5LpyZdKgS6t5oYiAIA3P6dzJ/MYwvxP1pM4qCml1mGM8kSQB6AXP2m4SdU+LambldWmnvoXVpt/MT5mPv8AQDF3T6DIRqWAVMcg2tcYi0vs90T/AFZjbv8AX1VM84LdjBQUKGZFIguyq0/q5+hH5w06gtRgp0ohG0m5Jm4ibAXHF8AdQyCOIcDbynn7/wCDEsjTCIAogCbfUjnHWwBhQ2KR2lSnhuuuTPm2nv3739cL+r9RS4VFaxU6RBA4MxwR3wxAgX3+lsLanSkZlZhqUAiJJkHbaLjvjBXda13lJMj8OVKxJpglZnVYT2u0D98CvrUsFUqVPm777/e9vfGyyeZNIhFIkQI2gd4jgEc+mPM4FXUpsP1es/8Ae3qMN3HuiL1lMu7tUlmZ9VpJJ/fkY1j9EpM6GVlh5YMTH9d/e+2FtHJ6SGp02A5BZRb0BJM+hjnFmeckT55iPkP0EiRPsecYc5Wk3wodUrkAwqiCdMLtO+w3jvbC0C3zTNjuBPMTvHf8AYsy2YRywqmp2J1aiD3giRfscPz8OJVpoadSwmDANyORYztvj1ELT4WfodPJMgx/LEzN59r4IzfT5XVzpGoAGbkecW9pE+29mVLJ1KJYVgIZYV1uNUgAE2Kg9jbe+OopfXDHcREggiDPcEEjffCS4tOUTTXKQU6KkTrI+kfjVjsaSnmNIAk//U/0U47Geo7wg3FZWjlBU87qO0C4keot+ceVCKTrKmQP5thsLc7H8YfL02RLfKo4A23/AHP5w16d8HJXVqlcxrACBTdReCfxA7dsNm1LIRuecJ8YMjqasjn88R4Z1AkfpImNz7TBH2wto50B/EY6o2B4nc/0xovij4OqUKK1XZCrvBCAlhMkG8TMXjbGdodN1EgRAG55HoImfTFEEkUjNzDYROGw5VtHqbvvA7D1/bByIXbznykbj1i/vijJ5XSANCyNiTIb12sMX0kTXBbSRYiCReTcbxJOAftvpCSc8JOyMrMrX02LAWEx/c2wzpZqkLJUk+v+XxbmacrJE+bUw7kyPxbFb0KREBV9oAxpeHDK84qWd0u6tYaVg/SP8+uKsvpLiF8v+H74sqUkIAWd+82sBfvucc2hQN9Ww/OABxSFWZqosHj17YEXNwvlWf8AcRAt2GK6zFgASTebWH+DB+WSEAmfaMaAAMrBQ5QtPMAsOJ49cMKFQ03BkgDt2+u/tihMsLnSMTY6r7DbGFwtYaWlQCqsqQ49LEe4OxwtzC6ZLbC3v6e+FdLppcqVYgTciQSRwI/fDVOnGfOzOeNRJj8xjMeUtwAVVKn9MV0OoBfK41LMgg3UH9x6YKzCmmhO5JgEnv6cxhemXgYxebwSUzo1qbHStSTwDYx7Y9qZQnCmtk5AteZ9v+cTrVa2n/yMQN7/ANd8eperuFZ/6JoBYckxtA9MSyGaqLCEkKpmNoxHLZowL2A2/wA5tg4oHAK8jfbvgrrlESo0eqK6lahgqC0kWgb3HIHB4x7Q1CSokcbwD33GL8t0wgWvPHfv6bYo/wBCqro8P3Gw9Nt8KdSE0iabFguoiY42J7i5/fFjMEPdvwv/ADjsr08NSimCmk7Bmgz7m2F2czLUlZkRG0gmGBvHqDY4wZOENWiRSOom0nc456Ts+omRyIkz3mY2tGFlH45pkDVSKnusMPzH9cOKPUg9PWLqZiYBMdo+2Dc1zMlHtcOVClXTkmYmAPW8Y9znUKav4Wg1dS7h9EMRI808Debe+E2ayfjaSXNJQTYb3g77W74sq9QpCtplgIu5AYs1oBmbQTcReN8e5GOUbQB8Uk/9Nqq3zAkzsbyNxteJwVl61ZCtRSdIsQpIBMWJ9JsT+04vpZRpRwQQoZTa5u0XBubjeDYb4Oz+aQIo2a4N7Xt/xg3S5A5RlxtE5TNCunmY2O2prEc73kd/viqouo6bAqBYE9uP+PqBhb4VSlB1aQ9msSPrpB3NsF5Sm2oFDrLQAFuTPEEThDm9wcFZRVrVX7jjjHmJNXkk+X/PrjsL6luxV9O6qagCN5VQcXYiYEkiJN5gcDvhhX+MXIFOkq0wIGojUYsIv7+/rhLVzAVVNMA/zeWZXt6bTPoMDZnPrZpjaxmQTtsMVSwMfyLrhG1zm5an1aoKxJeqq6bDUDfcwFUG9sDnJgqTYgcjvE4AyPU2UaqcMZkkiVkGb/52xJs+1QO7MGBta1wRFhxa31x6MFnT2QuO7J5QteppggrE7TJ49e/oP2nkzRKGSgYybACYnjuB++PMvkaKuhKm4P6p807Ef57YMrUQ4BcCIMLN/aNz9MNIAR1dUFTlYqqWqOAZMKGjSAIH74NOSQLITzcetrb2wJkDS8UBVWZuOPpxqAG39sE9XzaqdKyzxFtgTYTA9ZjC3g7qCB7CCAEPmESkmqrJJ4FoMbWvYYFoKtUjT/7oPI9Jx1WnqXSxlfW8e3/WKUZUdRTECRvJJH9vsN8G1oI961oB5VhFyIEdiRM+wt2/GO1DVsdJG4JFx342OLazESCREmCbW/zsMBtI9f8APvgBlDSMPUFAIIYD/wBv57RgSrXBGtCdxY2Am0nFNPNVA0EagTb/AL9u+2D8yVKA2heBtuWP3M4MgAheqloaXUstSprqqAgCAFUknvx9eN98eZ34oQQKF5H6gRE7QO/OMrTyxdl1GA2xiR6DBv8A6QFMhpjiP+ZwDtreSgIHdMMtTZ2/ikki41GfS3H0GCquXIvvAMDEctVBPuL+/P5wUXn/ADtiZ8tBKPKqp5IxMySJv63xGrlu4/z6YoqddSmSkxoMEQT6/wBcVv8AEYaQgvBMkWnjc4aGki6W7HWlfUM9WoHwgRDElHPzAcrPp67Ye9JzhKKNVNyqwYaZ7Hc3/wCcY7queqVf/IxIBNoAE+w9MHfCXTTVzNK1lbUe0Lf9xit0Y2ZT9uMpz1TPV9aEAhZ/RbS3cm8j+198HUOrFmK1Fkkz2ZfUW2PbF2f6edR0+VgfoftgjpWRDIz1QJEgDcWAkn1mR2tiLdeCEuwQqTUcNNFo7iB+eORirqWeAQvUp3IPybNxcG4naRPti8RqcKR5TBtsYDW+jDFeazYpoXdrwdK3LE+wvAOCae1IcXS+c0xcdu3+b42PT+pD/ToupQVJgAxb6mxg84zNGmTVTSLyJt6XMd+SMaGj0fQwZqdzJKvs4ttBI5g/XFc5BFFUO8IXqD1QCUFjF4kX3Pb/AD0wtzWQqU6hFRSDIB3kyNwT80GLiZkROHr1Hb+EoiDFgbWHlJ7cTh/mKJ/06LVhoUC97KIv9MTsl2CqQ2GrOUM0wpiE8gLEG0kSTbbb95xJ8ujqSRqn79+24xFsvUrKUWBTB3O3oO5i3phn01fDmgxBcIHP+6ZBt6QD9eMY7HWOV51duVDp9diVVgCptP6tQvcfyxYxzFsE0qRXUEgKBH0mf3x1EAAsYEG5nYfttGOyuSVkmZ1c7T9OO+JwN/5cIbSp60Eyw3OwHf2x2Gr+HTOk0kqEbsdQk7n6DYegGOw7ajtIeodPZZOrUNPlEkGx7cgAm/AOBaOVplZqE6jcQ3PEyNo2jBWZosaly7DgGYHe8c7c84GrZkqpQHQ0aQYgRtEjYxuTOKWkkcogcUjegZCnTLPXaKS3FNh/5W2Er/INyTbFdbOUXcugVFO6rCoIA2gSJ9ok74nVNP8A0JQSas6mYDfcXa8gL+5woyWUdzo2mN7AAXkk2AAEydgMMADhdptDhOfGFRV84RQJsuxjuZIN/T9sLFyTmppV2BadIf52IBIsDadrnnBlbPU01JQJbvUIP3Rd4ECDud7bY96flqU6hmBrV7LUBWJ2IBbvz9xGBB2ArBgKGVZl8LMGfLUCVQwEzcWgTBWQRvI5w86101fBZiSGJXQQJJg2n/7f14x2bR6molFk6SAZKzO5A55/6xfmsoSQdbDQZEWk9tJF1tyP3xG5xc4O4z/tBdlIGpEMARBMwObYrzeRVXJd9HlBBB+ba3ebj89sM89QoVLs2mqBEcn1j64W9Uy/mpAzYFQeBIB37gXnFAd1UsxdBVVtcylMkfzb8Txzce3MYoTNWAKzUNo2i/rzED74f9LzFI0VVW8w72MnAOR6UCS7/LJ0jawJufS23O+B3NFgjhLsC7QNKiWgIDpJ4+YHlSL3v+2IL091DiRBFpPrv9ROHNfMnT/CWyyRsDN9ieMAV83/AAmJ3Gxm0zxxH74JrnFabqwp5WnoQKSLcnsL/wB8WZHqLVYEDmbH6QTv/nbANMmoAW3NgPuLD1/riNDNVKb6FfRHlN7RzJ9B649su/K9ttO2qaDLbn9I3g+v0xHL5wzc+82wLms8i3k1GPb09Y/bF1CkDTdmixIPA7fmY+mEGPGQl7TSA67TRXBQ/NduRO8z6/X84BypcAkANtt2v/x9saKr/EABpysaSABI8th3jb8/Vc+U0AxIV1sY2PO034jD2upu0qnZQU6hpsUkAE3sJ94A3wZ0fxKTK1lVTtyd5mJ3Bwv6XlajU2AEFfMhO+oFfKPRt528vqZbZbqlNl/iqwYblVsfyIPcYFwLcBJdYGE7zOcVzKmZH1B9f74qo5/TqQ7PGk/7jYg9gYmffAdApUBNLXqFtLQDx6m1/wB8W5jyWP1KzGJropVVyup0iNR/mYt9/wDgDAnUckAC5Olt5Jkn6f1wSmfWYIYGCR9I9fX8YV5zxKralLoG8pIJGpLSN9vlEe0zgmDNkomsN5VfQei62LmrT9iVLSfQMf3+mG1TKAFYBYI0lTEE7evHIxmepUFcAKFUTJAAiJudpAF/QYdoVVQygABZEj+WDH2n8Yc9rndQPypG7CdZ518PxAAsHaIvc/4MULmlq0jeCBBHOAqhYurOxCHtcX9NtsdXztNRpojadgb/AH/YDCCzbwsPUiq3VaQ0LTgMFhVvx3jePfCnNsKlUazLpeFJnjttsLAzvgzpuapag7nSQDA0k6j/AEiCSPQYUVqy3Ap6hcFtjxN9zY7/APeCZaLvZVleozLAaxb8zPacQy2Yq0SfNvcgQQPf/BivKVz5ySxHE8SAB+I+se2PfFESRqHaSJ25w4NrC8cYTtK5cagrwfQ49wyyi0giiVFhbULelzxjsBaGwg8h1RcxTECHAB0naf7SMLOp0vG/hqAraQ08Sf094ib+1sdjsC07ZC0cJkTQX0gsp0aogUmArHckwODtJgAHYTiWboagKVGnCQGLNpDvM+ZrmAYICCYvMkzjsdh4kJso7VFDpyBgCTrIJ0fqAUTOqNNzMRJ2+mh6EKNZXd1AYNbUuqx/3EEm8jiOBjsdjJrq7RnlTzyiH8JyAPmZbMADMAGBO/3xSvUaIUkkoAJBIm1reWTqk9ovvj3HYRG3dg+UFXhK1yitVZiSRdi03IkKAO0llGwiZm1ha+Wq1oLswGo67gxMRYNEbiwsIscdjsUbiKRVhMn6qiDw6aMdIsIUKIMXJaeDxhfnpDKzEgA/KD8zb2EwPc/Y47HYIMANrzWAKr/1ki3lmCoABuf243wE9ENpCuSG2BB3mDzx+Zx2OwzaG5CCkyo9TLJdQIiLkiZI2mRbE6WXXMRMWPaCBzft2F+b3x2OxO4BtkLAAq8hSVWIk6T5Z3gmSJ+gIt/xgnP9KNM+MGJUtJJN77nfmSZ3EmMdjsMBNJgyEKeoaKjaT+kG4soERAB7na0k35xosjTFdFIG9vUECYvYggfQi2Ox2E6gUywhcMK6lTZLgLqMAE7Cxv3EDtgHN0GOoCApFtidt/fHY7EjHknKQRQSGlWajVBJI0t/bt3w36111WQBdQaQfSJEifUSNseY7F9AkEpu0Gipf6dn/jUxAUstS4gERBiLypWwBvOBsxWLt5bbfSTb/BjsdhRHV8EbgLUFzYCOGAP0uTci/HM/TAlXMNUcDuLKLD/u2+Ox2HNGLSyE3p9MEELUMjY3uIG4j/BgcoVMT5pucdjsJQEqNclTqa4YiYtxH5gYDpJTZjp1d/Mf7b/XHY7DWjBK92VtXLEC228YDZySEUXJAAtyfXHY7BtWDKr8DHY7HY2161//2Q=="/>
          <p:cNvSpPr>
            <a:spLocks noChangeAspect="1" noChangeArrowheads="1"/>
          </p:cNvSpPr>
          <p:nvPr/>
        </p:nvSpPr>
        <p:spPr bwMode="auto">
          <a:xfrm>
            <a:off x="368300" y="-5381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81" name="AutoShape 60" descr="data:image/jpg;base64,/9j/4AAQSkZJRgABAQAAAQABAAD/2wCEAAkGBhQSERQUEhQWFRUWGBsaGRgYGRsdGxoZHh0aGx0eIBwaHCYfHxojGhoaIC8gJCcqLCwsHB4xNTAqNScrLCkBCQoKDgwOGg8PGi8kHyQsLCksLC8sLCwtLCwsLCwsLCwsLCwvLCwsLCwsLCwsLCwsLCwsLCwsLCwsLCwsLCwsLP/AABEIALcBEwMBIgACEQEDEQH/xAAbAAACAwEBAQAAAAAAAAAAAAAEBQIDBgABB//EAD4QAAIBAgUCBAUCBQQBBAEFAAECEQMhAAQSMUEFURMiYXEGMoGRoUKxI1LB0fAUYuHxMxVygpLiFiRDotL/xAAaAQADAQEBAQAAAAAAAAAAAAACAwQBBQAG/8QAMhEAAQQBAwMBBgUEAwAAAAAAAQACAxEhBBIxIkFREwVhcYGh0RQykbHwFULB4SMz8f/aAAwDAQACEQMRAD8AxZygZdYVoHyqv6j9va/74ZV8v4tGmtUnxAxJAGo6IHl4A/ONZlHywRFY0nciNZJ8x4i0fT3wp66tBUQ5cKaxJBIdtKqR5pLWPaBG5x83HrzJJs2n4qktLW5IQp6TTp+ZV0wtgw8wJte5/HOJUqa6QzMpI1KTBJMCR5b+YekbDC/LMUbQ1zFyDIKzwB684aUspqQaweSOGUnYn2n7R2wx7zanvKroZcQFVTULKWEnQAJF9yeOYwbmqdSnekoWASzSokn+Vn2Fo32OK6fVaVFSATpAIYgS2++obRe199sBZpqisXFRalKAdXz+UzEhp5jzbXPaMOaMbim2AEH/AOruwLO6eISRpNRTAj9JW0CNicBZrqTusMrQd/m0kna9sGdR6Ya0aaSKpYngHTsDaDe9rYrORekhkKqmzBeJm4Jk2MHDuh2UNglHtqzeXQhCKtIeG4YgIyAjQTqmTFv64TNlUOkF9Frosn68gA+4w/6NrTU1Ughl0FSNtudyLducIczRprXhFApOAGOtSwvbSCb8CMaDkgJpYate0spTBOi9rk7XtEX4xOpl/IvhBRULkHyknggiQYtP2xE0V1MKb6uCDYixja2/GCQDQVqVJ/FrFTUeRNNdJHkBP6tBeSOYGNaSSgIIyhBmqieLrzJMDwxOqAW7jadAb2kYnmqbBVVjJpi5AtJPb0EDFgyKsKbMlp8QyW0ybIJ5gLJB4PriGYc6xCgOQSGI9RqvcE89vzjX5q0tw8rs1THhUdbCAzmLeZvIB7CxwOtOlXrAkgBA3iapsoB5F51QAN5OLOoUiyUCB5gKlogE6pkj7WxXSelDBtQLN5iOW44vAM+5wNkIeFcegq7BgIQibc9oP9ffDihV0URaQjEX4DbD/wDrIPrhTl9aqVVzp4I49MH5ZAaVVdiqoZjbSY/+0MTOEeo4nqKxrimJ6etbLNJko2oEeU6Hs173nT6X4xnKnS4E06wOkwsgBg3aTbY7T9MOPhI6qxAa1VfC9CxnTHrq0n6YT1ulVJZ/kcyREgEdiP6HFIOEzPdOMnUFYeBmAorrZKsC4/lb6fq/w5vNZGqrt4i3BgLvHFzhvlKbhStSmCymQSbN9P0xtaMNalI5inoJ8OsB5WNwf9pMd7An84ESC6HKHcCcLH0SXC6gVUm4VRJO0yRucN+j6aTt4asRqi51Az3tp2ntig5V6bIKghwY08DuO4OPVqiiY1FQ0wACd+PqecaXc7UQdWFOpRfURrtOw3F9rWj1xHqVP+DoRBLNIMGZ7yTY+uKcx1BRbxGa/wAoQfuWmNsM8pXBoo4pl51SP4Z+XcEfPtsbe+B6rtAAbtK8rl6ygTUFhIBgmN+88b4qq1/MFcioSduF72FgcOcrmqD/ACzRY2ioSRv8usQQL7GfrirPZGpRX5RDGJX14kd8DvzRKPuAEpPT6hcnxCoYk7mPzizM0wXWakWAIkcbkg4KLFtUACVnY9ux3A9D3wFV8OASfm9bwPzcnBtee6EE0bUFybozMWEQPmY6WU232InDHpuQlSiAFCJpljPh1G8pE/ykHF5y4q0mRidBsZizGNuwsD64mFFGkisZKhpOw0zI/E4B01iu6Kws83TirsX8hFoECG2iRvscF5XL6gDJC/pPczcCdz2Axd1LO+NAJGpVgki7XsQO4WN++2K8nlSkVB56jeWmBeJtYd+LYc84zyvE1hWnIZZPK1UyN/4gF99sdgvMdYyqsVqIHdbMy6QCwsYtsDaeYnHYXb/ehpMMv0CpVYPTQFA0EW3EEjiBt/3uLnaHhnQ4IMEEb8mcN/hn4lOXUoqGohlvLvI39dhYenrhb8TdVp5qrT8FTSd9ZfxARqIiFIEgSASGHfHPjdP6xY5vT2P3RmNrmAg58KWVoWHggnYKY5tzzg/P5F2pDxASRqBUWtIFpsSLn64W5T4hVPCKgowVkKlTtIKgntGx4gYnX6m1YKWeQbgbR9O/9sNcJA4AAV57pLtrQb5XCqshQpJsJ4I3v2uT+cU0jRFw7KwcACbRyvqDf+2IJRIdSveAePUYs6ZlZrKgOnW4QGxuTHO4/pOGZSg82mTV5BggEbFrKYuQPWNibfbC2tJJMkgiPNe39/X1wVn8yCF0XEH6e+m0xGFDF1qBmMIAIvv6Rv3/AOcaibZO1uFfnOmawupwmynjbQBfayah7xOBM58PulUFBqQQ0/ygzPtBj7jBlfNitWULEnmIAjcDjvgvMNp8TeArLMSDYiPaY+2Gbi3umgkGkDWyPg0i6rrqVJUx+iQZY+uw9BOKMjlPD0sGIAAaoSpBO4i/6eAOdQPNiM00lgyFWb+bcgKIEEW2ti3M9SBDrSJZQblu0e0Qb2+nGBbI6qATTxQV2YRTZ3ghgFH+2RpHaAIwOMolyD5JJs2x5INyD+PTCzrVcPpaShZVgQDI0i9jtN73wX0iWANOHEAMBvMWMHcwNt8MlDi0OahdupH1ssCPabdyQATfbbCdckGRPCADAkme+15tsNh3wbmC8FhGlRMGzAX3HoZGEFSoVsxIcmYUi3O/2thbA4hE4HYN3Kd/6V1SbSROkbA777TaMT6epTWCNWpCCdUgFgN2FrbyMQyudZl0knxSvyixX3PaMe0qrrIkLcg6Z5Fj3gRjBgG0ptDlMunUfDKvYCm8r3EAEH3Jgz2wz6rmQtZ4WQSGWRsHGsRa9mj6Yzv+qNWzGwIUkm/rz/ffEOtM1SjlqguEpvQcg31Uj5Z9fDqJ9sCGbgbKOsWmdbMsSWuRuABcfTfFVBy2wmAS5BsLbT3/AK4SZOiIU31CCT2vb6D+mHyJr1ELqCqC2k9xvI3vvgC0D8vKTgFFvTp1vLUUtWQbgwHg2BvGqNmO4theXNMqUMQLpUsygzYjmDN+0YlS87fMADYfsJ9PyLWwXVyrVEJqApmChAJkeJTXcTEGoOD+ob8YMP8AJ+CaMi0Oamu4fgSN1MwDF7C5tgbL9LyyFhBlfNqBvtG/2PvOJZ/p1agKfihfOpIgkxtOqR821se0V0I1ceZJjSd42MRcH2/OCia6Vpcx2FhsHK9zJpsIqQTN5+YAbHWBP0acU+PdFRi6Bh5SIFgTY/LyBY8i2L6+dVk1U1J0xwJE3v39xY+mA3zAb5iALmGHNhcHvGABPcLRyiOoZRBSNRJIX5lY+ZBzbm3e+AcjTpOqa1YEKoDQImJtzuO4474hns6woOL6LC+8FhAUESPqQPTBApEQaRYGODsI/Hvh7TTVgftVmVyjaG8ONCSfNYnTedLGZG1/tit6ZDaaga52cEWi1u0HAub6nDFKvnNr86rgiNsENV8oqMC0ASCd4gb4VKKI96xx8KnLZAK7MYqFpk/U3AmJI4wVlM9oWrW0yaYK044ZrFv/AIqDHqVxdmq1AKHWaAcRJJa97gE7c/TC3MqKVIo1QENsbjUe4ttH74a2yb5RMbZJ8KlMuSJ8Nb+39ceYMqdEBgrAEDk9hPPfHYL1GpnqDwr16hBWEQkeUoGJsZS8kkHSW4+mBqtJ0NKUI0VNInm+mxO62B1RBtgKnmySF1kg6gSzE3tpAP8AKpgexw1oohUsisTUXzfKJYCLcSNp9JwI/wCMEeUoHYUT1BqBB0s7MLSV0orQbSTtqt+2KekZuVioCsXhYDTMi7KQO84Qv1BizqI0gk27gwJP0nBi9VCgSgLMQpIkk34B5nj98a5hAXnCuFranUIQu2r2Yz+YGEvSs2rZqmCQGZoC8BrgR9b4fdB6G2YR0qrVotTiNSkag2q8N6jg4AyvwrWoMazqFSg4JZjYwwuvJud8Q/ioi4sJyP8APFIfSf8AmIQWayR8ZwqmAdSwDAlZQE+xiMU/6gMN3Hl1NqJ4iQBA8s4f5vLP46BOZSDFyDKH7E/QYsHQzmWemXVGQDWu5XVMc7GDftgjMxot54Fom7nGgEmzNeGgkEgEmBtNtvx/3hfV6rrpARHmIME2uI9CIG3BHrZ/k/hKtU8WlZSv62DaS0ARqANpv3jjCfpHwjUAqJUpvrQ3ABi1tQMXEc7EE4KOaJzndXhaWFuSMK9hNFtT6yA0Ei432MTFj6WxGtkoanRIApCWqaRJZ57n+3A7YurVVopVAX5gSRJsTYm8xPb0x5XKhizSxGwPfvGw98ND6GEkSkcKmn0rxHVEoNV0iQ0iFA4iY7d5Nhg7o3w7V1g0kZNZu5DadSgkG4MHj64t6d8R1Ek6UIVY2GqDeNQEnbYyBHGGeY+L6qjUtOUIsdQI4BNr294viCaXVXUYsebVTGsLQXHKRvSVnda4IZpEgmQwMnbid8Z7PUDTZGS/iAnVIlTMEAbSLHk3xqOtdffNLpEU9IJBn9RsWJ9p9pOFNKij0mR0JCEkm8MCAdQmDsv49cW6eR2y5Bn9UBI7ITKlhSIG4bcWPm2vF77ycVZpPCAJB8VjBuZnkWPfFydNZ6dapS1aCVWCGXSQQf0+W/N5uLYb9J+F6ebZgtQ0vKrGbkMCI5EBpN5vBtbGyyMjG5xx3Q+mTVBIshW1HSTpvEEd/Xvxhz0/Jzl8yhIs61xLA86KlhfZwf8A4DC3rHwzXytYoqsx4dQxRhHzTHrccGcab4O6H4rVXZoC6gy6fnWoHWJO0DUbX2+uOmja3eHdJr6pgDr291mMtkqdzpJKahIP5sRh103qD0XplIbUbpsG4EiZNj7e+HlP4HpUqSh6pNUx4rAqJ9gwkBRxF5m3A3xD/pkSmtFQWA+cQSRAHmbkm5j9hYxfjWveGss89uF50W0bitf0+sSzq+XamxUSSFKkciRuQePfCvqnWqtJj/CYgNpDkGGmJgiwHEnsce/D3xPSFKmtVqhPyy41AEm1x5oiBcGMaKsy3QiREEESI9Z/rjgamVw1BdMy7+Oa7hWxjeymOpfPetZqrnKaAK4pghmVZuB3Ig6gdgbWwk6QzVoplDpFSKZ7uCCBvOoGP8GPpGf6jl6aPTDinIuaYBIY2BAWbiAbxtidI5fTSYlGdQNLMU8QmPm8pkEmZHebY6TNeIoKZGQO33SDDvd1OysPmunNldNNgF1KQpsVges7zH3wi/hMX8RiTA0nUO5m+3PGPpHxLn8ugQ1qfiupmnTkXJtJHIt2I9NsVZDo2Uqf/uFRQaykFCBpDG7wrbE7EC0XG+Ci9olsIkkac9xwT/4s/D9Ra0r5n1hAVRQd2vO5i/1wWuYCm4IiA0TMmwNvpjcdY+AqVdZofwnVwRqnRAswggkCJI9fTGIzD6Gb+IrUwxCkXEgxIMSBbHQ02qj1LaZ25U0kJjwUp6zT01tInWw1BwJneZX+YXuPeMO0oTSQHkCfqRiqtlkrfKwBXY7+8zHv9MH1RpQDsAMPneS1o7hA42Er6hQ11KcsopLupvq4iOLR98U9apuaZJVSimY5GrkmJjYxYYJy1UlC0AFiR69xPv8A09MDmqKZZmuxBkTcz39BOGRPINeEQdtFIvJ9RK00BC2Ubgztb8Y7Cf8A9UJvb747BmNxTRS1fxTlqNKrSoBoLA1JZYViTHlMadQAv3MTJthZn88U0gJqW0MpEAbAACSTyffnFtfrFZ0ZKzCpqPzOoLLHAI2HNhgXOVXAIBVSQN9+O2wi8Ynha5rGtcbPc2ku2udY4STqTJ4jKG0gFjYXJkzaYAj1xd0Xp9XN1tOXGp6alxcAjSQbEmJ1EevPGK63TQXZ6jQWuAvfcz5Ta/bB/R80MuP/ADMmmTKBtW/BAHJHJscXPPR0c9vCaBZvsvs1CoxRQxOqBNgDMXsLAz2EYS9S6mjZoUKi1RTC+Ys2mmdVgwAALaWBElrSYFsK1+MmRIZC1UC1SReDuy3BYDtgfp2Tr5yo7GoCwAYlzuDI0jSLKI7R5h3t8jDojE50k2BnPx7ilXJLuAa1anL9OU1GcEtEaRuEAUr5QO4JJ9/TBhrIgZzZiBM9gLc2tgVPhujqUgaQvA57E+vM82xh8/laaZiutIAorQpme1hO8GRP3wmKFmpNB548dvHPzWvkMQstX0PJdQR11SLiQJGqD6cb4D64WNF1U1SCAIQLJmBf/be8QYn2xk+gU0pZlJfQpDamJsTEgEGygkCWjtjb5SgzklCHHoQb9pmML1GnGklBbkYOf2RRyidhvC+a9Ryj0qbpUUg6ZE7/APIt+MUVrEybDc+uHPWsy+dLsqP4dMFCQPlvckxc9/b64S53IMvm+ZbmSDYwTBG3e8x3jn6eEl7BvGe48LkFgDqBQIqOGZREkEGx39dW307YLydU1NelfKYEraDe5kyB2/w4rpUdVNjydIAkgxMkybcACO52w+ofDeY0U1NIjxQQsxBkTcnYASe8HDZJWM5wqOeEr6UqGoFzBZFZCviqwDI82LcFN+LWPfH0VehUGJBpiCATaxj9SiYE91jGcrfAVckU4R10yGDabyJWYncCJkeuNXlMxWq5ZGOkVSkwZUBgSLxJG24GOB7Q1DXhroX+40f0P0VcAF0Wqo9IUUPBEBbATebg7c/jGPzNF6NaoqaVAMSrKJ2gEG8Xv2jGj+MczWp5cJlzqdiNdwGVe6mRcm25MT74xGW6bVjXUMLfcxcDa5vvt3w32c15jLnnDrx/lJ1Mga6mp5mup5t1alTr0gmnSbL55kNefl08euL8t1asqCmWQgAKp1gtOwBIf7ThB0rPo2YpUmJh3CkIbibDg7WtGN9XNKlS8J2Gm/zleTMzAEi1/QYLUOihaI/T5zx9V6EyS2bqkmz3w/Xb+KulzUCEof0MFCn7tc9r++Mp1egKFZhWcroULABKkkagZAI+UgwO+NV1H4qZCgoEsqEqxeW1QF0md7ksJ5g4z/VupVsyyu7yyTpBso7wIMGOfQYo0rp91ygbTfuPuQzOiHHKSHqdKRpYkkwPIY/JHOH/AEyia9dUqVT51tJLAfMQsE8x9JwjRxWqJqKISwBOqADYDUN7Hckftj6X0T4fXLMWMeITEgn5LSPrc99sHrp2QMsYceO6XFH6hxx3SofBuigypL1mIC+chUAPH/xHYkk8Y9+Fem5coBV0tmEqHeoTsfLpIIDbeuND1DIrUpvS8Rl1W1IdLbz+1j3GB63TEopTUADRGmBEEbG1pm/vjhjXPfGWOcbJ7Yx9vcr/AENrgWhE+TUCVUsswSJImJj++Mvn/iIDM/xFalTWQaf6uYcqPvb0iYwz6p1Kugaqa1OmipZCo1MwkyBEs2wAvjFdZ6q73c6ngCTE6ZngepxRoNJvy7IquTj6UlaiajgUvolGvrAvKi4MeWIsdW0QcfOcyKYr1INKr5pZiodTJkkSe9pwBWzE16aqBpWi4gkgHUbtfvN8Len1itZVWlGokSSYK3JgQARHGO1pPZ34YlwdfyS5ZN4BOFqs7VLMBCEBZHkUDeIMSCPTAvVaulZHA+24xSJRkVWEGQFjbY7j+uCWdgIA39j9MPeATahLklyVVi5AI0sNMxdX3Uz2m31OKxQqsupVX2qqimP/AHEQfqRg+hQSkCGILVCfmO+5E8TiHUskrkVWl5ADKN9QABv2Ihvqe2KGvaCnBwSyvlqitBy97G1AHcTuBHPGOwUxYWXUi8LNQx9QQD9BjsPtGmC03pKsDWTJvccKCIvJMnbbTgDP5Srd2LMxYqdIlbgkbbAftGHKUhoI5ggyDpE9thHNudz2Io0Fp6T4hv35JtPpiUO25SLAWZzfRjSqBHDsyi4VgVDXPzCWMn29CcOelZYmk/joqjUInSNU22mS037mfpjT5qPD83AmfbGXRfEcF1ED5bc8CRzsb9sE99ikfqAilOn06kzOGBYqbEkgEX2E2A2mb4sq5pqRmjU8MjYhpMc/tz398DZ0vpIBsewvbCjL0CrgkE37xzhRj3DKVuJ7r6Q3xhNENRT+JABLnULC9gBcm+FGc6i1UanclrTPcC1hEYATO09M6vDPIuT+BijNdWpLpYAVedEkSBw0XAO2I49LHF/1tRulfJhxTDJ0GqNZNRUajCk99yO30vGHvw+GlmAYUohwpIGx7GWiZgf9vOhZiklOm+hKArKCAzi83EM25vtiee67l6IbXUpookk6l3PYKZLGeMcubXveXRtj5x9+PorI9KBTi5QTptNENOnKBzJgEyCACBqBIkDi+MZ1DqIaofDBSkLBebWkzJkm+Lc98V1q+uplmqIh8gVo1bSHBadM327b84RvkPGpBSYZdzIAJO/Pf0tirR6WWO3SOyf1+aTqJGuoNHC2fw90qhVos7oGYkgyDKjjSeDzqH/GNEOpkIB53KiCxgkgcmABt6En1x86p/EeeECpVVlEbqmw4kAH8zjVdA6iigHMHwqxBAV9SqyEgyA03kd59xiDXaWXL3mxdgDP2+ip08sYADefKPo9XrPT8VEVVjVDk6io3sLDbk4Wf/qCtVrCmAlNTtUYswmLAqCu5t9sOc7mx/p6tRgroFmGYQwPB332gi+PmtPNCo7wdBkkADyzwAP5cZotOyYOtgFce77r2olcxwpy+nv0/WEFRgxFj2m02474wXWc8axeilLwylQimttbNqINu57TiWW6xUDOrVXAuum1vY/Nbaxx70rLKtSnUzFOpTQsdFRAuvxAZBNiYmfeLTi3Txv0zSXusdh9eFNK9sp6R8Sgct8MPTr0aeb1L4xIXQFIWx3aCJ1aQQNpJ9cbLK/DFOnRFNlSo3mhmUX1THeLQLdsPxU8QKyjWP5gNjcGxupiRBvc4zvXfjLLUKqoS1RwIYU9MJ2BJMTvYbc45z9VqdWQ1gojmvd+36qxsMUQtxwlma6T4JWkSGLUyTANipDDf0/B9cJzQE+2Cc18QU6mcp1aalKZYCGIkj9RIBIWT68TzgKt5atWmp8yEgjkgEjmxsMfQw7zGN/PdcuUD+1TTpVN2Zn2I814g2gzizL9aq0qaKjkgTBhCQs7KdOoLsbyfXAtSlKEjUD3gxaTHaeMV5LqClytRbQCL2I7evvg5GtcKcLQte4DBW+6FV15fxGqFtRJJDHUh2ImbG02jfA/xV44pK+XLQks7agfKBF9Rlt55xisi7+KGou1MSNTIYOmxIHewsD6YV534kNPNVGhnDEwWMN/8iJB2/Axz4/ZrnTepuFc1StGoBj21lHdXzdStDVDqZREwLDeDA98LNDuwCibfUwL772x7m840USnymWa+7HcGOIIH3xbl89UYqNVtU6dlJuZ0gQY9sddsYaBigpe9uVNRdLyVM6NmtF1kfj84OyFBRUDLSMvI1Kx0iQdwxJ9JFpwHl80RmamqPMoFo03E/Mqwsib6d/vh/lKoaYBAIJaXFgJuLEFf9ysf7ONtFBNd+Wgh9niPb/PacG6Bebep2Hv3wPl66AlkIqIpGs9tRjbc9u2I5x1IL6yUBEHcE832Md+cT0VJ6ZQGdyiuNPisWOzhSCRBtO0RPaMQytBgGXWZI1CIEMpPa0EEieScGsVKyHWPUwfqDfFCvcaXJF5sv7xJHv98EHOGExslDKiudzEXIJ9h/VxjsGGuP5Y+o/qMeY98gg9T3BcK5UKzJMCy3j0n0xZksmzq1TSXuSQilgBA3ABAO/O0YMzYB82NH8FStNwalNl1akUE+IhO4aRcGAQR/1JrJ3aeLeBdJ+nYJHbVkc5mqlTLs9FNVOiPMbQvvBklQQY7EHDT4a+E2rU3fOAgVEBpFWC6Q0sSFUwCZU3F8bqt05AhQqgQzKgCDqJLSPUkzgM0ly2XK0kZ1RSFQSWPO+/Mz2+mOLL7XdKzZGKJIr4fHzf0XSbpWsy7IWPb4FajQd6uYRNIJUaZVt9IJYzqbaBNzzjvh74fNZ9NelUpwCSSsAkQI1EWNxbfDno/Uqmcc0qgoU1XSxUg1WbSykgFysG24EjGjzGaSnJYhRyzWH1P9N/TGza7UxAxOy8+O3ivP1QNgikO4cBfMPir4d8Gq54ZgEE7gLLMY24HuT2xnquVjYwf3xsOrLTzeaLI+lAwDVGJJvfUFtCDaPqfRrR+BaKq5rMHP8A/GysRFtyJgme8j746bdYIYm+seojx/Pmo/SL3nZwsDk8k7hGXzbQCdo4Hb6d8N6tNWEsikTyJ0mD6bcg9x9yaXwcVYvTZjSpmCxICvYaiIPlGox5ptcsNsenIuEeJDC0EbyNpNr8fTFReH5YUtzSDlVdPdao0gkb3jf2M37YvSmApXSLXEDzff8A4wry/XYNNUpKpUxeZDT7ix7EHAq9bq1CnhhFB+ZSSfqdiB2g++DDHZQbe6e9Ny9OpUZmdQwIA1EhBA3YCRvxG+Njnczlqi/xGpVIg/MrBT3kwfsJPbGEUqLAge3fAma6fVFE1xqbTyASFjeSLCLT7jviGfTCdwJdVJ0EpZYATT4h6oWdVemaNMmKbEQNJIBJj0uRuIGLup9MytOkBROt9RliZJB7xaBAi2A858VnNUgroqQbiTci1rep3nCGnnTrAXnk8jjbBRQvpv8AbXa8H5rz3gk1m+60fRky9SuozOxm+ogajtMGw9e8TbH0GkFpqiIpbSAF2O1pmwtj5jWhQrCNTf4cMW+Ksx/pjTSpGnyeUKGAB4YDUBHrzhGt0TtQWljvkeEennbGCCEX8eU3WsGMKrIBZhqaDMsovFwBMiBvwPPhHotDNLVpVkUkaWUyBUG/y/q0x7juL4WfD/T3zOZVXQ1VtUqqWglZAJJJBMSLTJ2xvz0ehRSsVmmHU6nM2F1kT/7tu5GJ9RKNPGIATuoUR2z8b+6ZEwyOMnZV9X6BRqZUUyfDo04JYASALfMdpm5G5xiuuUgtX/UIfmVWSef0FWFrkLJ2vjzquqoxFOpWakDY1GJnbiw3v9RN8UdTypGXQ7lXZWk7ahqU+l1YfX1xfoIHws6nXef570qaRslgCkTmOqoVH6jAkBef23wsyTLpIOkxsrEFu/4PphYznwyv6iQo03tudvtiuhlKmpdzJ/VsCR7WE8xjobLU+0eU5ymaK6jzFuAD/X2wnzWQQgs5Y2gC1jyxPNhG3ODmpFWOwA3nfvItBH2xGoocPTKvBBEkadhMw0GBgW7mFeIIS3LdPjZpHH+T6YZZFTTEs1jHlkW9ff8AGBf9CsDeRaZ3HrxbFmQyipuDuYIBiN4n+YAzxbDS/cCh3ZX0DonRMq9J4dS1UkM0Bai2HkYSY0x7GZ5w9ToNKnWZwFUkAaQAFBv5oFtRECY49Tj5xV6KlNnqGpJqAEL7DuD5h9sG9O65VHlFSdO4fzwoVtJGuSDAj1xwtRopnElkpz2P7LoR6iMUC1F/FWSSnmCEILvY00FgsAFmNlViLxfvxJV5xjpVUGmkiwLjVO5N41T998Pc1l6xTXVgmItAiTwBxfGa6xVZIKMI2KkiJsRY2n7Txjp6Q3E1m66xanlcXP21QUKVMuNOiwuDIuD6gEbx3xdrWmYZYM/qLEEcHUoAwsbqjCCyuoXt5l52Dev+7F2dzjVJUgSb2B1gESp0GDtewOKth7pZZ5CZHqlEbLb3/wDyx2M6aZG6Uye5aJ+hAOOx70/es9Nq0NPr9OoD5Gkeov259D9sKavUSKiusqVaQf5Suwkb3m+FVLLux0soIJHmItG8/wCe2DMnpFdoYBE8qhhMtIBMWEzJ7YIsFL1ALedJ+N6rUycyGcEAKyqqweZJgXBF+CL7jFeZ+OqpYpTTw+xkM/uGMATxAt3thJncyALR+MKXoa48O7AzvAI9Occ3+n6fdu2j/H6cJv4iQjbeE0yOaZahZCWa5JN9U7733O/OI9Q6o9R1NSQqn5RMAGZj1g4VV/F0xTkBYBgw4A2nmPUfjDGggSl/Fd3eosi/lQcG17GJJ+nrQ6Nl7zzwl26qBwhmzfn0pJUnc2t3/Axoct1mki01KMzq2oifKwEnTE9uD2xmVrotidRAgEEEE+5P52xMORDdohhf1sR2mJxksQeKWNcWr7ImepaQogSLqQARO4K/WDGKM1Spmh4FLRpsNIPy88czBM333x8qr9YqVWUuwKgE3i59e+9sNeidXdCwV4nj12tOwiNscMeynt6muzd12tX/AIxhw4YUPiDon+nr06ilCSNRQHziN2jciJ8w7ExYnDL4E6LSp19ZqUgL6UZvOylfKVBEGCTzMz2EoutOxqo+o6id5OoEG0Tx2wamRWJMWkgRb6DHYfDJJDsc7JFEqP1Gh1gYX0jLplabu2mmrMQWYgbjbfbvbm++ItmculN1lFptrLXsdZYsSTvJJvj53Qos4loA4vfmMKWoRIkEmdhOn7i2OR/SbPVIeyqGsA/tWxrfC+TzYVcjpTw51VASddwIuZJB/V9geA3+AdNKozf+VZIAiCoibCTe/wBYwu+GeoNl6iFWQKNUlhOqROkme+2NBW+PPPop6fEgkEywA3NgPTk4dI3VRyCOI2ObPPvsoW+k9pc/BWPq5Z6bhHRlbeGBBAJ9eDhbn8rUpVQBU+ZtUkhSJP6jsB6m2+NR1J3dzUqtqc/sNogQO0f3xi+ts4quXB38p4I4+2O3CHHnnupKAOF9fyfQ8nFOsj1IWDDVFe4vBZZ+uloOAPjH4l1pookkGzE/LHoNiTETeLxvj5Dlcy5MLJvYAf2vjS5alV1FvMFdbrMQ3JhpEHfbnHO/phbKJJHl1cKl89M2tFLd/DvxBTan4eYA0qwam2wDCLH0nY8gwcN+o5PLZpTrYAEDWVIDHSQwk3uIPEwx9MYTKVIRiV7SVFpvJ7CbW7/iPVMw2VqLNIgsNSyBEW5uLduORhL9EDNvZIWn+XQ/dYzUEMpzbCrzGTormiuXJalqAGre4E73s2xscEVsoBIA4wnoFvFDJppoJgKssRNgZsTG5/4xonziagCGvs2wJ9RjqNFCrtSOq7S3PZLVScE/pkCbSP8AP8jGfXP6jqrVJIUD5ZJnbkAW59OcaT4gzHh0WVrM8qvr/MRHAHfuMYfMK7JaQsgwBvuJPPEXw9jN3KNgvlaLozDMK8eXSb329fbj7YddH6M0sT/4wNU2idvodvtjGZFzSgzBBmOT9Ox/oMOMlmvEKamnUwELH0EDe+/2wL2BvHCwtzYTXM1kq1RT1ECTDADsd7if6YW1qQhwvzAbkgeX68nfBHVskQygNocHSItHfbCbP1GNQCQbAmIi3psdsCGbihGVocl1eo2lcxUY0yO1yODttIHP98e0WX5JBZTfnnUJtGoHa8wThdl+rF1uJiJMQVY3t2/E9tsd4yDUwJDGSbHe5/efzhbYxGTQREu4KbV2MFV3Pbj+nvhVmeg1Dp8wMTuONxvNxcfXEsj1EtAIvEkgwN9r7zf7YCzWdcSdb6Nrk7dzEf8AWGNu1jWu7K/w6i+Wwj/cP/8AePMVUs20XBO+49fUg47G7imWVzOVMalJiDB59B98UnJp8zCFuXnUd7kwD68A4Ws/hwB+mxPe97HbBr1ARpBMnjmJkemww3YW5C8W7USMxSAA1SBab8ydzxaMTy+eVCSDIjuBJ9zsMRgQCFI1SJgcR+TePbA1PKqRBMNA73PMR25wNBAWhSz7VHY1UHlULcGe/G5947Yk+qJqK2ogTYwfY7HEf9AECjzGIvxPNvfES9QM87PBVrnSBx6dwPtg+lxpH0nCqSoszpDAiCrGPqs7N9/TDDJ9YpaQtRSrKI2EW9jP4wnq5TVMETE8X/sZ4wP4pgBjYDm5wZisLdthaRnpMJS8XhZ52Bkd8QpUytQMfLtadz27d98K8jmNDQfmH1kbgj3EffFmZznjAAmCO1sT+mWmkvaq811Vtcgmf2vtERh3074pNYrTqKqzs6mJI4IMgSMZrMZcmxHsRP2OBFoPqAAieePv/hxTsa5qOgvoVfN1EMaRpNiP8/rhX1DMF6qKsAWmTM2m8i8wN52wNlq9TZ3VwBAtB7b+2GWSQOLfMp44Fo/riUtylXSM6hknqDWpLEKNQjc8x++MpmjUSqriUE2YGDA32M40aq9NtSkg+9v7YB6jRDI5MgxYLBv7Hj648wbSsa8K6n8SiuyhUKEXa87XtbY+v/OLa1BailXEg/j1HrhH0vIaIYEkgiePp9saJ2EDTMb37YMgNPSskOcIDovShTVy3zFioP8AtER99/tjYfCGRoV2qCrJZI0rMCLzsZJEj74zH+qC2c6RuGOwm0fcYZ5b4/egFpgUXpqICgQT660Pzep9ZnEWtbNLGRFye90mQlvqbn8Le5LpyZdKgS6t5oYiAIA3P6dzJ/MYwvxP1pM4qCml1mGM8kSQB6AXP2m4SdU+LambldWmnvoXVpt/MT5mPv8AQDF3T6DIRqWAVMcg2tcYi0vs90T/AFZjbv8AX1VM84LdjBQUKGZFIguyq0/q5+hH5w06gtRgp0ohG0m5Jm4ibAXHF8AdQyCOIcDbynn7/wCDEsjTCIAogCbfUjnHWwBhQ2KR2lSnhuuuTPm2nv3739cL+r9RS4VFaxU6RBA4MxwR3wxAgX3+lsLanSkZlZhqUAiJJkHbaLjvjBXda13lJMj8OVKxJpglZnVYT2u0D98CvrUsFUqVPm777/e9vfGyyeZNIhFIkQI2gd4jgEc+mPM4FXUpsP1es/8Ae3qMN3HuiL1lMu7tUlmZ9VpJJ/fkY1j9EpM6GVlh5YMTH9d/e+2FtHJ6SGp02A5BZRb0BJM+hjnFmeckT55iPkP0EiRPsecYc5Wk3wodUrkAwqiCdMLtO+w3jvbC0C3zTNjuBPMTvHf8AYsy2YRywqmp2J1aiD3giRfscPz8OJVpoadSwmDANyORYztvj1ELT4WfodPJMgx/LEzN59r4IzfT5XVzpGoAGbkecW9pE+29mVLJ1KJYVgIZYV1uNUgAE2Kg9jbe+OopfXDHcREggiDPcEEjffCS4tOUTTXKQU6KkTrI+kfjVjsaSnmNIAk//U/0U47Geo7wg3FZWjlBU87qO0C4keot+ceVCKTrKmQP5thsLc7H8YfL02RLfKo4A23/AHP5w16d8HJXVqlcxrACBTdReCfxA7dsNm1LIRuecJ8YMjqasjn88R4Z1AkfpImNz7TBH2wto50B/EY6o2B4nc/0xovij4OqUKK1XZCrvBCAlhMkG8TMXjbGdodN1EgRAG55HoImfTFEEkUjNzDYROGw5VtHqbvvA7D1/bByIXbznykbj1i/vijJ5XSANCyNiTIb12sMX0kTXBbSRYiCReTcbxJOAftvpCSc8JOyMrMrX02LAWEx/c2wzpZqkLJUk+v+XxbmacrJE+bUw7kyPxbFb0KREBV9oAxpeHDK84qWd0u6tYaVg/SP8+uKsvpLiF8v+H74sqUkIAWd+82sBfvucc2hQN9Ww/OABxSFWZqosHj17YEXNwvlWf8AcRAt2GK6zFgASTebWH+DB+WSEAmfaMaAAMrBQ5QtPMAsOJ49cMKFQ03BkgDt2+u/tihMsLnSMTY6r7DbGFwtYaWlQCqsqQ49LEe4OxwtzC6ZLbC3v6e+FdLppcqVYgTciQSRwI/fDVOnGfOzOeNRJj8xjMeUtwAVVKn9MV0OoBfK41LMgg3UH9x6YKzCmmhO5JgEnv6cxhemXgYxebwSUzo1qbHStSTwDYx7Y9qZQnCmtk5AteZ9v+cTrVa2n/yMQN7/ANd8eperuFZ/6JoBYckxtA9MSyGaqLCEkKpmNoxHLZowL2A2/wA5tg4oHAK8jfbvgrrlESo0eqK6lahgqC0kWgb3HIHB4x7Q1CSokcbwD33GL8t0wgWvPHfv6bYo/wBCqro8P3Gw9Nt8KdSE0iabFguoiY42J7i5/fFjMEPdvwv/ADjsr08NSimCmk7Bmgz7m2F2czLUlZkRG0gmGBvHqDY4wZOENWiRSOom0nc456Ts+omRyIkz3mY2tGFlH45pkDVSKnusMPzH9cOKPUg9PWLqZiYBMdo+2Dc1zMlHtcOVClXTkmYmAPW8Y9znUKav4Wg1dS7h9EMRI808Debe+E2ayfjaSXNJQTYb3g77W74sq9QpCtplgIu5AYs1oBmbQTcReN8e5GOUbQB8Uk/9Nqq3zAkzsbyNxteJwVl61ZCtRSdIsQpIBMWJ9JsT+04vpZRpRwQQoZTa5u0XBubjeDYb4Oz+aQIo2a4N7Xt/xg3S5A5RlxtE5TNCunmY2O2prEc73kd/viqouo6bAqBYE9uP+PqBhb4VSlB1aQ9msSPrpB3NsF5Sm2oFDrLQAFuTPEEThDm9wcFZRVrVX7jjjHmJNXkk+X/PrjsL6luxV9O6qagCN5VQcXYiYEkiJN5gcDvhhX+MXIFOkq0wIGojUYsIv7+/rhLVzAVVNMA/zeWZXt6bTPoMDZnPrZpjaxmQTtsMVSwMfyLrhG1zm5an1aoKxJeqq6bDUDfcwFUG9sDnJgqTYgcjvE4AyPU2UaqcMZkkiVkGb/52xJs+1QO7MGBta1wRFhxa31x6MFnT2QuO7J5QteppggrE7TJ49e/oP2nkzRKGSgYybACYnjuB++PMvkaKuhKm4P6p807Ef57YMrUQ4BcCIMLN/aNz9MNIAR1dUFTlYqqWqOAZMKGjSAIH74NOSQLITzcetrb2wJkDS8UBVWZuOPpxqAG39sE9XzaqdKyzxFtgTYTA9ZjC3g7qCB7CCAEPmESkmqrJJ4FoMbWvYYFoKtUjT/7oPI9Jx1WnqXSxlfW8e3/WKUZUdRTECRvJJH9vsN8G1oI961oB5VhFyIEdiRM+wt2/GO1DVsdJG4JFx342OLazESCREmCbW/zsMBtI9f8APvgBlDSMPUFAIIYD/wBv57RgSrXBGtCdxY2Am0nFNPNVA0EagTb/AL9u+2D8yVKA2heBtuWP3M4MgAheqloaXUstSprqqAgCAFUknvx9eN98eZ34oQQKF5H6gRE7QO/OMrTyxdl1GA2xiR6DBv8A6QFMhpjiP+ZwDtreSgIHdMMtTZ2/ikki41GfS3H0GCquXIvvAMDEctVBPuL+/P5wUXn/ADtiZ8tBKPKqp5IxMySJv63xGrlu4/z6YoqddSmSkxoMEQT6/wBcVv8AEYaQgvBMkWnjc4aGki6W7HWlfUM9WoHwgRDElHPzAcrPp67Ye9JzhKKNVNyqwYaZ7Hc3/wCcY7queqVf/IxIBNoAE+w9MHfCXTTVzNK1lbUe0Lf9xit0Y2ZT9uMpz1TPV9aEAhZ/RbS3cm8j+198HUOrFmK1Fkkz2ZfUW2PbF2f6edR0+VgfoftgjpWRDIz1QJEgDcWAkn1mR2tiLdeCEuwQqTUcNNFo7iB+eORirqWeAQvUp3IPybNxcG4naRPti8RqcKR5TBtsYDW+jDFeazYpoXdrwdK3LE+wvAOCae1IcXS+c0xcdu3+b42PT+pD/ToupQVJgAxb6mxg84zNGmTVTSLyJt6XMd+SMaGj0fQwZqdzJKvs4ttBI5g/XFc5BFFUO8IXqD1QCUFjF4kX3Pb/AD0wtzWQqU6hFRSDIB3kyNwT80GLiZkROHr1Hb+EoiDFgbWHlJ7cTh/mKJ/06LVhoUC97KIv9MTsl2CqQ2GrOUM0wpiE8gLEG0kSTbbb95xJ8ujqSRqn79+24xFsvUrKUWBTB3O3oO5i3phn01fDmgxBcIHP+6ZBt6QD9eMY7HWOV51duVDp9diVVgCptP6tQvcfyxYxzFsE0qRXUEgKBH0mf3x1EAAsYEG5nYfttGOyuSVkmZ1c7T9OO+JwN/5cIbSp60Eyw3OwHf2x2Gr+HTOk0kqEbsdQk7n6DYegGOw7ajtIeodPZZOrUNPlEkGx7cgAm/AOBaOVplZqE6jcQ3PEyNo2jBWZosaly7DgGYHe8c7c84GrZkqpQHQ0aQYgRtEjYxuTOKWkkcogcUjegZCnTLPXaKS3FNh/5W2Er/INyTbFdbOUXcugVFO6rCoIA2gSJ9ok74nVNP8A0JQSas6mYDfcXa8gL+5woyWUdzo2mN7AAXkk2AAEydgMMADhdptDhOfGFRV84RQJsuxjuZIN/T9sLFyTmppV2BadIf52IBIsDadrnnBlbPU01JQJbvUIP3Rd4ECDud7bY96flqU6hmBrV7LUBWJ2IBbvz9xGBB2ArBgKGVZl8LMGfLUCVQwEzcWgTBWQRvI5w86101fBZiSGJXQQJJg2n/7f14x2bR6molFk6SAZKzO5A55/6xfmsoSQdbDQZEWk9tJF1tyP3xG5xc4O4z/tBdlIGpEMARBMwObYrzeRVXJd9HlBBB+ba3ebj89sM89QoVLs2mqBEcn1j64W9Uy/mpAzYFQeBIB37gXnFAd1UsxdBVVtcylMkfzb8Txzce3MYoTNWAKzUNo2i/rzED74f9LzFI0VVW8w72MnAOR6UCS7/LJ0jawJufS23O+B3NFgjhLsC7QNKiWgIDpJ4+YHlSL3v+2IL091DiRBFpPrv9ROHNfMnT/CWyyRsDN9ieMAV83/AAmJ3Gxm0zxxH74JrnFabqwp5WnoQKSLcnsL/wB8WZHqLVYEDmbH6QTv/nbANMmoAW3NgPuLD1/riNDNVKb6FfRHlN7RzJ9B649su/K9ttO2qaDLbn9I3g+v0xHL5wzc+82wLms8i3k1GPb09Y/bF1CkDTdmixIPA7fmY+mEGPGQl7TSA67TRXBQ/NduRO8z6/X84BypcAkANtt2v/x9saKr/EABpysaSABI8th3jb8/Vc+U0AxIV1sY2PO034jD2upu0qnZQU6hpsUkAE3sJ94A3wZ0fxKTK1lVTtyd5mJ3Bwv6XlajU2AEFfMhO+oFfKPRt528vqZbZbqlNl/iqwYblVsfyIPcYFwLcBJdYGE7zOcVzKmZH1B9f74qo5/TqQ7PGk/7jYg9gYmffAdApUBNLXqFtLQDx6m1/wB8W5jyWP1KzGJropVVyup0iNR/mYt9/wDgDAnUckAC5Olt5Jkn6f1wSmfWYIYGCR9I9fX8YV5zxKralLoG8pIJGpLSN9vlEe0zgmDNkomsN5VfQei62LmrT9iVLSfQMf3+mG1TKAFYBYI0lTEE7evHIxmepUFcAKFUTJAAiJudpAF/QYdoVVQygABZEj+WDH2n8Yc9rndQPypG7CdZ518PxAAsHaIvc/4MULmlq0jeCBBHOAqhYurOxCHtcX9NtsdXztNRpojadgb/AH/YDCCzbwsPUiq3VaQ0LTgMFhVvx3jePfCnNsKlUazLpeFJnjttsLAzvgzpuapag7nSQDA0k6j/AEiCSPQYUVqy3Ap6hcFtjxN9zY7/APeCZaLvZVleozLAaxb8zPacQy2Yq0SfNvcgQQPf/BivKVz5ySxHE8SAB+I+se2PfFESRqHaSJ25w4NrC8cYTtK5cagrwfQ49wyyi0giiVFhbULelzxjsBaGwg8h1RcxTECHAB0naf7SMLOp0vG/hqAraQ08Sf094ib+1sdjsC07ZC0cJkTQX0gsp0aogUmArHckwODtJgAHYTiWboagKVGnCQGLNpDvM+ZrmAYICCYvMkzjsdh4kJso7VFDpyBgCTrIJ0fqAUTOqNNzMRJ2+mh6EKNZXd1AYNbUuqx/3EEm8jiOBjsdjJrq7RnlTzyiH8JyAPmZbMADMAGBO/3xSvUaIUkkoAJBIm1reWTqk9ovvj3HYRG3dg+UFXhK1yitVZiSRdi03IkKAO0llGwiZm1ha+Wq1oLswGo67gxMRYNEbiwsIscdjsUbiKRVhMn6qiDw6aMdIsIUKIMXJaeDxhfnpDKzEgA/KD8zb2EwPc/Y47HYIMANrzWAKr/1ki3lmCoABuf243wE9ENpCuSG2BB3mDzx+Zx2OwzaG5CCkyo9TLJdQIiLkiZI2mRbE6WXXMRMWPaCBzft2F+b3x2OxO4BtkLAAq8hSVWIk6T5Z3gmSJ+gIt/xgnP9KNM+MGJUtJJN77nfmSZ3EmMdjsMBNJgyEKeoaKjaT+kG4soERAB7na0k35xosjTFdFIG9vUECYvYggfQi2Ox2E6gUywhcMK6lTZLgLqMAE7Cxv3EDtgHN0GOoCApFtidt/fHY7EjHknKQRQSGlWajVBJI0t/bt3w36111WQBdQaQfSJEifUSNseY7F9AkEpu0Gipf6dn/jUxAUstS4gERBiLypWwBvOBsxWLt5bbfSTb/BjsdhRHV8EbgLUFzYCOGAP0uTci/HM/TAlXMNUcDuLKLD/u2+Ox2HNGLSyE3p9MEELUMjY3uIG4j/BgcoVMT5pucdjsJQEqNclTqa4YiYtxH5gYDpJTZjp1d/Mf7b/XHY7DWjBK92VtXLEC228YDZySEUXJAAtyfXHY7BtWDKr8DHY7HY2161//2Q=="/>
          <p:cNvSpPr>
            <a:spLocks noChangeAspect="1" noChangeArrowheads="1"/>
          </p:cNvSpPr>
          <p:nvPr/>
        </p:nvSpPr>
        <p:spPr bwMode="auto">
          <a:xfrm>
            <a:off x="520700" y="-3857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23582" name="AutoShape 62" descr="data:image/jpg;base64,/9j/4AAQSkZJRgABAQAAAQABAAD/2wCEAAkGBhQSERQUEhQWFRUWGBsaGRgYGRsdGxoZHh0aGx0eIBwaHCYfHxojGhoaIC8gJCcqLCwsHB4xNTAqNScrLCkBCQoKDgwOGg8PGi8kHyQsLCksLC8sLCwtLCwsLCwsLCwsLCwvLCwsLCwsLCwsLCwsLCwsLCwsLCwsLCwsLCwsLP/AABEIALcBEwMBIgACEQEDEQH/xAAbAAACAwEBAQAAAAAAAAAAAAAEBQIDBgABB//EAD4QAAIBAgUCBAUCBQQBBAEFAAECEQMhAAQSMUEFURMiYXEGMoGRoUKxI1LB0fAUYuHxMxVygpLiFiRDotL/xAAaAQADAQEBAQAAAAAAAAAAAAACAwQBBQAG/8QAMhEAAQQBAwMBBgUEAwAAAAAAAQACAxEhBBIxIkFREwVhcYGh0RQykbHwFULB4SMz8f/aAAwDAQACEQMRAD8AxZygZdYVoHyqv6j9va/74ZV8v4tGmtUnxAxJAGo6IHl4A/ONZlHywRFY0nciNZJ8x4i0fT3wp66tBUQ5cKaxJBIdtKqR5pLWPaBG5x83HrzJJs2n4qktLW5IQp6TTp+ZV0wtgw8wJte5/HOJUqa6QzMpI1KTBJMCR5b+YekbDC/LMUbQ1zFyDIKzwB684aUspqQaweSOGUnYn2n7R2wx7zanvKroZcQFVTULKWEnQAJF9yeOYwbmqdSnekoWASzSokn+Vn2Fo32OK6fVaVFSATpAIYgS2++obRe199sBZpqisXFRalKAdXz+UzEhp5jzbXPaMOaMbim2AEH/AOruwLO6eISRpNRTAj9JW0CNicBZrqTusMrQd/m0kna9sGdR6Ya0aaSKpYngHTsDaDe9rYrORekhkKqmzBeJm4Jk2MHDuh2UNglHtqzeXQhCKtIeG4YgIyAjQTqmTFv64TNlUOkF9Frosn68gA+4w/6NrTU1Ughl0FSNtudyLducIczRprXhFApOAGOtSwvbSCb8CMaDkgJpYate0spTBOi9rk7XtEX4xOpl/IvhBRULkHyknggiQYtP2xE0V1MKb6uCDYixja2/GCQDQVqVJ/FrFTUeRNNdJHkBP6tBeSOYGNaSSgIIyhBmqieLrzJMDwxOqAW7jadAb2kYnmqbBVVjJpi5AtJPb0EDFgyKsKbMlp8QyW0ybIJ5gLJB4PriGYc6xCgOQSGI9RqvcE89vzjX5q0tw8rs1THhUdbCAzmLeZvIB7CxwOtOlXrAkgBA3iapsoB5F51QAN5OLOoUiyUCB5gKlogE6pkj7WxXSelDBtQLN5iOW44vAM+5wNkIeFcegq7BgIQibc9oP9ffDihV0URaQjEX4DbD/wDrIPrhTl9aqVVzp4I49MH5ZAaVVdiqoZjbSY/+0MTOEeo4nqKxrimJ6etbLNJko2oEeU6Hs173nT6X4xnKnS4E06wOkwsgBg3aTbY7T9MOPhI6qxAa1VfC9CxnTHrq0n6YT1ulVJZ/kcyREgEdiP6HFIOEzPdOMnUFYeBmAorrZKsC4/lb6fq/w5vNZGqrt4i3BgLvHFzhvlKbhStSmCymQSbN9P0xtaMNalI5inoJ8OsB5WNwf9pMd7An84ESC6HKHcCcLH0SXC6gVUm4VRJO0yRucN+j6aTt4asRqi51Az3tp2ntig5V6bIKghwY08DuO4OPVqiiY1FQ0wACd+PqecaXc7UQdWFOpRfURrtOw3F9rWj1xHqVP+DoRBLNIMGZ7yTY+uKcx1BRbxGa/wAoQfuWmNsM8pXBoo4pl51SP4Z+XcEfPtsbe+B6rtAAbtK8rl6ygTUFhIBgmN+88b4qq1/MFcioSduF72FgcOcrmqD/ACzRY2ioSRv8usQQL7GfrirPZGpRX5RDGJX14kd8DvzRKPuAEpPT6hcnxCoYk7mPzizM0wXWakWAIkcbkg4KLFtUACVnY9ux3A9D3wFV8OASfm9bwPzcnBtee6EE0bUFybozMWEQPmY6WU232InDHpuQlSiAFCJpljPh1G8pE/ykHF5y4q0mRidBsZizGNuwsD64mFFGkisZKhpOw0zI/E4B01iu6Kws83TirsX8hFoECG2iRvscF5XL6gDJC/pPczcCdz2Axd1LO+NAJGpVgki7XsQO4WN++2K8nlSkVB56jeWmBeJtYd+LYc84zyvE1hWnIZZPK1UyN/4gF99sdgvMdYyqsVqIHdbMy6QCwsYtsDaeYnHYXb/ehpMMv0CpVYPTQFA0EW3EEjiBt/3uLnaHhnQ4IMEEb8mcN/hn4lOXUoqGohlvLvI39dhYenrhb8TdVp5qrT8FTSd9ZfxARqIiFIEgSASGHfHPjdP6xY5vT2P3RmNrmAg58KWVoWHggnYKY5tzzg/P5F2pDxASRqBUWtIFpsSLn64W5T4hVPCKgowVkKlTtIKgntGx4gYnX6m1YKWeQbgbR9O/9sNcJA4AAV57pLtrQb5XCqshQpJsJ4I3v2uT+cU0jRFw7KwcACbRyvqDf+2IJRIdSveAePUYs6ZlZrKgOnW4QGxuTHO4/pOGZSg82mTV5BggEbFrKYuQPWNibfbC2tJJMkgiPNe39/X1wVn8yCF0XEH6e+m0xGFDF1qBmMIAIvv6Rv3/AOcaibZO1uFfnOmawupwmynjbQBfayah7xOBM58PulUFBqQQ0/ygzPtBj7jBlfNitWULEnmIAjcDjvgvMNp8TeArLMSDYiPaY+2Gbi3umgkGkDWyPg0i6rrqVJUx+iQZY+uw9BOKMjlPD0sGIAAaoSpBO4i/6eAOdQPNiM00lgyFWb+bcgKIEEW2ti3M9SBDrSJZQblu0e0Qb2+nGBbI6qATTxQV2YRTZ3ghgFH+2RpHaAIwOMolyD5JJs2x5INyD+PTCzrVcPpaShZVgQDI0i9jtN73wX0iWANOHEAMBvMWMHcwNt8MlDi0OahdupH1ssCPabdyQATfbbCdckGRPCADAkme+15tsNh3wbmC8FhGlRMGzAX3HoZGEFSoVsxIcmYUi3O/2thbA4hE4HYN3Kd/6V1SbSROkbA777TaMT6epTWCNWpCCdUgFgN2FrbyMQyudZl0knxSvyixX3PaMe0qrrIkLcg6Z5Fj3gRjBgG0ptDlMunUfDKvYCm8r3EAEH3Jgz2wz6rmQtZ4WQSGWRsHGsRa9mj6Yzv+qNWzGwIUkm/rz/ffEOtM1SjlqguEpvQcg31Uj5Z9fDqJ9sCGbgbKOsWmdbMsSWuRuABcfTfFVBy2wmAS5BsLbT3/AK4SZOiIU31CCT2vb6D+mHyJr1ELqCqC2k9xvI3vvgC0D8vKTgFFvTp1vLUUtWQbgwHg2BvGqNmO4theXNMqUMQLpUsygzYjmDN+0YlS87fMADYfsJ9PyLWwXVyrVEJqApmChAJkeJTXcTEGoOD+ob8YMP8AJ+CaMi0Oamu4fgSN1MwDF7C5tgbL9LyyFhBlfNqBvtG/2PvOJZ/p1agKfihfOpIgkxtOqR821se0V0I1ceZJjSd42MRcH2/OCia6Vpcx2FhsHK9zJpsIqQTN5+YAbHWBP0acU+PdFRi6Bh5SIFgTY/LyBY8i2L6+dVk1U1J0xwJE3v39xY+mA3zAb5iALmGHNhcHvGABPcLRyiOoZRBSNRJIX5lY+ZBzbm3e+AcjTpOqa1YEKoDQImJtzuO4474hns6woOL6LC+8FhAUESPqQPTBApEQaRYGODsI/Hvh7TTVgftVmVyjaG8ONCSfNYnTedLGZG1/tit6ZDaaga52cEWi1u0HAub6nDFKvnNr86rgiNsENV8oqMC0ASCd4gb4VKKI96xx8KnLZAK7MYqFpk/U3AmJI4wVlM9oWrW0yaYK044ZrFv/AIqDHqVxdmq1AKHWaAcRJJa97gE7c/TC3MqKVIo1QENsbjUe4ttH74a2yb5RMbZJ8KlMuSJ8Nb+39ceYMqdEBgrAEDk9hPPfHYL1GpnqDwr16hBWEQkeUoGJsZS8kkHSW4+mBqtJ0NKUI0VNInm+mxO62B1RBtgKnmySF1kg6gSzE3tpAP8AKpgexw1oohUsisTUXzfKJYCLcSNp9JwI/wCMEeUoHYUT1BqBB0s7MLSV0orQbSTtqt+2KekZuVioCsXhYDTMi7KQO84Qv1BizqI0gk27gwJP0nBi9VCgSgLMQpIkk34B5nj98a5hAXnCuFranUIQu2r2Yz+YGEvSs2rZqmCQGZoC8BrgR9b4fdB6G2YR0qrVotTiNSkag2q8N6jg4AyvwrWoMazqFSg4JZjYwwuvJud8Q/ioi4sJyP8APFIfSf8AmIQWayR8ZwqmAdSwDAlZQE+xiMU/6gMN3Hl1NqJ4iQBA8s4f5vLP46BOZSDFyDKH7E/QYsHQzmWemXVGQDWu5XVMc7GDftgjMxot54Fom7nGgEmzNeGgkEgEmBtNtvx/3hfV6rrpARHmIME2uI9CIG3BHrZ/k/hKtU8WlZSv62DaS0ARqANpv3jjCfpHwjUAqJUpvrQ3ABi1tQMXEc7EE4KOaJzndXhaWFuSMK9hNFtT6yA0Ei432MTFj6WxGtkoanRIApCWqaRJZ57n+3A7YurVVopVAX5gSRJsTYm8xPb0x5XKhizSxGwPfvGw98ND6GEkSkcKmn0rxHVEoNV0iQ0iFA4iY7d5Nhg7o3w7V1g0kZNZu5DadSgkG4MHj64t6d8R1Ek6UIVY2GqDeNQEnbYyBHGGeY+L6qjUtOUIsdQI4BNr294viCaXVXUYsebVTGsLQXHKRvSVnda4IZpEgmQwMnbid8Z7PUDTZGS/iAnVIlTMEAbSLHk3xqOtdffNLpEU9IJBn9RsWJ9p9pOFNKij0mR0JCEkm8MCAdQmDsv49cW6eR2y5Bn9UBI7ITKlhSIG4bcWPm2vF77ycVZpPCAJB8VjBuZnkWPfFydNZ6dapS1aCVWCGXSQQf0+W/N5uLYb9J+F6ebZgtQ0vKrGbkMCI5EBpN5vBtbGyyMjG5xx3Q+mTVBIshW1HSTpvEEd/Xvxhz0/Jzl8yhIs61xLA86KlhfZwf8A4DC3rHwzXytYoqsx4dQxRhHzTHrccGcab4O6H4rVXZoC6gy6fnWoHWJO0DUbX2+uOmja3eHdJr6pgDr291mMtkqdzpJKahIP5sRh103qD0XplIbUbpsG4EiZNj7e+HlP4HpUqSh6pNUx4rAqJ9gwkBRxF5m3A3xD/pkSmtFQWA+cQSRAHmbkm5j9hYxfjWveGss89uF50W0bitf0+sSzq+XamxUSSFKkciRuQePfCvqnWqtJj/CYgNpDkGGmJgiwHEnsce/D3xPSFKmtVqhPyy41AEm1x5oiBcGMaKsy3QiREEESI9Z/rjgamVw1BdMy7+Oa7hWxjeymOpfPetZqrnKaAK4pghmVZuB3Ig6gdgbWwk6QzVoplDpFSKZ7uCCBvOoGP8GPpGf6jl6aPTDinIuaYBIY2BAWbiAbxtidI5fTSYlGdQNLMU8QmPm8pkEmZHebY6TNeIoKZGQO33SDDvd1OysPmunNldNNgF1KQpsVges7zH3wi/hMX8RiTA0nUO5m+3PGPpHxLn8ugQ1qfiupmnTkXJtJHIt2I9NsVZDo2Uqf/uFRQaykFCBpDG7wrbE7EC0XG+Ci9olsIkkac9xwT/4s/D9Ra0r5n1hAVRQd2vO5i/1wWuYCm4IiA0TMmwNvpjcdY+AqVdZofwnVwRqnRAswggkCJI9fTGIzD6Gb+IrUwxCkXEgxIMSBbHQ02qj1LaZ25U0kJjwUp6zT01tInWw1BwJneZX+YXuPeMO0oTSQHkCfqRiqtlkrfKwBXY7+8zHv9MH1RpQDsAMPneS1o7hA42Er6hQ11KcsopLupvq4iOLR98U9apuaZJVSimY5GrkmJjYxYYJy1UlC0AFiR69xPv8A09MDmqKZZmuxBkTcz39BOGRPINeEQdtFIvJ9RK00BC2Ubgztb8Y7Cf8A9UJvb747BmNxTRS1fxTlqNKrSoBoLA1JZYViTHlMadQAv3MTJthZn88U0gJqW0MpEAbAACSTyffnFtfrFZ0ZKzCpqPzOoLLHAI2HNhgXOVXAIBVSQN9+O2wi8Ynha5rGtcbPc2ku2udY4STqTJ4jKG0gFjYXJkzaYAj1xd0Xp9XN1tOXGp6alxcAjSQbEmJ1EevPGK63TQXZ6jQWuAvfcz5Ta/bB/R80MuP/ADMmmTKBtW/BAHJHJscXPPR0c9vCaBZvsvs1CoxRQxOqBNgDMXsLAz2EYS9S6mjZoUKi1RTC+Ys2mmdVgwAALaWBElrSYFsK1+MmRIZC1UC1SReDuy3BYDtgfp2Tr5yo7GoCwAYlzuDI0jSLKI7R5h3t8jDojE50k2BnPx7ilXJLuAa1anL9OU1GcEtEaRuEAUr5QO4JJ9/TBhrIgZzZiBM9gLc2tgVPhujqUgaQvA57E+vM82xh8/laaZiutIAorQpme1hO8GRP3wmKFmpNB548dvHPzWvkMQstX0PJdQR11SLiQJGqD6cb4D64WNF1U1SCAIQLJmBf/be8QYn2xk+gU0pZlJfQpDamJsTEgEGygkCWjtjb5SgzklCHHoQb9pmML1GnGklBbkYOf2RRyidhvC+a9Ryj0qbpUUg6ZE7/APIt+MUVrEybDc+uHPWsy+dLsqP4dMFCQPlvckxc9/b64S53IMvm+ZbmSDYwTBG3e8x3jn6eEl7BvGe48LkFgDqBQIqOGZREkEGx39dW307YLydU1NelfKYEraDe5kyB2/w4rpUdVNjydIAkgxMkybcACO52w+ofDeY0U1NIjxQQsxBkTcnYASe8HDZJWM5wqOeEr6UqGoFzBZFZCviqwDI82LcFN+LWPfH0VehUGJBpiCATaxj9SiYE91jGcrfAVckU4R10yGDabyJWYncCJkeuNXlMxWq5ZGOkVSkwZUBgSLxJG24GOB7Q1DXhroX+40f0P0VcAF0Wqo9IUUPBEBbATebg7c/jGPzNF6NaoqaVAMSrKJ2gEG8Xv2jGj+MczWp5cJlzqdiNdwGVe6mRcm25MT74xGW6bVjXUMLfcxcDa5vvt3w32c15jLnnDrx/lJ1Mga6mp5mup5t1alTr0gmnSbL55kNefl08euL8t1asqCmWQgAKp1gtOwBIf7ThB0rPo2YpUmJh3CkIbibDg7WtGN9XNKlS8J2Gm/zleTMzAEi1/QYLUOihaI/T5zx9V6EyS2bqkmz3w/Xb+KulzUCEof0MFCn7tc9r++Mp1egKFZhWcroULABKkkagZAI+UgwO+NV1H4qZCgoEsqEqxeW1QF0md7ksJ5g4z/VupVsyyu7yyTpBso7wIMGOfQYo0rp91ygbTfuPuQzOiHHKSHqdKRpYkkwPIY/JHOH/AEyia9dUqVT51tJLAfMQsE8x9JwjRxWqJqKISwBOqADYDUN7Hckftj6X0T4fXLMWMeITEgn5LSPrc99sHrp2QMsYceO6XFH6hxx3SofBuigypL1mIC+chUAPH/xHYkk8Y9+Fem5coBV0tmEqHeoTsfLpIIDbeuND1DIrUpvS8Rl1W1IdLbz+1j3GB63TEopTUADRGmBEEbG1pm/vjhjXPfGWOcbJ7Yx9vcr/AENrgWhE+TUCVUsswSJImJj++Mvn/iIDM/xFalTWQaf6uYcqPvb0iYwz6p1Kugaqa1OmipZCo1MwkyBEs2wAvjFdZ6q73c6ngCTE6ZngepxRoNJvy7IquTj6UlaiajgUvolGvrAvKi4MeWIsdW0QcfOcyKYr1INKr5pZiodTJkkSe9pwBWzE16aqBpWi4gkgHUbtfvN8Len1itZVWlGokSSYK3JgQARHGO1pPZ34YlwdfyS5ZN4BOFqs7VLMBCEBZHkUDeIMSCPTAvVaulZHA+24xSJRkVWEGQFjbY7j+uCWdgIA39j9MPeATahLklyVVi5AI0sNMxdX3Uz2m31OKxQqsupVX2qqimP/AHEQfqRg+hQSkCGILVCfmO+5E8TiHUskrkVWl5ADKN9QABv2Ihvqe2KGvaCnBwSyvlqitBy97G1AHcTuBHPGOwUxYWXUi8LNQx9QQD9BjsPtGmC03pKsDWTJvccKCIvJMnbbTgDP5Srd2LMxYqdIlbgkbbAftGHKUhoI5ggyDpE9thHNudz2Io0Fp6T4hv35JtPpiUO25SLAWZzfRjSqBHDsyi4VgVDXPzCWMn29CcOelZYmk/joqjUInSNU22mS037mfpjT5qPD83AmfbGXRfEcF1ED5bc8CRzsb9sE99ikfqAilOn06kzOGBYqbEkgEX2E2A2mb4sq5pqRmjU8MjYhpMc/tz398DZ0vpIBsewvbCjL0CrgkE37xzhRj3DKVuJ7r6Q3xhNENRT+JABLnULC9gBcm+FGc6i1UanclrTPcC1hEYATO09M6vDPIuT+BijNdWpLpYAVedEkSBw0XAO2I49LHF/1tRulfJhxTDJ0GqNZNRUajCk99yO30vGHvw+GlmAYUohwpIGx7GWiZgf9vOhZiklOm+hKArKCAzi83EM25vtiee67l6IbXUpookk6l3PYKZLGeMcubXveXRtj5x9+PorI9KBTi5QTptNENOnKBzJgEyCACBqBIkDi+MZ1DqIaofDBSkLBebWkzJkm+Lc98V1q+uplmqIh8gVo1bSHBadM327b84RvkPGpBSYZdzIAJO/Pf0tirR6WWO3SOyf1+aTqJGuoNHC2fw90qhVos7oGYkgyDKjjSeDzqH/GNEOpkIB53KiCxgkgcmABt6En1x86p/EeeECpVVlEbqmw4kAH8zjVdA6iigHMHwqxBAV9SqyEgyA03kd59xiDXaWXL3mxdgDP2+ip08sYADefKPo9XrPT8VEVVjVDk6io3sLDbk4Wf/qCtVrCmAlNTtUYswmLAqCu5t9sOc7mx/p6tRgroFmGYQwPB332gi+PmtPNCo7wdBkkADyzwAP5cZotOyYOtgFce77r2olcxwpy+nv0/WEFRgxFj2m02474wXWc8axeilLwylQimttbNqINu57TiWW6xUDOrVXAuum1vY/Nbaxx70rLKtSnUzFOpTQsdFRAuvxAZBNiYmfeLTi3Txv0zSXusdh9eFNK9sp6R8Sgct8MPTr0aeb1L4xIXQFIWx3aCJ1aQQNpJ9cbLK/DFOnRFNlSo3mhmUX1THeLQLdsPxU8QKyjWP5gNjcGxupiRBvc4zvXfjLLUKqoS1RwIYU9MJ2BJMTvYbc45z9VqdWQ1gojmvd+36qxsMUQtxwlma6T4JWkSGLUyTANipDDf0/B9cJzQE+2Cc18QU6mcp1aalKZYCGIkj9RIBIWT68TzgKt5atWmp8yEgjkgEjmxsMfQw7zGN/PdcuUD+1TTpVN2Zn2I814g2gzizL9aq0qaKjkgTBhCQs7KdOoLsbyfXAtSlKEjUD3gxaTHaeMV5LqClytRbQCL2I7evvg5GtcKcLQte4DBW+6FV15fxGqFtRJJDHUh2ImbG02jfA/xV44pK+XLQks7agfKBF9Rlt55xisi7+KGou1MSNTIYOmxIHewsD6YV534kNPNVGhnDEwWMN/8iJB2/Axz4/ZrnTepuFc1StGoBj21lHdXzdStDVDqZREwLDeDA98LNDuwCibfUwL772x7m840USnymWa+7HcGOIIH3xbl89UYqNVtU6dlJuZ0gQY9sddsYaBigpe9uVNRdLyVM6NmtF1kfj84OyFBRUDLSMvI1Kx0iQdwxJ9JFpwHl80RmamqPMoFo03E/Mqwsib6d/vh/lKoaYBAIJaXFgJuLEFf9ysf7ONtFBNd+Wgh9niPb/PacG6Bebep2Hv3wPl66AlkIqIpGs9tRjbc9u2I5x1IL6yUBEHcE832Md+cT0VJ6ZQGdyiuNPisWOzhSCRBtO0RPaMQytBgGXWZI1CIEMpPa0EEieScGsVKyHWPUwfqDfFCvcaXJF5sv7xJHv98EHOGExslDKiudzEXIJ9h/VxjsGGuP5Y+o/qMeY98gg9T3BcK5UKzJMCy3j0n0xZksmzq1TSXuSQilgBA3ABAO/O0YMzYB82NH8FStNwalNl1akUE+IhO4aRcGAQR/1JrJ3aeLeBdJ+nYJHbVkc5mqlTLs9FNVOiPMbQvvBklQQY7EHDT4a+E2rU3fOAgVEBpFWC6Q0sSFUwCZU3F8bqt05AhQqgQzKgCDqJLSPUkzgM0ly2XK0kZ1RSFQSWPO+/Mz2+mOLL7XdKzZGKJIr4fHzf0XSbpWsy7IWPb4FajQd6uYRNIJUaZVt9IJYzqbaBNzzjvh74fNZ9NelUpwCSSsAkQI1EWNxbfDno/Uqmcc0qgoU1XSxUg1WbSykgFysG24EjGjzGaSnJYhRyzWH1P9N/TGza7UxAxOy8+O3ivP1QNgikO4cBfMPir4d8Gq54ZgEE7gLLMY24HuT2xnquVjYwf3xsOrLTzeaLI+lAwDVGJJvfUFtCDaPqfRrR+BaKq5rMHP8A/GysRFtyJgme8j746bdYIYm+seojx/Pmo/SL3nZwsDk8k7hGXzbQCdo4Hb6d8N6tNWEsikTyJ0mD6bcg9x9yaXwcVYvTZjSpmCxICvYaiIPlGox5ptcsNsenIuEeJDC0EbyNpNr8fTFReH5YUtzSDlVdPdao0gkb3jf2M37YvSmApXSLXEDzff8A4wry/XYNNUpKpUxeZDT7ix7EHAq9bq1CnhhFB+ZSSfqdiB2g++DDHZQbe6e9Ny9OpUZmdQwIA1EhBA3YCRvxG+Njnczlqi/xGpVIg/MrBT3kwfsJPbGEUqLAge3fAma6fVFE1xqbTyASFjeSLCLT7jviGfTCdwJdVJ0EpZYATT4h6oWdVemaNMmKbEQNJIBJj0uRuIGLup9MytOkBROt9RliZJB7xaBAi2A858VnNUgroqQbiTci1rep3nCGnnTrAXnk8jjbBRQvpv8AbXa8H5rz3gk1m+60fRky9SuozOxm+ogajtMGw9e8TbH0GkFpqiIpbSAF2O1pmwtj5jWhQrCNTf4cMW+Ksx/pjTSpGnyeUKGAB4YDUBHrzhGt0TtQWljvkeEennbGCCEX8eU3WsGMKrIBZhqaDMsovFwBMiBvwPPhHotDNLVpVkUkaWUyBUG/y/q0x7juL4WfD/T3zOZVXQ1VtUqqWglZAJJJBMSLTJ2xvz0ehRSsVmmHU6nM2F1kT/7tu5GJ9RKNPGIATuoUR2z8b+6ZEwyOMnZV9X6BRqZUUyfDo04JYASALfMdpm5G5xiuuUgtX/UIfmVWSef0FWFrkLJ2vjzquqoxFOpWakDY1GJnbiw3v9RN8UdTypGXQ7lXZWk7ahqU+l1YfX1xfoIHws6nXef570qaRslgCkTmOqoVH6jAkBef23wsyTLpIOkxsrEFu/4PphYznwyv6iQo03tudvtiuhlKmpdzJ/VsCR7WE8xjobLU+0eU5ymaK6jzFuAD/X2wnzWQQgs5Y2gC1jyxPNhG3ODmpFWOwA3nfvItBH2xGoocPTKvBBEkadhMw0GBgW7mFeIIS3LdPjZpHH+T6YZZFTTEs1jHlkW9ff8AGBf9CsDeRaZ3HrxbFmQyipuDuYIBiN4n+YAzxbDS/cCh3ZX0DonRMq9J4dS1UkM0Bai2HkYSY0x7GZ5w9ToNKnWZwFUkAaQAFBv5oFtRECY49Tj5xV6KlNnqGpJqAEL7DuD5h9sG9O65VHlFSdO4fzwoVtJGuSDAj1xwtRopnElkpz2P7LoR6iMUC1F/FWSSnmCEILvY00FgsAFmNlViLxfvxJV5xjpVUGmkiwLjVO5N41T998Pc1l6xTXVgmItAiTwBxfGa6xVZIKMI2KkiJsRY2n7Txjp6Q3E1m66xanlcXP21QUKVMuNOiwuDIuD6gEbx3xdrWmYZYM/qLEEcHUoAwsbqjCCyuoXt5l52Dev+7F2dzjVJUgSb2B1gESp0GDtewOKth7pZZ5CZHqlEbLb3/wDyx2M6aZG6Uye5aJ+hAOOx70/es9Nq0NPr9OoD5Gkeov259D9sKavUSKiusqVaQf5Suwkb3m+FVLLux0soIJHmItG8/wCe2DMnpFdoYBE8qhhMtIBMWEzJ7YIsFL1ALedJ+N6rUycyGcEAKyqqweZJgXBF+CL7jFeZ+OqpYpTTw+xkM/uGMATxAt3thJncyALR+MKXoa48O7AzvAI9Occ3+n6fdu2j/H6cJv4iQjbeE0yOaZahZCWa5JN9U7733O/OI9Q6o9R1NSQqn5RMAGZj1g4VV/F0xTkBYBgw4A2nmPUfjDGggSl/Fd3eosi/lQcG17GJJ+nrQ6Nl7zzwl26qBwhmzfn0pJUnc2t3/Axoct1mki01KMzq2oifKwEnTE9uD2xmVrotidRAgEEEE+5P52xMORDdohhf1sR2mJxksQeKWNcWr7ImepaQogSLqQARO4K/WDGKM1Spmh4FLRpsNIPy88czBM333x8qr9YqVWUuwKgE3i59e+9sNeidXdCwV4nj12tOwiNscMeynt6muzd12tX/AIxhw4YUPiDon+nr06ilCSNRQHziN2jciJ8w7ExYnDL4E6LSp19ZqUgL6UZvOylfKVBEGCTzMz2EoutOxqo+o6id5OoEG0Tx2wamRWJMWkgRb6DHYfDJJDsc7JFEqP1Gh1gYX0jLplabu2mmrMQWYgbjbfbvbm++ItmculN1lFptrLXsdZYsSTvJJvj53Qos4loA4vfmMKWoRIkEmdhOn7i2OR/SbPVIeyqGsA/tWxrfC+TzYVcjpTw51VASddwIuZJB/V9geA3+AdNKozf+VZIAiCoibCTe/wBYwu+GeoNl6iFWQKNUlhOqROkme+2NBW+PPPop6fEgkEywA3NgPTk4dI3VRyCOI2ObPPvsoW+k9pc/BWPq5Z6bhHRlbeGBBAJ9eDhbn8rUpVQBU+ZtUkhSJP6jsB6m2+NR1J3dzUqtqc/sNogQO0f3xi+ts4quXB38p4I4+2O3CHHnnupKAOF9fyfQ8nFOsj1IWDDVFe4vBZZ+uloOAPjH4l1pookkGzE/LHoNiTETeLxvj5Dlcy5MLJvYAf2vjS5alV1FvMFdbrMQ3JhpEHfbnHO/phbKJJHl1cKl89M2tFLd/DvxBTan4eYA0qwam2wDCLH0nY8gwcN+o5PLZpTrYAEDWVIDHSQwk3uIPEwx9MYTKVIRiV7SVFpvJ7CbW7/iPVMw2VqLNIgsNSyBEW5uLduORhL9EDNvZIWn+XQ/dYzUEMpzbCrzGTormiuXJalqAGre4E73s2xscEVsoBIA4wnoFvFDJppoJgKssRNgZsTG5/4xonziagCGvs2wJ9RjqNFCrtSOq7S3PZLVScE/pkCbSP8AP8jGfXP6jqrVJIUD5ZJnbkAW59OcaT4gzHh0WVrM8qvr/MRHAHfuMYfMK7JaQsgwBvuJPPEXw9jN3KNgvlaLozDMK8eXSb329fbj7YddH6M0sT/4wNU2idvodvtjGZFzSgzBBmOT9Ox/oMOMlmvEKamnUwELH0EDe+/2wL2BvHCwtzYTXM1kq1RT1ECTDADsd7if6YW1qQhwvzAbkgeX68nfBHVskQygNocHSItHfbCbP1GNQCQbAmIi3psdsCGbihGVocl1eo2lcxUY0yO1yODttIHP98e0WX5JBZTfnnUJtGoHa8wThdl+rF1uJiJMQVY3t2/E9tsd4yDUwJDGSbHe5/efzhbYxGTQREu4KbV2MFV3Pbj+nvhVmeg1Dp8wMTuONxvNxcfXEsj1EtAIvEkgwN9r7zf7YCzWdcSdb6Nrk7dzEf8AWGNu1jWu7K/w6i+Wwj/cP/8AePMVUs20XBO+49fUg47G7imWVzOVMalJiDB59B98UnJp8zCFuXnUd7kwD68A4Ws/hwB+mxPe97HbBr1ARpBMnjmJkemww3YW5C8W7USMxSAA1SBab8ydzxaMTy+eVCSDIjuBJ9zsMRgQCFI1SJgcR+TePbA1PKqRBMNA73PMR25wNBAWhSz7VHY1UHlULcGe/G5947Yk+qJqK2ogTYwfY7HEf9AECjzGIvxPNvfES9QM87PBVrnSBx6dwPtg+lxpH0nCqSoszpDAiCrGPqs7N9/TDDJ9YpaQtRSrKI2EW9jP4wnq5TVMETE8X/sZ4wP4pgBjYDm5wZisLdthaRnpMJS8XhZ52Bkd8QpUytQMfLtadz27d98K8jmNDQfmH1kbgj3EffFmZznjAAmCO1sT+mWmkvaq811Vtcgmf2vtERh3074pNYrTqKqzs6mJI4IMgSMZrMZcmxHsRP2OBFoPqAAieePv/hxTsa5qOgvoVfN1EMaRpNiP8/rhX1DMF6qKsAWmTM2m8i8wN52wNlq9TZ3VwBAtB7b+2GWSQOLfMp44Fo/riUtylXSM6hknqDWpLEKNQjc8x++MpmjUSqriUE2YGDA32M40aq9NtSkg+9v7YB6jRDI5MgxYLBv7Hj648wbSsa8K6n8SiuyhUKEXa87XtbY+v/OLa1BailXEg/j1HrhH0vIaIYEkgiePp9saJ2EDTMb37YMgNPSskOcIDovShTVy3zFioP8AtER99/tjYfCGRoV2qCrJZI0rMCLzsZJEj74zH+qC2c6RuGOwm0fcYZ5b4/egFpgUXpqICgQT660Pzep9ZnEWtbNLGRFye90mQlvqbn8Le5LpyZdKgS6t5oYiAIA3P6dzJ/MYwvxP1pM4qCml1mGM8kSQB6AXP2m4SdU+LambldWmnvoXVpt/MT5mPv8AQDF3T6DIRqWAVMcg2tcYi0vs90T/AFZjbv8AX1VM84LdjBQUKGZFIguyq0/q5+hH5w06gtRgp0ohG0m5Jm4ibAXHF8AdQyCOIcDbynn7/wCDEsjTCIAogCbfUjnHWwBhQ2KR2lSnhuuuTPm2nv3739cL+r9RS4VFaxU6RBA4MxwR3wxAgX3+lsLanSkZlZhqUAiJJkHbaLjvjBXda13lJMj8OVKxJpglZnVYT2u0D98CvrUsFUqVPm777/e9vfGyyeZNIhFIkQI2gd4jgEc+mPM4FXUpsP1es/8Ae3qMN3HuiL1lMu7tUlmZ9VpJJ/fkY1j9EpM6GVlh5YMTH9d/e+2FtHJ6SGp02A5BZRb0BJM+hjnFmeckT55iPkP0EiRPsecYc5Wk3wodUrkAwqiCdMLtO+w3jvbC0C3zTNjuBPMTvHf8AYsy2YRywqmp2J1aiD3giRfscPz8OJVpoadSwmDANyORYztvj1ELT4WfodPJMgx/LEzN59r4IzfT5XVzpGoAGbkecW9pE+29mVLJ1KJYVgIZYV1uNUgAE2Kg9jbe+OopfXDHcREggiDPcEEjffCS4tOUTTXKQU6KkTrI+kfjVjsaSnmNIAk//U/0U47Geo7wg3FZWjlBU87qO0C4keot+ceVCKTrKmQP5thsLc7H8YfL02RLfKo4A23/AHP5w16d8HJXVqlcxrACBTdReCfxA7dsNm1LIRuecJ8YMjqasjn88R4Z1AkfpImNz7TBH2wto50B/EY6o2B4nc/0xovij4OqUKK1XZCrvBCAlhMkG8TMXjbGdodN1EgRAG55HoImfTFEEkUjNzDYROGw5VtHqbvvA7D1/bByIXbznykbj1i/vijJ5XSANCyNiTIb12sMX0kTXBbSRYiCReTcbxJOAftvpCSc8JOyMrMrX02LAWEx/c2wzpZqkLJUk+v+XxbmacrJE+bUw7kyPxbFb0KREBV9oAxpeHDK84qWd0u6tYaVg/SP8+uKsvpLiF8v+H74sqUkIAWd+82sBfvucc2hQN9Ww/OABxSFWZqosHj17YEXNwvlWf8AcRAt2GK6zFgASTebWH+DB+WSEAmfaMaAAMrBQ5QtPMAsOJ49cMKFQ03BkgDt2+u/tihMsLnSMTY6r7DbGFwtYaWlQCqsqQ49LEe4OxwtzC6ZLbC3v6e+FdLppcqVYgTciQSRwI/fDVOnGfOzOeNRJj8xjMeUtwAVVKn9MV0OoBfK41LMgg3UH9x6YKzCmmhO5JgEnv6cxhemXgYxebwSUzo1qbHStSTwDYx7Y9qZQnCmtk5AteZ9v+cTrVa2n/yMQN7/ANd8eperuFZ/6JoBYckxtA9MSyGaqLCEkKpmNoxHLZowL2A2/wA5tg4oHAK8jfbvgrrlESo0eqK6lahgqC0kWgb3HIHB4x7Q1CSokcbwD33GL8t0wgWvPHfv6bYo/wBCqro8P3Gw9Nt8KdSE0iabFguoiY42J7i5/fFjMEPdvwv/ADjsr08NSimCmk7Bmgz7m2F2czLUlZkRG0gmGBvHqDY4wZOENWiRSOom0nc456Ts+omRyIkz3mY2tGFlH45pkDVSKnusMPzH9cOKPUg9PWLqZiYBMdo+2Dc1zMlHtcOVClXTkmYmAPW8Y9znUKav4Wg1dS7h9EMRI808Debe+E2ayfjaSXNJQTYb3g77W74sq9QpCtplgIu5AYs1oBmbQTcReN8e5GOUbQB8Uk/9Nqq3zAkzsbyNxteJwVl61ZCtRSdIsQpIBMWJ9JsT+04vpZRpRwQQoZTa5u0XBubjeDYb4Oz+aQIo2a4N7Xt/xg3S5A5RlxtE5TNCunmY2O2prEc73kd/viqouo6bAqBYE9uP+PqBhb4VSlB1aQ9msSPrpB3NsF5Sm2oFDrLQAFuTPEEThDm9wcFZRVrVX7jjjHmJNXkk+X/PrjsL6luxV9O6qagCN5VQcXYiYEkiJN5gcDvhhX+MXIFOkq0wIGojUYsIv7+/rhLVzAVVNMA/zeWZXt6bTPoMDZnPrZpjaxmQTtsMVSwMfyLrhG1zm5an1aoKxJeqq6bDUDfcwFUG9sDnJgqTYgcjvE4AyPU2UaqcMZkkiVkGb/52xJs+1QO7MGBta1wRFhxa31x6MFnT2QuO7J5QteppggrE7TJ49e/oP2nkzRKGSgYybACYnjuB++PMvkaKuhKm4P6p807Ef57YMrUQ4BcCIMLN/aNz9MNIAR1dUFTlYqqWqOAZMKGjSAIH74NOSQLITzcetrb2wJkDS8UBVWZuOPpxqAG39sE9XzaqdKyzxFtgTYTA9ZjC3g7qCB7CCAEPmESkmqrJJ4FoMbWvYYFoKtUjT/7oPI9Jx1WnqXSxlfW8e3/WKUZUdRTECRvJJH9vsN8G1oI961oB5VhFyIEdiRM+wt2/GO1DVsdJG4JFx342OLazESCREmCbW/zsMBtI9f8APvgBlDSMPUFAIIYD/wBv57RgSrXBGtCdxY2Am0nFNPNVA0EagTb/AL9u+2D8yVKA2heBtuWP3M4MgAheqloaXUstSprqqAgCAFUknvx9eN98eZ34oQQKF5H6gRE7QO/OMrTyxdl1GA2xiR6DBv8A6QFMhpjiP+ZwDtreSgIHdMMtTZ2/ikki41GfS3H0GCquXIvvAMDEctVBPuL+/P5wUXn/ADtiZ8tBKPKqp5IxMySJv63xGrlu4/z6YoqddSmSkxoMEQT6/wBcVv8AEYaQgvBMkWnjc4aGki6W7HWlfUM9WoHwgRDElHPzAcrPp67Ye9JzhKKNVNyqwYaZ7Hc3/wCcY7queqVf/IxIBNoAE+w9MHfCXTTVzNK1lbUe0Lf9xit0Y2ZT9uMpz1TPV9aEAhZ/RbS3cm8j+198HUOrFmK1Fkkz2ZfUW2PbF2f6edR0+VgfoftgjpWRDIz1QJEgDcWAkn1mR2tiLdeCEuwQqTUcNNFo7iB+eORirqWeAQvUp3IPybNxcG4naRPti8RqcKR5TBtsYDW+jDFeazYpoXdrwdK3LE+wvAOCae1IcXS+c0xcdu3+b42PT+pD/ToupQVJgAxb6mxg84zNGmTVTSLyJt6XMd+SMaGj0fQwZqdzJKvs4ttBI5g/XFc5BFFUO8IXqD1QCUFjF4kX3Pb/AD0wtzWQqU6hFRSDIB3kyNwT80GLiZkROHr1Hb+EoiDFgbWHlJ7cTh/mKJ/06LVhoUC97KIv9MTsl2CqQ2GrOUM0wpiE8gLEG0kSTbbb95xJ8ujqSRqn79+24xFsvUrKUWBTB3O3oO5i3phn01fDmgxBcIHP+6ZBt6QD9eMY7HWOV51duVDp9diVVgCptP6tQvcfyxYxzFsE0qRXUEgKBH0mf3x1EAAsYEG5nYfttGOyuSVkmZ1c7T9OO+JwN/5cIbSp60Eyw3OwHf2x2Gr+HTOk0kqEbsdQk7n6DYegGOw7ajtIeodPZZOrUNPlEkGx7cgAm/AOBaOVplZqE6jcQ3PEyNo2jBWZosaly7DgGYHe8c7c84GrZkqpQHQ0aQYgRtEjYxuTOKWkkcogcUjegZCnTLPXaKS3FNh/5W2Er/INyTbFdbOUXcugVFO6rCoIA2gSJ9ok74nVNP8A0JQSas6mYDfcXa8gL+5woyWUdzo2mN7AAXkk2AAEydgMMADhdptDhOfGFRV84RQJsuxjuZIN/T9sLFyTmppV2BadIf52IBIsDadrnnBlbPU01JQJbvUIP3Rd4ECDud7bY96flqU6hmBrV7LUBWJ2IBbvz9xGBB2ArBgKGVZl8LMGfLUCVQwEzcWgTBWQRvI5w86101fBZiSGJXQQJJg2n/7f14x2bR6molFk6SAZKzO5A55/6xfmsoSQdbDQZEWk9tJF1tyP3xG5xc4O4z/tBdlIGpEMARBMwObYrzeRVXJd9HlBBB+ba3ebj89sM89QoVLs2mqBEcn1j64W9Uy/mpAzYFQeBIB37gXnFAd1UsxdBVVtcylMkfzb8Txzce3MYoTNWAKzUNo2i/rzED74f9LzFI0VVW8w72MnAOR6UCS7/LJ0jawJufS23O+B3NFgjhLsC7QNKiWgIDpJ4+YHlSL3v+2IL091DiRBFpPrv9ROHNfMnT/CWyyRsDN9ieMAV83/AAmJ3Gxm0zxxH74JrnFabqwp5WnoQKSLcnsL/wB8WZHqLVYEDmbH6QTv/nbANMmoAW3NgPuLD1/riNDNVKb6FfRHlN7RzJ9B649su/K9ttO2qaDLbn9I3g+v0xHL5wzc+82wLms8i3k1GPb09Y/bF1CkDTdmixIPA7fmY+mEGPGQl7TSA67TRXBQ/NduRO8z6/X84BypcAkANtt2v/x9saKr/EABpysaSABI8th3jb8/Vc+U0AxIV1sY2PO034jD2upu0qnZQU6hpsUkAE3sJ94A3wZ0fxKTK1lVTtyd5mJ3Bwv6XlajU2AEFfMhO+oFfKPRt528vqZbZbqlNl/iqwYblVsfyIPcYFwLcBJdYGE7zOcVzKmZH1B9f74qo5/TqQ7PGk/7jYg9gYmffAdApUBNLXqFtLQDx6m1/wB8W5jyWP1KzGJropVVyup0iNR/mYt9/wDgDAnUckAC5Olt5Jkn6f1wSmfWYIYGCR9I9fX8YV5zxKralLoG8pIJGpLSN9vlEe0zgmDNkomsN5VfQei62LmrT9iVLSfQMf3+mG1TKAFYBYI0lTEE7evHIxmepUFcAKFUTJAAiJudpAF/QYdoVVQygABZEj+WDH2n8Yc9rndQPypG7CdZ518PxAAsHaIvc/4MULmlq0jeCBBHOAqhYurOxCHtcX9NtsdXztNRpojadgb/AH/YDCCzbwsPUiq3VaQ0LTgMFhVvx3jePfCnNsKlUazLpeFJnjttsLAzvgzpuapag7nSQDA0k6j/AEiCSPQYUVqy3Ap6hcFtjxN9zY7/APeCZaLvZVleozLAaxb8zPacQy2Yq0SfNvcgQQPf/BivKVz5ySxHE8SAB+I+se2PfFESRqHaSJ25w4NrC8cYTtK5cagrwfQ49wyyi0giiVFhbULelzxjsBaGwg8h1RcxTECHAB0naf7SMLOp0vG/hqAraQ08Sf094ib+1sdjsC07ZC0cJkTQX0gsp0aogUmArHckwODtJgAHYTiWboagKVGnCQGLNpDvM+ZrmAYICCYvMkzjsdh4kJso7VFDpyBgCTrIJ0fqAUTOqNNzMRJ2+mh6EKNZXd1AYNbUuqx/3EEm8jiOBjsdjJrq7RnlTzyiH8JyAPmZbMADMAGBO/3xSvUaIUkkoAJBIm1reWTqk9ovvj3HYRG3dg+UFXhK1yitVZiSRdi03IkKAO0llGwiZm1ha+Wq1oLswGo67gxMRYNEbiwsIscdjsUbiKRVhMn6qiDw6aMdIsIUKIMXJaeDxhfnpDKzEgA/KD8zb2EwPc/Y47HYIMANrzWAKr/1ki3lmCoABuf243wE9ENpCuSG2BB3mDzx+Zx2OwzaG5CCkyo9TLJdQIiLkiZI2mRbE6WXXMRMWPaCBzft2F+b3x2OxO4BtkLAAq8hSVWIk6T5Z3gmSJ+gIt/xgnP9KNM+MGJUtJJN77nfmSZ3EmMdjsMBNJgyEKeoaKjaT+kG4soERAB7na0k35xosjTFdFIG9vUECYvYggfQi2Ox2E6gUywhcMK6lTZLgLqMAE7Cxv3EDtgHN0GOoCApFtidt/fHY7EjHknKQRQSGlWajVBJI0t/bt3w36111WQBdQaQfSJEifUSNseY7F9AkEpu0Gipf6dn/jUxAUstS4gERBiLypWwBvOBsxWLt5bbfSTb/BjsdhRHV8EbgLUFzYCOGAP0uTci/HM/TAlXMNUcDuLKLD/u2+Ox2HNGLSyE3p9MEELUMjY3uIG4j/BgcoVMT5pucdjsJQEqNclTqa4YiYtxH5gYDpJTZjp1d/Mf7b/XHY7DWjBK92VtXLEC228YDZySEUXJAAtyfXHY7BtWDKr8DHY7HY2161//2Q=="/>
          <p:cNvSpPr>
            <a:spLocks noChangeAspect="1" noChangeArrowheads="1"/>
          </p:cNvSpPr>
          <p:nvPr/>
        </p:nvSpPr>
        <p:spPr bwMode="auto">
          <a:xfrm>
            <a:off x="673100" y="-2333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pic>
        <p:nvPicPr>
          <p:cNvPr id="23583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474788"/>
            <a:ext cx="4121150" cy="572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4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1750" y="1558925"/>
            <a:ext cx="4321175" cy="556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TRÁVY – ZÁKLAD LOUKY.</a:t>
            </a:r>
          </a:p>
        </p:txBody>
      </p:sp>
      <p:sp>
        <p:nvSpPr>
          <p:cNvPr id="25602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0" y="1768475"/>
            <a:ext cx="9072563" cy="4989513"/>
          </a:xfrm>
        </p:spPr>
        <p:txBody>
          <a:bodyPr/>
          <a:lstStyle/>
          <a:p>
            <a:pPr marL="431800" indent="-323850">
              <a:spcBef>
                <a:spcPct val="0"/>
              </a:spcBef>
              <a:spcAft>
                <a:spcPts val="1413"/>
              </a:spcAft>
              <a:buSzPct val="45000"/>
              <a:buFont typeface="StarSymbol"/>
              <a:buChar char="●"/>
            </a:pPr>
            <a:r>
              <a:rPr lang="cs-CZ" sz="3200" smtClean="0">
                <a:latin typeface="Arial" charset="0"/>
                <a:ea typeface="Lucida Sans Unicode" pitchFamily="34" charset="0"/>
                <a:cs typeface="Mangal" pitchFamily="2"/>
              </a:rPr>
              <a:t>Přesto, že louka hýří barvami po celý rok, jejím pravým základem zůstávají rostliny, které pestrými barvami nevynikají. Jsou to </a:t>
            </a:r>
            <a:r>
              <a:rPr lang="cs-CZ" sz="3200" b="1" smtClean="0">
                <a:latin typeface="Arial" charset="0"/>
                <a:ea typeface="Lucida Sans Unicode" pitchFamily="34" charset="0"/>
                <a:cs typeface="Mangal" pitchFamily="2"/>
              </a:rPr>
              <a:t>trávy.</a:t>
            </a:r>
          </a:p>
          <a:p>
            <a:pPr marL="431800" indent="-323850">
              <a:spcBef>
                <a:spcPct val="0"/>
              </a:spcBef>
              <a:spcAft>
                <a:spcPts val="1413"/>
              </a:spcAft>
              <a:buSzPct val="45000"/>
              <a:buFont typeface="StarSymbol"/>
              <a:buChar char="●"/>
            </a:pPr>
            <a:r>
              <a:rPr lang="cs-CZ" sz="3200" smtClean="0">
                <a:latin typeface="Arial" charset="0"/>
                <a:ea typeface="Lucida Sans Unicode" pitchFamily="34" charset="0"/>
                <a:cs typeface="Mangal" pitchFamily="2"/>
              </a:rPr>
              <a:t>Čím více trav louku tvoří, tím je lepší. Louky, které jsou po celý rok pouze zelené, jsou nejvýnosnější.</a:t>
            </a:r>
          </a:p>
          <a:p>
            <a:pPr marL="431800" indent="-323850">
              <a:spcBef>
                <a:spcPct val="0"/>
              </a:spcBef>
              <a:spcAft>
                <a:spcPts val="1413"/>
              </a:spcAft>
              <a:buSzPct val="45000"/>
              <a:buFont typeface="StarSymbol"/>
              <a:buChar char="●"/>
            </a:pPr>
            <a:r>
              <a:rPr lang="cs-CZ" sz="3200" smtClean="0">
                <a:latin typeface="Arial" charset="0"/>
                <a:ea typeface="Lucida Sans Unicode" pitchFamily="34" charset="0"/>
                <a:cs typeface="Mangal" pitchFamily="2"/>
              </a:rPr>
              <a:t>Nejlepšími lučními rostlinami jsou:</a:t>
            </a:r>
          </a:p>
          <a:p>
            <a:pPr marL="431800" indent="-323850">
              <a:spcBef>
                <a:spcPct val="0"/>
              </a:spcBef>
              <a:spcAft>
                <a:spcPts val="1413"/>
              </a:spcAft>
              <a:buSzPct val="45000"/>
              <a:buFont typeface="StarSymbol"/>
              <a:buChar char="●"/>
            </a:pPr>
            <a:r>
              <a:rPr lang="cs-CZ" sz="3200" b="1" smtClean="0">
                <a:latin typeface="Arial" charset="0"/>
                <a:ea typeface="Lucida Sans Unicode" pitchFamily="34" charset="0"/>
                <a:cs typeface="Mangal" pitchFamily="2"/>
              </a:rPr>
              <a:t>psárky, kostřavy, lipnice, bojínky a srhy.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91840" y="301625"/>
            <a:ext cx="828072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  NA  LOUCE </a:t>
            </a: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pic>
        <p:nvPicPr>
          <p:cNvPr id="27650" name="Obrázek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163" y="1511300"/>
            <a:ext cx="8496300" cy="52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Psárka a bojínek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475"/>
            <a:ext cx="9072563" cy="4989513"/>
          </a:xfrm>
        </p:spPr>
        <p:txBody>
          <a:bodyPr>
            <a:normAutofit lnSpcReduction="10000"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9pPr>
          </a:lstStyle>
          <a:p>
            <a:pPr fontAlgn="auto">
              <a:defRPr/>
            </a:pPr>
            <a:r>
              <a:t>Psárka a bojínek se vzájemně podobají. Mají jednoduchý klas. U </a:t>
            </a:r>
            <a:r>
              <a:rPr b="1"/>
              <a:t>bojínku lučního</a:t>
            </a:r>
            <a:r>
              <a:t> je válcovitý, 2 až 15 cm dlouhý, 5 až 9 mm široký, na konci uťatý. </a:t>
            </a:r>
            <a:r>
              <a:rPr b="1"/>
              <a:t>Psárka luční </a:t>
            </a:r>
            <a:r>
              <a:t>má klas také oblý, 3 až 7 cm dlouhý a až jeden centimetr široký, ale nahoře i dole zůžený. Bojínek kvete v červnu, psárka už v květnu.</a:t>
            </a:r>
          </a:p>
          <a:p>
            <a:pPr fontAlgn="auto">
              <a:defRPr/>
            </a:pPr>
            <a:r>
              <a:t>Trávy rostou v trsech. Všechna stébla trsu vyrůstají z jediné uzliny na stéble mateřském. Tomu se říká odnožování.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PSÁRKA  LUČNÍ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724025"/>
            <a:ext cx="4860925" cy="511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0625" y="1800225"/>
            <a:ext cx="1998663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80063" y="1851025"/>
            <a:ext cx="1800225" cy="336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Psárka luční (Alopecurus pratensis)">
            <a:hlinkClick r:id="rId6" tooltip="Psárka luční (Alopecurus pratensis)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80063" y="5610225"/>
            <a:ext cx="3960812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BOJÍNEK  LUČNÍ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888" y="1711325"/>
            <a:ext cx="5622925" cy="512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62700" y="1800225"/>
            <a:ext cx="3176588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Kostřava, lipnice a srha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475"/>
            <a:ext cx="9072563" cy="4989513"/>
          </a:xfrm>
        </p:spPr>
        <p:txBody>
          <a:bodyPr>
            <a:normAutofit lnSpcReduction="10000"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9pPr>
          </a:lstStyle>
          <a:p>
            <a:pPr fontAlgn="auto">
              <a:defRPr/>
            </a:pPr>
            <a:r>
              <a:t>Kostřava a lipnice mají květy rozložené v latě. </a:t>
            </a:r>
            <a:r>
              <a:rPr b="1"/>
              <a:t>Kostřava luční</a:t>
            </a:r>
            <a:r>
              <a:t> má šupiny(pluchy) v květech špičaté a protažené v osinu, kdežto </a:t>
            </a:r>
            <a:r>
              <a:rPr b="1"/>
              <a:t>lipnice luční</a:t>
            </a:r>
            <a:r>
              <a:t> má šupiny sice také špičaté, ale bez osin.</a:t>
            </a:r>
          </a:p>
          <a:p>
            <a:pPr fontAlgn="auto">
              <a:defRPr/>
            </a:pPr>
            <a:r>
              <a:rPr b="1"/>
              <a:t>Srha říznačka </a:t>
            </a:r>
            <a:r>
              <a:t>má kvítky stažené do několika laloků, takže její dřívější druhové jméno-laločnatá – ji dobře vystihlo, stejně jako lidový název – chundelka. Navíc má velmi ostré listy, které mají jen jednu středovou rýhu, která se podobá lodnímu kýlu.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pnice luční (Poa pratensis)">
            <a:hlinkClick r:id="rId2" tooltip="lipnice luční (Poa pratensis)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375" y="3995738"/>
            <a:ext cx="2457450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://upload.wikimedia.org/wikipedia/commons/thumb/5/5d/Fescue_9029_2.jpg/258px-Fescue_9029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32475" y="4167188"/>
            <a:ext cx="2457450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http://t0.gstatic.com/images?q=tbn:ANd9GcTL3yVbZFovsCHQoF7QurL6cT6FMysOid23hkeg4mPfyT_jWWK3R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32700" y="1106488"/>
            <a:ext cx="1971675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AutoShape 8" descr="data:image/jpg;base64,/9j/4AAQSkZJRgABAQAAAQABAAD/2wCEAAkGBhQQDxUUDxQUFBQUFBQUFBQUFBQVFBQVFBQVFBQUFBQXHCYeFxkjGRQUHy8gJCcpLCwsFR4xNTAqNSYrLCkBCQoKDgwOFw8PGi0cHRwsKSksKSwpLCkpLCkpKSkpLCksKikpLCkpLCwpKSkpKSksKSwsKSkpLC0pKSkpKSkpKf/AABEIAMIBAwMBIgACEQEDEQH/xAAcAAACAgMBAQAAAAAAAAAAAAAAAQIDBAUGBwj/xAA8EAACAQMCAwYEBAMIAgMAAAABAgADBBESIQUGMRMiQVFhcQeBkaEyUoKxFEJyIyQzYqKy0fDB4UNTkv/EABkBAAMBAQEAAAAAAAAAAAAAAAABAgMEBf/EACcRAQEAAgIBBAEEAwEAAAAAAAABAhEDITEEEkFRMhMicZGBodFh/9oADAMBAAIRAxEAPwDw+EcUShCEIAQhCAEIQgCjihAhCEIAQhCAEIQjJJZMStZMSauJiTEgJISauLacuI2lFOZQ6SapjsJGTcSEAeYYhHA3V8gpreomfAH/AHD98SN5y89zf3BIKJ2tRtRGMr2jd4E/y5z3t+mwMh8Pq+m7IP8AMm3upB/bMyfiBdVFraNTaXGtjnd2BIAJ8QowAOgz7Tj3ZzXGfMZ6u62/MV1/D2NJS9XSGNNFpinTHdVSRkguSQRliPLE4c8X070aVND+YjtanvqqZwfYCYle7d/xuzbk95idz1PvtKTN+Lj9k1ez0vueIVKp/tajv/UxP0HQSjVFCam2lDmW4RQq1WwNhvmKayEXtn0WoxoQhNmZQjhAFCEIAQhCAEUcUCEIQgBCEIAQhCMjWTEgJMSauJCTEgJMSauJgy1GlIliyVJNIRmKAMQhCBrbW6ak6uhwVII/77Te81Vu1VKg3wQCf66akf7G+s52bu2Ha2dYHqi02H6HKn/S0zyk3MmeXVlaKKOE0WUeIo4EIRZjgGJCEJoyEIQgBFHCMFCOKAEUcIEUIQgBCEIAQhCMgJYJWJNYqqJiSEiJISFxIS1ZUJakVUDFLNMiREaMcUIGc3nLXe7VPz06i/Mrt9xNFNvyxV03A+X/AB/5mXL+NqM/DTCOZPE6HZ16i/ldh8tRx9sTGmsuzghFHAEI4QjDFMIQlsxFHCBCKOEAUIQjBQhCAEUcIEUI4oAQhCMgJMSAkxFVRMSQkRJCStMS2kJSJl2YyZNUkUlTzatabTAr0sSQxoRRxmJlcKqaayH1xMWTovpZT5MD9DJym5YWXhtOb6OLsn86o/1UA/dTNMJ03OlL/AceKFT+k5H+4/SczI4bvCUsfAxCOKaqPEUcUAxYRwmjIoQjgChCECKEcIAoQxCMFCOKAEIQgRQhNlQ5cuKiqyUmZW6EDIhsmtklnQ3fw/vaVMO1ElcZypB2+UfA+T3uqL1FOkocaSOp95F5Mdb2c86aESQjrUCjFWGCDgiIQXEhMi1fDSkIcZ8POSTrEp1doAyzC4nbgRWNfAlPELnMjRtSesBBopRnCEUA6njQ7Swpv10lD7BlIP3xOWE6vh57ThlVeulGx+htf7CcnMODqXH6tZ4HFCE3aCEIQDGhCE0YiEIoGIQjgRTL4Xwypc1VpUQC7nCgsq5PXGWIGfSYsYgHQ3vw84hR3e1qkHoUAqKd8bGmTNBWt2Q6XUqw6hgQR7g7z1X4d/Eyox/h7wPV1fgqim1U5G2K6qCzjfGsAkeOes9D41yxQuqeKlJW2zpffHrTbqB7EGc3Jz3jvc6GXXh8xYjxPTOK/C6rb1lq2YpVqerDUrhkCrnI77sygr65DDwz1nq3CqAS1ptWo2qkquew3TPmtSr+IY336Z6nrK/XxuPunYnb5cxDE+mLnhdncqTXtEYDxenSz+lqfT3nH8c+Etm6F6LVbUkZVWIqqf0sdQHrqmWPrOO+eiu55eO29k9Q4RSx9ATPTORLx7OkaVcahudI6pnqD69dvWS5b5eubRyxQV8A9m1FqZGMdWpkipnw/DtvOQaz4hTuGcUbjWzFj/ZOynJ6kYwZpll+pLJYrG4zt7Ja8bRKZ0KQhByHGw9Rn9poa/G7YZWntvkqg6sfKcHfWnFLgDthUUHYKxSj9EJUn6TZ8O4bVtaQC0maoer1HpKq+g1P9zOPLhyx73/R+/8Awu4xyxTuqnaItVCR3shANvHBYGZHCvhZSekxq1+/uUC4wR65mIeXuJXakUggU+Ar0CT6Aq5+kzeC2txZIUrVaYI2KtVB0+m5wPLrLnJnx4eZv68p3L2y7/gFMcPe3oogYsCGYgMSOpZj08Z57V4FWQnu6seKEOP9OZ3dpc1VcmqAwbI2q0CFUjqAzgdcZHrOPPK12GLU6TtvkGkyufMf4bGXw5ZWbyvlW4Vou2CMSF7RmbTu69I6blG9qyEH5MQG+8y6lKlVGx7M/wCbdPr1Hzm3us8ql25JhvFNhxPhb0T3hsejDdT7MNjMAzTezgizCKBut5OIehWpnxJHydCp/acnidDyVVxWZc9VyPdTnH3M1PF6Gi4qL5O2PYnI+xE58OuXKfeqiflWJCEJ0LKEcUYYxhCEtkIsRwxAhACPEMQDv+UPhPXue9dUrmlT20slOiysN8nU9ZSB6hWE9f4ZyRZ0ABRtaDMB1qUdTn9Tav3nhvw4uHW9XSlSqoDN2dPtNLMB3SxpuoUZx3nyozuJ7rwq7YhcKocb4X/CpZH4VcjW5x1Pj95yepz9s7uv4VPDLLIoKseyHXZ10D7jEm1iSuQ43x3hjPp3sZ8uhmPd3WD/AClvzvggE+CJ0+ZyZjVON9nvUDajsNXhn8q9ftPL983q7TdRRzFcLa0xUqK3UAsHXV/pAO/senQzmbrnZqY3qpUYnuaUD6E8PDc9dhpPnNtdp2zs1wiMEXVh9LaDvg4J06vkT6zz/mFezy1NHVGONbZydsnLHpnc4lYf+fImWu2zPO1WrkBnIG5JAGMeYG2Zqr3j9SpvVYn+pjuPNjnAE5l+aMAJQpDTnfUSWqHxPdxjPlPTuSOCUq1sHvLdnqgmo4qJijRwxKKqk790KSGyTqGQMb730mr7svH+zu8nO8J4FfcQrB7f+7UCFC1qmrU6bAuinOzYJGwHhnYzaJybUoVial/cVdsNimNJwNxpcuCOv8s7y74rSpDt9Y0aCVywJd222x1xj5Ymj5aoG9uXaov9lTXLNnZc7jHmxwf+9c8ubKftwkn/ABFxrQ8X5XrV2H8HaWJBH4qlECo/mxZgo39FGPOc7cXyWB0GnQNyNhRt6KqVJ6drXfU/j+FMH1GQZ65zDxilY2tWq+wVdKLnc5/Cu/ViQBPnC441Va4euHZKjsxLIxUjV4AjcDGB8p0+kyy5Zd+IWu3f2XDb68bXeXLUVbbskJUlfylVxgY8yTO0t+WV7MoiqFwB3cDbHhnpOP5GuC/D69a7rOuKqqlUku243VQc5JO3znQV+Y1pWi1UwcEodWCxx1z5NI5t71OtfTXU+GJxLlGxo0y/Z7jrqcnPn4znOJ8fsqI029ur4GxYY737kZmk5i5uqXHdBwmc4HTboJz+rM04uHOzedv8FI6mnzrXI0roRfyquV+YYkGbCjzCjritSUf56QVW+aMCp+0463M2CttN7x4/C9R0i3bYxb3NGop60LlFpZ9O93SfZhNZxHhVIsBURrOo3TVl6D+q1B0H1E0dwZkWHHatEaVIametKoA9M/oPT3GDD2WeCsqriHCalA99dj+F17yMPNWGxmCZ1VnzDb7gpUttX4lpEVrdvMtRq7j5NG/LVvcEm2uqGeuglqbef+HU3x7FpUy15G/tz/CbjRWQ+uPqJn82IO3Dr0qIp+Yyp/YTXXdk1B8NjY5BByp8cgyy+ralA8FY49mxt9hJs/fMoV/KMOKWCgT6DzO37x9mo6t/+Rn7mabWqhLdSeTfUf8AEI9hhYhiObHgfAK15VFOghY5GpsNoQH+Z2AOkS2bXBZ0XCvh/e3ADLQZEPR6v9kpHmobvMP6QZ6tyj8OFsjror21bTg1qjCkiA9SgAYr/VnPqM4naUQFQktuDuyqoBI64cjUw9dpycvqfb1P7p2aeR8M+B1ViDXrqq/zCnTqk48g7qAPfBnY8N5KsbTApoHfpkDtHz56nXb9OBLuaueqdAEVamPypnLN7L5ep2mu5ftLivm7r1Go0sd2krEOwP8A9n5Btnff0GxnDlz8nJN/H9M/LerXTcDICnHey2T5BVwPmTIUeKdsXp0woIXJqaTpHTunBJJx4ZHuNs6a84v/ABFVbe0UFgMu25SmmcNUqHwHkP5jt5mYFbjtOz1UqIy7HSCzAZLbknO7OdvD7YmMxt1lrpWGFv8ADZUbynaKXq1DUqnODVYDTn+bSNqa+Q3O+5baYHAOIGs9W7rMBb0Ae+RpUuR1Gd9gc+e485xvGK4Zj2tUBSSWckkY8dI6sfDGM+01PMvOP8RSp21uGpWlIDCHGuo/VqtUjYsWJIHQbTq4/T5cn5DLHt6Xyddm9qVruuxS21YRWOFFOn+J2ztqY7egBnGfEbnxbomjbYKZOqpjqARhKeei90ZYdcAdOvM8T5rrVqCW4bs7emAFopkKcfzVPzt45PyAmlnbx+mxxy9314F0st7lqbBkYqw6FSVO4wdwQdwSPnNrV5suXoi3NZkoAk9nTwi7nJ1Bca/Zif8AzNLCdRPSbPmmnVtmBBCIi0lBGkABNtIDeCqWwGJOk9TgH0Wx47bcL4NTas+h6w7Yg47WpqOV0UupXTjGQNiNWnJA+cwxkq1dnYs5LMerEkk+5O5nPfT42Wfa/e6rnvnluIGmiZFKn3sHq9Vh33b2/AvoCdixE5zhvD3uKyUqKlndgqqPEmYky+GcVq21TtLdzTcBlDDGQGBVsZ9CZrjxzDH24TWkOy584olsE4faFSlFFWuwAy9cHUx1enT7eE5F+JVGUKW7oGAo2UD2mGzknJOSdyT1JjEnHjmM0qVMGSEiJISlRdSbEz0faa5TOz5P5SFypd2RwP8A4adakKv6wTqUewyfMSMlRy1eUT2S15FtKmQ1JVPUDtNTY+ufLz+U03E/hzbAtpdqQH8xOoemVOTv06zKc2NPTzMiOlQZ2CopZicAKMkn0A3nenla2pXFJBQq1lI1vVaqAgUHvEoqA7DTtkA6gMzVcz315RdtJ7Gg7MtMUAtNNAJ0qSmGBxg4Y53mkyie2srK1r3K7ZfAPZDDFM+Dk/hb/L6+Epuqg0kod/Yfaawnzlo/cfttFcO9py6Vls9YRQlrSxFCEYUz1P4VXlSlSNe6rilY0jpCEL36h8FxupyVyxBJxgZ3nlhi1R5TcTLp9BcT+N/D0VkppWfBxinTVVcjx1sc49cZ9JwHGPizcXlRadAJa02IQHOtlBONRY4Ue+Np52TFmZ/o4W7vZWx61yz8O6T1hd3F4K9KmddQgHBcAEA1CxyMkHpkjpMjn3miqtDTb02p0MnBC5Lt1ycbKvTrOA4pzzUq0EoUES3o0wAq0yxYnxZnY5JJJJO0u5O5y/hNVOqNVKrUVqjHLEDBDYU7Meh+Uyy4Lnd5eJ8H14ii653rdgKNt/d6eAapQnta9TThqlWrgMepwowqjYDxmhS7dSSGbJzk537wwd/UbZl/GDT/AIioaBzTLkocae6dx3fD2mFOqSfCbasrXDOcsSdsewHQAdAPSVxQlJEUIQAhCEZCEmKcZpRbNXCPTDTGQEkJHEkIjiYMkJASYkrixTL6NUqQVJBHQg4I9iOkxxNry7Z0611SSvVSjTLd+pUBKAAFsNj82NP6pNU9V5SLi2pNTWqarAuzVm1BKe+ahO+jUCAMnJwcdcy3mHJwwDAgjuZYrVUtpcMBgdQdzj7gjRWvNa3HaUaVUrUyRbll0JUOpsuwQ9SCMDwAAA8Jlcm0biqGpVgQ6Och9kYBXdiDk686T3gMZ042E4suO7uU6aS+3tvuCZUNSqDWGpJWQqcYUhWVNWM5w5B8Nz6Ec7ztc27WlRW1KxVXokhtycMoO3lnfw8ZiXvxKpirWUKStOmtOgy7doyaAQ/5R3NjjoPWcTzBzC93UZiNCk5CBiQAFAC58QMbbRcXHn7v3eEY2/LT5l9E7D0JH1mOTLqB2YegP0P/ALnbl4Rl3ECISVTrIiEVO4MxxQjPaFRZUZm3FOYbCPG7Rl0iYo4pSRDMUMRkMwzHphogEYSwU4wkNhXiSFOWqktCxbPTG7KSVJa0qJiC4ASLmQBkwIaNViPTLNEemMlBEUuZZSYEkJISAkxEuJgy5BKBMy1XMmqFOoUYMACVIIBzjY53wQfCbLhPNde2rPVVyTUSsDvsGqo4DgdAQz6vqPGYdahtMNhFrYlRMRjzIxmRltoe+M9DkfUSoxocHPlC+ErKo6fT6SuZN2u598/UTGzJx8DHwccUJSmQzZmLUSZRSBpQmoisDs4dnM7souzlbTphilJilMsU5EpFsaVrRianMhREyw2GNojFOXinArGFQSSCRySwCBSVmnMgyJWAUBJMLJhJLRAlWIRsZEtAItKGlrNK2jBLJyIjEFRMTLsqmDMMS2kd5NU3bgFZqa67zLWttMKs2TJhqzCEUZkYQJijJmMdQUnxXB+UxDMm3/B7N+8x2GDIx82JnmiEWY5amwqJgyDGbji1joYzVskiUtKAZLEsFOJhHsaQMWIZkhBKMJNUzIuuIBHMeZVmTzK0QIgBCPEAIjJYiYQBLG0QgYBRUlRmUVlbU5RMYmEtanKysYKMRQiOJiWId5WskJK2wp7iY1dZZbPJ11k+Aw8yMkRFiM0YCBijDL4euolR4jb3Eje0Srb+IzDh1bRVVvIibjmi3Gmm69CSPrv/AMzC5e3kk+0fLn4QhN1vROZl7xnKHrCExw/E/kjKKkcJRVQJYIQlpqyj1iuIQiP4YSy4Rwl1EAkoQkmZiihAUCKEIyRgYQjCtpUYQgFbSJhCMJrJiEIlLqHWZVXpCEinGE0jCEZlEIQjJKn+Ie4/edNzCP7qv9Q/aEJy8354fynLzHLwhCdS3//Z"/>
          <p:cNvSpPr>
            <a:spLocks noChangeAspect="1" noChangeArrowheads="1"/>
          </p:cNvSpPr>
          <p:nvPr/>
        </p:nvSpPr>
        <p:spPr bwMode="auto">
          <a:xfrm>
            <a:off x="63500" y="331788"/>
            <a:ext cx="47148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r>
              <a:rPr lang="cs-CZ">
                <a:latin typeface="Candara" pitchFamily="34" charset="0"/>
              </a:rPr>
              <a:t>LIPNICE LUČNÍ</a:t>
            </a:r>
          </a:p>
        </p:txBody>
      </p:sp>
      <p:sp>
        <p:nvSpPr>
          <p:cNvPr id="37893" name="AutoShape 10" descr="data:image/jpg;base64,/9j/4AAQSkZJRgABAQAAAQABAAD/2wCEAAkGBhQQDxUUDxQUFBQUFBQUFBQUFBQVFBQVFBQVFBQUFBQXHCYeFxkjGRQUHy8gJCcpLCwsFR4xNTAqNSYrLCkBCQoKDgwOFw8PGi0cHRwsKSksKSwpLCkpLCkpKSkpLCksKikpLCkpLCwpKSkpKSksKSwsKSkpLC0pKSkpKSkpKf/AABEIAMIBAwMBIgACEQEDEQH/xAAcAAACAgMBAQAAAAAAAAAAAAAAAQIDBAUGBwj/xAA8EAACAQMCAwYEBAMIAgMAAAABAgADBBESIQUGMRMiQVFhcQeBkaEyUoKxFEJyIyQzYqKy0fDB4UNTkv/EABkBAAMBAQEAAAAAAAAAAAAAAAABAgMEBf/EACcRAQEAAgIBBAEEAwEAAAAAAAABAhEDITEEEkFRMhMicZGBodFh/9oADAMBAAIRAxEAPwDw+EcUShCEIAQhCAEIQgCjihAhCEIAQhCAEIQjJJZMStZMSauJiTEgJISauLacuI2lFOZQ6SapjsJGTcSEAeYYhHA3V8gpreomfAH/AHD98SN5y89zf3BIKJ2tRtRGMr2jd4E/y5z3t+mwMh8Pq+m7IP8AMm3upB/bMyfiBdVFraNTaXGtjnd2BIAJ8QowAOgz7Tj3ZzXGfMZ6u62/MV1/D2NJS9XSGNNFpinTHdVSRkguSQRliPLE4c8X070aVND+YjtanvqqZwfYCYle7d/xuzbk95idz1PvtKTN+Lj9k1ez0vueIVKp/tajv/UxP0HQSjVFCam2lDmW4RQq1WwNhvmKayEXtn0WoxoQhNmZQjhAFCEIAQhCAEUcUCEIQgBCEIAQhCMjWTEgJMSauJCTEgJMSauJgy1GlIliyVJNIRmKAMQhCBrbW6ak6uhwVII/77Te81Vu1VKg3wQCf66akf7G+s52bu2Ha2dYHqi02H6HKn/S0zyk3MmeXVlaKKOE0WUeIo4EIRZjgGJCEJoyEIQgBFHCMFCOKAEUcIEUIQgBCEIAQhCMgJYJWJNYqqJiSEiJISFxIS1ZUJakVUDFLNMiREaMcUIGc3nLXe7VPz06i/Mrt9xNFNvyxV03A+X/AB/5mXL+NqM/DTCOZPE6HZ16i/ldh8tRx9sTGmsuzghFHAEI4QjDFMIQlsxFHCBCKOEAUIQjBQhCAEUcIEUI4oAQhCMgJMSAkxFVRMSQkRJCStMS2kJSJl2YyZNUkUlTzatabTAr0sSQxoRRxmJlcKqaayH1xMWTovpZT5MD9DJym5YWXhtOb6OLsn86o/1UA/dTNMJ03OlL/AceKFT+k5H+4/SczI4bvCUsfAxCOKaqPEUcUAxYRwmjIoQjgChCECKEcIAoQxCMFCOKAEIQgRQhNlQ5cuKiqyUmZW6EDIhsmtklnQ3fw/vaVMO1ElcZypB2+UfA+T3uqL1FOkocaSOp95F5Mdb2c86aESQjrUCjFWGCDgiIQXEhMi1fDSkIcZ8POSTrEp1doAyzC4nbgRWNfAlPELnMjRtSesBBopRnCEUA6njQ7Swpv10lD7BlIP3xOWE6vh57ThlVeulGx+htf7CcnMODqXH6tZ4HFCE3aCEIQDGhCE0YiEIoGIQjgRTL4Xwypc1VpUQC7nCgsq5PXGWIGfSYsYgHQ3vw84hR3e1qkHoUAqKd8bGmTNBWt2Q6XUqw6hgQR7g7z1X4d/Eyox/h7wPV1fgqim1U5G2K6qCzjfGsAkeOes9D41yxQuqeKlJW2zpffHrTbqB7EGc3Jz3jvc6GXXh8xYjxPTOK/C6rb1lq2YpVqerDUrhkCrnI77sygr65DDwz1nq3CqAS1ptWo2qkquew3TPmtSr+IY336Z6nrK/XxuPunYnb5cxDE+mLnhdncqTXtEYDxenSz+lqfT3nH8c+Etm6F6LVbUkZVWIqqf0sdQHrqmWPrOO+eiu55eO29k9Q4RSx9ATPTORLx7OkaVcahudI6pnqD69dvWS5b5eubRyxQV8A9m1FqZGMdWpkipnw/DtvOQaz4hTuGcUbjWzFj/ZOynJ6kYwZpll+pLJYrG4zt7Ja8bRKZ0KQhByHGw9Rn9poa/G7YZWntvkqg6sfKcHfWnFLgDthUUHYKxSj9EJUn6TZ8O4bVtaQC0maoer1HpKq+g1P9zOPLhyx73/R+/8Awu4xyxTuqnaItVCR3shANvHBYGZHCvhZSekxq1+/uUC4wR65mIeXuJXakUggU+Ar0CT6Aq5+kzeC2txZIUrVaYI2KtVB0+m5wPLrLnJnx4eZv68p3L2y7/gFMcPe3oogYsCGYgMSOpZj08Z57V4FWQnu6seKEOP9OZ3dpc1VcmqAwbI2q0CFUjqAzgdcZHrOPPK12GLU6TtvkGkyufMf4bGXw5ZWbyvlW4Vou2CMSF7RmbTu69I6blG9qyEH5MQG+8y6lKlVGx7M/wCbdPr1Hzm3us8ql25JhvFNhxPhb0T3hsejDdT7MNjMAzTezgizCKBut5OIehWpnxJHydCp/acnidDyVVxWZc9VyPdTnH3M1PF6Gi4qL5O2PYnI+xE58OuXKfeqiflWJCEJ0LKEcUYYxhCEtkIsRwxAhACPEMQDv+UPhPXue9dUrmlT20slOiysN8nU9ZSB6hWE9f4ZyRZ0ABRtaDMB1qUdTn9Tav3nhvw4uHW9XSlSqoDN2dPtNLMB3SxpuoUZx3nyozuJ7rwq7YhcKocb4X/CpZH4VcjW5x1Pj95yepz9s7uv4VPDLLIoKseyHXZ10D7jEm1iSuQ43x3hjPp3sZ8uhmPd3WD/AClvzvggE+CJ0+ZyZjVON9nvUDajsNXhn8q9ftPL983q7TdRRzFcLa0xUqK3UAsHXV/pAO/senQzmbrnZqY3qpUYnuaUD6E8PDc9dhpPnNtdp2zs1wiMEXVh9LaDvg4J06vkT6zz/mFezy1NHVGONbZydsnLHpnc4lYf+fImWu2zPO1WrkBnIG5JAGMeYG2Zqr3j9SpvVYn+pjuPNjnAE5l+aMAJQpDTnfUSWqHxPdxjPlPTuSOCUq1sHvLdnqgmo4qJijRwxKKqk790KSGyTqGQMb730mr7svH+zu8nO8J4FfcQrB7f+7UCFC1qmrU6bAuinOzYJGwHhnYzaJybUoVial/cVdsNimNJwNxpcuCOv8s7y74rSpDt9Y0aCVywJd222x1xj5Ymj5aoG9uXaov9lTXLNnZc7jHmxwf+9c8ubKftwkn/ABFxrQ8X5XrV2H8HaWJBH4qlECo/mxZgo39FGPOc7cXyWB0GnQNyNhRt6KqVJ6drXfU/j+FMH1GQZ65zDxilY2tWq+wVdKLnc5/Cu/ViQBPnC441Va4euHZKjsxLIxUjV4AjcDGB8p0+kyy5Zd+IWu3f2XDb68bXeXLUVbbskJUlfylVxgY8yTO0t+WV7MoiqFwB3cDbHhnpOP5GuC/D69a7rOuKqqlUku243VQc5JO3znQV+Y1pWi1UwcEodWCxx1z5NI5t71OtfTXU+GJxLlGxo0y/Z7jrqcnPn4znOJ8fsqI029ur4GxYY737kZmk5i5uqXHdBwmc4HTboJz+rM04uHOzedv8FI6mnzrXI0roRfyquV+YYkGbCjzCjritSUf56QVW+aMCp+0463M2CttN7x4/C9R0i3bYxb3NGop60LlFpZ9O93SfZhNZxHhVIsBURrOo3TVl6D+q1B0H1E0dwZkWHHatEaVIametKoA9M/oPT3GDD2WeCsqriHCalA99dj+F17yMPNWGxmCZ1VnzDb7gpUttX4lpEVrdvMtRq7j5NG/LVvcEm2uqGeuglqbef+HU3x7FpUy15G/tz/CbjRWQ+uPqJn82IO3Dr0qIp+Yyp/YTXXdk1B8NjY5BByp8cgyy+ralA8FY49mxt9hJs/fMoV/KMOKWCgT6DzO37x9mo6t/+Rn7mabWqhLdSeTfUf8AEI9hhYhiObHgfAK15VFOghY5GpsNoQH+Z2AOkS2bXBZ0XCvh/e3ADLQZEPR6v9kpHmobvMP6QZ6tyj8OFsjror21bTg1qjCkiA9SgAYr/VnPqM4naUQFQktuDuyqoBI64cjUw9dpycvqfb1P7p2aeR8M+B1ViDXrqq/zCnTqk48g7qAPfBnY8N5KsbTApoHfpkDtHz56nXb9OBLuaueqdAEVamPypnLN7L5ep2mu5ftLivm7r1Go0sd2krEOwP8A9n5Btnff0GxnDlz8nJN/H9M/LerXTcDICnHey2T5BVwPmTIUeKdsXp0woIXJqaTpHTunBJJx4ZHuNs6a84v/ABFVbe0UFgMu25SmmcNUqHwHkP5jt5mYFbjtOz1UqIy7HSCzAZLbknO7OdvD7YmMxt1lrpWGFv8ADZUbynaKXq1DUqnODVYDTn+bSNqa+Q3O+5baYHAOIGs9W7rMBb0Ae+RpUuR1Gd9gc+e485xvGK4Zj2tUBSSWckkY8dI6sfDGM+01PMvOP8RSp21uGpWlIDCHGuo/VqtUjYsWJIHQbTq4/T5cn5DLHt6Xyddm9qVruuxS21YRWOFFOn+J2ztqY7egBnGfEbnxbomjbYKZOqpjqARhKeei90ZYdcAdOvM8T5rrVqCW4bs7emAFopkKcfzVPzt45PyAmlnbx+mxxy9314F0st7lqbBkYqw6FSVO4wdwQdwSPnNrV5suXoi3NZkoAk9nTwi7nJ1Bca/Zif8AzNLCdRPSbPmmnVtmBBCIi0lBGkABNtIDeCqWwGJOk9TgH0Wx47bcL4NTas+h6w7Yg47WpqOV0UupXTjGQNiNWnJA+cwxkq1dnYs5LMerEkk+5O5nPfT42Wfa/e6rnvnluIGmiZFKn3sHq9Vh33b2/AvoCdixE5zhvD3uKyUqKlndgqqPEmYky+GcVq21TtLdzTcBlDDGQGBVsZ9CZrjxzDH24TWkOy584olsE4faFSlFFWuwAy9cHUx1enT7eE5F+JVGUKW7oGAo2UD2mGzknJOSdyT1JjEnHjmM0qVMGSEiJISlRdSbEz0faa5TOz5P5SFypd2RwP8A4adakKv6wTqUewyfMSMlRy1eUT2S15FtKmQ1JVPUDtNTY+ufLz+U03E/hzbAtpdqQH8xOoemVOTv06zKc2NPTzMiOlQZ2CopZicAKMkn0A3nenla2pXFJBQq1lI1vVaqAgUHvEoqA7DTtkA6gMzVcz315RdtJ7Gg7MtMUAtNNAJ0qSmGBxg4Y53mkyie2srK1r3K7ZfAPZDDFM+Dk/hb/L6+Epuqg0kod/Yfaawnzlo/cfttFcO9py6Vls9YRQlrSxFCEYUz1P4VXlSlSNe6rilY0jpCEL36h8FxupyVyxBJxgZ3nlhi1R5TcTLp9BcT+N/D0VkppWfBxinTVVcjx1sc49cZ9JwHGPizcXlRadAJa02IQHOtlBONRY4Ue+Np52TFmZ/o4W7vZWx61yz8O6T1hd3F4K9KmddQgHBcAEA1CxyMkHpkjpMjn3miqtDTb02p0MnBC5Lt1ycbKvTrOA4pzzUq0EoUES3o0wAq0yxYnxZnY5JJJJO0u5O5y/hNVOqNVKrUVqjHLEDBDYU7Meh+Uyy4Lnd5eJ8H14ii653rdgKNt/d6eAapQnta9TThqlWrgMepwowqjYDxmhS7dSSGbJzk537wwd/UbZl/GDT/AIioaBzTLkocae6dx3fD2mFOqSfCbasrXDOcsSdsewHQAdAPSVxQlJEUIQAhCEZCEmKcZpRbNXCPTDTGQEkJHEkIjiYMkJASYkrixTL6NUqQVJBHQg4I9iOkxxNry7Z0611SSvVSjTLd+pUBKAAFsNj82NP6pNU9V5SLi2pNTWqarAuzVm1BKe+ahO+jUCAMnJwcdcy3mHJwwDAgjuZYrVUtpcMBgdQdzj7gjRWvNa3HaUaVUrUyRbll0JUOpsuwQ9SCMDwAAA8Jlcm0biqGpVgQ6Och9kYBXdiDk686T3gMZ042E4suO7uU6aS+3tvuCZUNSqDWGpJWQqcYUhWVNWM5w5B8Nz6Ec7ztc27WlRW1KxVXokhtycMoO3lnfw8ZiXvxKpirWUKStOmtOgy7doyaAQ/5R3NjjoPWcTzBzC93UZiNCk5CBiQAFAC58QMbbRcXHn7v3eEY2/LT5l9E7D0JH1mOTLqB2YegP0P/ALnbl4Rl3ECISVTrIiEVO4MxxQjPaFRZUZm3FOYbCPG7Rl0iYo4pSRDMUMRkMwzHphogEYSwU4wkNhXiSFOWqktCxbPTG7KSVJa0qJiC4ASLmQBkwIaNViPTLNEemMlBEUuZZSYEkJISAkxEuJgy5BKBMy1XMmqFOoUYMACVIIBzjY53wQfCbLhPNde2rPVVyTUSsDvsGqo4DgdAQz6vqPGYdahtMNhFrYlRMRjzIxmRltoe+M9DkfUSoxocHPlC+ErKo6fT6SuZN2u598/UTGzJx8DHwccUJSmQzZmLUSZRSBpQmoisDs4dnM7souzlbTphilJilMsU5EpFsaVrRianMhREyw2GNojFOXinArGFQSSCRySwCBSVmnMgyJWAUBJMLJhJLRAlWIRsZEtAItKGlrNK2jBLJyIjEFRMTLsqmDMMS2kd5NU3bgFZqa67zLWttMKs2TJhqzCEUZkYQJijJmMdQUnxXB+UxDMm3/B7N+8x2GDIx82JnmiEWY5amwqJgyDGbji1joYzVskiUtKAZLEsFOJhHsaQMWIZkhBKMJNUzIuuIBHMeZVmTzK0QIgBCPEAIjJYiYQBLG0QgYBRUlRmUVlbU5RMYmEtanKysYKMRQiOJiWId5WskJK2wp7iY1dZZbPJ11k+Aw8yMkRFiM0YCBijDL4euolR4jb3Eje0Srb+IzDh1bRVVvIibjmi3Gmm69CSPrv/AMzC5e3kk+0fLn4QhN1vROZl7xnKHrCExw/E/kjKKkcJRVQJYIQlpqyj1iuIQiP4YSy4Rwl1EAkoQkmZiihAUCKEIyRgYQjCtpUYQgFbSJhCMJrJiEIlLqHWZVXpCEinGE0jCEZlEIQjJKn+Ie4/edNzCP7qv9Q/aEJy8354fynLzHLwhCdS3//Z"/>
          <p:cNvSpPr>
            <a:spLocks noChangeAspect="1" noChangeArrowheads="1"/>
          </p:cNvSpPr>
          <p:nvPr/>
        </p:nvSpPr>
        <p:spPr bwMode="auto">
          <a:xfrm>
            <a:off x="215900" y="-744538"/>
            <a:ext cx="2466975" cy="1847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37894" name="AutoShape 12" descr="data:image/jpg;base64,/9j/4AAQSkZJRgABAQAAAQABAAD/2wCEAAkGBhQQDxUUDxQUFBQUFBQUFBQUFBQVFBQVFBQVFBQUFBQXHCYeFxkjGRQUHy8gJCcpLCwsFR4xNTAqNSYrLCkBCQoKDgwOFw8PGi0cHRwsKSksKSwpLCkpLCkpKSkpLCksKikpLCkpLCwpKSkpKSksKSwsKSkpLC0pKSkpKSkpKf/AABEIAMIBAwMBIgACEQEDEQH/xAAcAAACAgMBAQAAAAAAAAAAAAAAAQIDBAUGBwj/xAA8EAACAQMCAwYEBAMIAgMAAAABAgADBBESIQUGMRMiQVFhcQeBkaEyUoKxFEJyIyQzYqKy0fDB4UNTkv/EABkBAAMBAQEAAAAAAAAAAAAAAAABAgMEBf/EACcRAQEAAgIBBAEEAwEAAAAAAAABAhEDITEEEkFRMhMicZGBodFh/9oADAMBAAIRAxEAPwDw+EcUShCEIAQhCAEIQgCjihAhCEIAQhCAEIQjJJZMStZMSauJiTEgJISauLacuI2lFOZQ6SapjsJGTcSEAeYYhHA3V8gpreomfAH/AHD98SN5y89zf3BIKJ2tRtRGMr2jd4E/y5z3t+mwMh8Pq+m7IP8AMm3upB/bMyfiBdVFraNTaXGtjnd2BIAJ8QowAOgz7Tj3ZzXGfMZ6u62/MV1/D2NJS9XSGNNFpinTHdVSRkguSQRliPLE4c8X070aVND+YjtanvqqZwfYCYle7d/xuzbk95idz1PvtKTN+Lj9k1ez0vueIVKp/tajv/UxP0HQSjVFCam2lDmW4RQq1WwNhvmKayEXtn0WoxoQhNmZQjhAFCEIAQhCAEUcUCEIQgBCEIAQhCMjWTEgJMSauJCTEgJMSauJgy1GlIliyVJNIRmKAMQhCBrbW6ak6uhwVII/77Te81Vu1VKg3wQCf66akf7G+s52bu2Ha2dYHqi02H6HKn/S0zyk3MmeXVlaKKOE0WUeIo4EIRZjgGJCEJoyEIQgBFHCMFCOKAEUcIEUIQgBCEIAQhCMgJYJWJNYqqJiSEiJISFxIS1ZUJakVUDFLNMiREaMcUIGc3nLXe7VPz06i/Mrt9xNFNvyxV03A+X/AB/5mXL+NqM/DTCOZPE6HZ16i/ldh8tRx9sTGmsuzghFHAEI4QjDFMIQlsxFHCBCKOEAUIQjBQhCAEUcIEUI4oAQhCMgJMSAkxFVRMSQkRJCStMS2kJSJl2YyZNUkUlTzatabTAr0sSQxoRRxmJlcKqaayH1xMWTovpZT5MD9DJym5YWXhtOb6OLsn86o/1UA/dTNMJ03OlL/AceKFT+k5H+4/SczI4bvCUsfAxCOKaqPEUcUAxYRwmjIoQjgChCECKEcIAoQxCMFCOKAEIQgRQhNlQ5cuKiqyUmZW6EDIhsmtklnQ3fw/vaVMO1ElcZypB2+UfA+T3uqL1FOkocaSOp95F5Mdb2c86aESQjrUCjFWGCDgiIQXEhMi1fDSkIcZ8POSTrEp1doAyzC4nbgRWNfAlPELnMjRtSesBBopRnCEUA6njQ7Swpv10lD7BlIP3xOWE6vh57ThlVeulGx+htf7CcnMODqXH6tZ4HFCE3aCEIQDGhCE0YiEIoGIQjgRTL4Xwypc1VpUQC7nCgsq5PXGWIGfSYsYgHQ3vw84hR3e1qkHoUAqKd8bGmTNBWt2Q6XUqw6hgQR7g7z1X4d/Eyox/h7wPV1fgqim1U5G2K6qCzjfGsAkeOes9D41yxQuqeKlJW2zpffHrTbqB7EGc3Jz3jvc6GXXh8xYjxPTOK/C6rb1lq2YpVqerDUrhkCrnI77sygr65DDwz1nq3CqAS1ptWo2qkquew3TPmtSr+IY336Z6nrK/XxuPunYnb5cxDE+mLnhdncqTXtEYDxenSz+lqfT3nH8c+Etm6F6LVbUkZVWIqqf0sdQHrqmWPrOO+eiu55eO29k9Q4RSx9ATPTORLx7OkaVcahudI6pnqD69dvWS5b5eubRyxQV8A9m1FqZGMdWpkipnw/DtvOQaz4hTuGcUbjWzFj/ZOynJ6kYwZpll+pLJYrG4zt7Ja8bRKZ0KQhByHGw9Rn9poa/G7YZWntvkqg6sfKcHfWnFLgDthUUHYKxSj9EJUn6TZ8O4bVtaQC0maoer1HpKq+g1P9zOPLhyx73/R+/8Awu4xyxTuqnaItVCR3shANvHBYGZHCvhZSekxq1+/uUC4wR65mIeXuJXakUggU+Ar0CT6Aq5+kzeC2txZIUrVaYI2KtVB0+m5wPLrLnJnx4eZv68p3L2y7/gFMcPe3oogYsCGYgMSOpZj08Z57V4FWQnu6seKEOP9OZ3dpc1VcmqAwbI2q0CFUjqAzgdcZHrOPPK12GLU6TtvkGkyufMf4bGXw5ZWbyvlW4Vou2CMSF7RmbTu69I6blG9qyEH5MQG+8y6lKlVGx7M/wCbdPr1Hzm3us8ql25JhvFNhxPhb0T3hsejDdT7MNjMAzTezgizCKBut5OIehWpnxJHydCp/acnidDyVVxWZc9VyPdTnH3M1PF6Gi4qL5O2PYnI+xE58OuXKfeqiflWJCEJ0LKEcUYYxhCEtkIsRwxAhACPEMQDv+UPhPXue9dUrmlT20slOiysN8nU9ZSB6hWE9f4ZyRZ0ABRtaDMB1qUdTn9Tav3nhvw4uHW9XSlSqoDN2dPtNLMB3SxpuoUZx3nyozuJ7rwq7YhcKocb4X/CpZH4VcjW5x1Pj95yepz9s7uv4VPDLLIoKseyHXZ10D7jEm1iSuQ43x3hjPp3sZ8uhmPd3WD/AClvzvggE+CJ0+ZyZjVON9nvUDajsNXhn8q9ftPL983q7TdRRzFcLa0xUqK3UAsHXV/pAO/senQzmbrnZqY3qpUYnuaUD6E8PDc9dhpPnNtdp2zs1wiMEXVh9LaDvg4J06vkT6zz/mFezy1NHVGONbZydsnLHpnc4lYf+fImWu2zPO1WrkBnIG5JAGMeYG2Zqr3j9SpvVYn+pjuPNjnAE5l+aMAJQpDTnfUSWqHxPdxjPlPTuSOCUq1sHvLdnqgmo4qJijRwxKKqk790KSGyTqGQMb730mr7svH+zu8nO8J4FfcQrB7f+7UCFC1qmrU6bAuinOzYJGwHhnYzaJybUoVial/cVdsNimNJwNxpcuCOv8s7y74rSpDt9Y0aCVywJd222x1xj5Ymj5aoG9uXaov9lTXLNnZc7jHmxwf+9c8ubKftwkn/ABFxrQ8X5XrV2H8HaWJBH4qlECo/mxZgo39FGPOc7cXyWB0GnQNyNhRt6KqVJ6drXfU/j+FMH1GQZ65zDxilY2tWq+wVdKLnc5/Cu/ViQBPnC441Va4euHZKjsxLIxUjV4AjcDGB8p0+kyy5Zd+IWu3f2XDb68bXeXLUVbbskJUlfylVxgY8yTO0t+WV7MoiqFwB3cDbHhnpOP5GuC/D69a7rOuKqqlUku243VQc5JO3znQV+Y1pWi1UwcEodWCxx1z5NI5t71OtfTXU+GJxLlGxo0y/Z7jrqcnPn4znOJ8fsqI029ur4GxYY737kZmk5i5uqXHdBwmc4HTboJz+rM04uHOzedv8FI6mnzrXI0roRfyquV+YYkGbCjzCjritSUf56QVW+aMCp+0463M2CttN7x4/C9R0i3bYxb3NGop60LlFpZ9O93SfZhNZxHhVIsBURrOo3TVl6D+q1B0H1E0dwZkWHHatEaVIametKoA9M/oPT3GDD2WeCsqriHCalA99dj+F17yMPNWGxmCZ1VnzDb7gpUttX4lpEVrdvMtRq7j5NG/LVvcEm2uqGeuglqbef+HU3x7FpUy15G/tz/CbjRWQ+uPqJn82IO3Dr0qIp+Yyp/YTXXdk1B8NjY5BByp8cgyy+ralA8FY49mxt9hJs/fMoV/KMOKWCgT6DzO37x9mo6t/+Rn7mabWqhLdSeTfUf8AEI9hhYhiObHgfAK15VFOghY5GpsNoQH+Z2AOkS2bXBZ0XCvh/e3ADLQZEPR6v9kpHmobvMP6QZ6tyj8OFsjror21bTg1qjCkiA9SgAYr/VnPqM4naUQFQktuDuyqoBI64cjUw9dpycvqfb1P7p2aeR8M+B1ViDXrqq/zCnTqk48g7qAPfBnY8N5KsbTApoHfpkDtHz56nXb9OBLuaueqdAEVamPypnLN7L5ep2mu5ftLivm7r1Go0sd2krEOwP8A9n5Btnff0GxnDlz8nJN/H9M/LerXTcDICnHey2T5BVwPmTIUeKdsXp0woIXJqaTpHTunBJJx4ZHuNs6a84v/ABFVbe0UFgMu25SmmcNUqHwHkP5jt5mYFbjtOz1UqIy7HSCzAZLbknO7OdvD7YmMxt1lrpWGFv8ADZUbynaKXq1DUqnODVYDTn+bSNqa+Q3O+5baYHAOIGs9W7rMBb0Ae+RpUuR1Gd9gc+e485xvGK4Zj2tUBSSWckkY8dI6sfDGM+01PMvOP8RSp21uGpWlIDCHGuo/VqtUjYsWJIHQbTq4/T5cn5DLHt6Xyddm9qVruuxS21YRWOFFOn+J2ztqY7egBnGfEbnxbomjbYKZOqpjqARhKeei90ZYdcAdOvM8T5rrVqCW4bs7emAFopkKcfzVPzt45PyAmlnbx+mxxy9314F0st7lqbBkYqw6FSVO4wdwQdwSPnNrV5suXoi3NZkoAk9nTwi7nJ1Bca/Zif8AzNLCdRPSbPmmnVtmBBCIi0lBGkABNtIDeCqWwGJOk9TgH0Wx47bcL4NTas+h6w7Yg47WpqOV0UupXTjGQNiNWnJA+cwxkq1dnYs5LMerEkk+5O5nPfT42Wfa/e6rnvnluIGmiZFKn3sHq9Vh33b2/AvoCdixE5zhvD3uKyUqKlndgqqPEmYky+GcVq21TtLdzTcBlDDGQGBVsZ9CZrjxzDH24TWkOy584olsE4faFSlFFWuwAy9cHUx1enT7eE5F+JVGUKW7oGAo2UD2mGzknJOSdyT1JjEnHjmM0qVMGSEiJISlRdSbEz0faa5TOz5P5SFypd2RwP8A4adakKv6wTqUewyfMSMlRy1eUT2S15FtKmQ1JVPUDtNTY+ufLz+U03E/hzbAtpdqQH8xOoemVOTv06zKc2NPTzMiOlQZ2CopZicAKMkn0A3nenla2pXFJBQq1lI1vVaqAgUHvEoqA7DTtkA6gMzVcz315RdtJ7Gg7MtMUAtNNAJ0qSmGBxg4Y53mkyie2srK1r3K7ZfAPZDDFM+Dk/hb/L6+Epuqg0kod/Yfaawnzlo/cfttFcO9py6Vls9YRQlrSxFCEYUz1P4VXlSlSNe6rilY0jpCEL36h8FxupyVyxBJxgZ3nlhi1R5TcTLp9BcT+N/D0VkppWfBxinTVVcjx1sc49cZ9JwHGPizcXlRadAJa02IQHOtlBONRY4Ue+Np52TFmZ/o4W7vZWx61yz8O6T1hd3F4K9KmddQgHBcAEA1CxyMkHpkjpMjn3miqtDTb02p0MnBC5Lt1ycbKvTrOA4pzzUq0EoUES3o0wAq0yxYnxZnY5JJJJO0u5O5y/hNVOqNVKrUVqjHLEDBDYU7Meh+Uyy4Lnd5eJ8H14ii653rdgKNt/d6eAapQnta9TThqlWrgMepwowqjYDxmhS7dSSGbJzk537wwd/UbZl/GDT/AIioaBzTLkocae6dx3fD2mFOqSfCbasrXDOcsSdsewHQAdAPSVxQlJEUIQAhCEZCEmKcZpRbNXCPTDTGQEkJHEkIjiYMkJASYkrixTL6NUqQVJBHQg4I9iOkxxNry7Z0611SSvVSjTLd+pUBKAAFsNj82NP6pNU9V5SLi2pNTWqarAuzVm1BKe+ahO+jUCAMnJwcdcy3mHJwwDAgjuZYrVUtpcMBgdQdzj7gjRWvNa3HaUaVUrUyRbll0JUOpsuwQ9SCMDwAAA8Jlcm0biqGpVgQ6Och9kYBXdiDk686T3gMZ042E4suO7uU6aS+3tvuCZUNSqDWGpJWQqcYUhWVNWM5w5B8Nz6Ec7ztc27WlRW1KxVXokhtycMoO3lnfw8ZiXvxKpirWUKStOmtOgy7doyaAQ/5R3NjjoPWcTzBzC93UZiNCk5CBiQAFAC58QMbbRcXHn7v3eEY2/LT5l9E7D0JH1mOTLqB2YegP0P/ALnbl4Rl3ECISVTrIiEVO4MxxQjPaFRZUZm3FOYbCPG7Rl0iYo4pSRDMUMRkMwzHphogEYSwU4wkNhXiSFOWqktCxbPTG7KSVJa0qJiC4ASLmQBkwIaNViPTLNEemMlBEUuZZSYEkJISAkxEuJgy5BKBMy1XMmqFOoUYMACVIIBzjY53wQfCbLhPNde2rPVVyTUSsDvsGqo4DgdAQz6vqPGYdahtMNhFrYlRMRjzIxmRltoe+M9DkfUSoxocHPlC+ErKo6fT6SuZN2u598/UTGzJx8DHwccUJSmQzZmLUSZRSBpQmoisDs4dnM7souzlbTphilJilMsU5EpFsaVrRianMhREyw2GNojFOXinArGFQSSCRySwCBSVmnMgyJWAUBJMLJhJLRAlWIRsZEtAItKGlrNK2jBLJyIjEFRMTLsqmDMMS2kd5NU3bgFZqa67zLWttMKs2TJhqzCEUZkYQJijJmMdQUnxXB+UxDMm3/B7N+8x2GDIx82JnmiEWY5amwqJgyDGbji1joYzVskiUtKAZLEsFOJhHsaQMWIZkhBKMJNUzIuuIBHMeZVmTzK0QIgBCPEAIjJYiYQBLG0QgYBRUlRmUVlbU5RMYmEtanKysYKMRQiOJiWId5WskJK2wp7iY1dZZbPJ11k+Aw8yMkRFiM0YCBijDL4euolR4jb3Eje0Srb+IzDh1bRVVvIibjmi3Gmm69CSPrv/AMzC5e3kk+0fLn4QhN1vROZl7xnKHrCExw/E/kjKKkcJRVQJYIQlpqyj1iuIQiP4YSy4Rwl1EAkoQkmZiihAUCKEIyRgYQjCtpUYQgFbSJhCMJrJiEIlLqHWZVXpCEinGE0jCEZlEIQjJKn+Ie4/edNzCP7qv9Q/aEJy8354fynLzHLwhCdS3//Z"/>
          <p:cNvSpPr>
            <a:spLocks noChangeAspect="1" noChangeArrowheads="1"/>
          </p:cNvSpPr>
          <p:nvPr/>
        </p:nvSpPr>
        <p:spPr bwMode="auto">
          <a:xfrm>
            <a:off x="368300" y="-592138"/>
            <a:ext cx="2466975" cy="1847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37895" name="AutoShape 14" descr="data:image/jpg;base64,/9j/4AAQSkZJRgABAQAAAQABAAD/2wCEAAkGBhQQDxUUDxQUFBQUFBQUFBQUFBQVFBQVFBQVFBQUFBQXHCYeFxkjGRQUHy8gJCcpLCwsFR4xNTAqNSYrLCkBCQoKDgwOFw8PGi0cHRwsKSksKSwpLCkpLCkpKSkpLCksKikpLCkpLCwpKSkpKSksKSwsKSkpLC0pKSkpKSkpKf/AABEIAMIBAwMBIgACEQEDEQH/xAAcAAACAgMBAQAAAAAAAAAAAAAAAQIDBAUGBwj/xAA8EAACAQMCAwYEBAMIAgMAAAABAgADBBESIQUGMRMiQVFhcQeBkaEyUoKxFEJyIyQzYqKy0fDB4UNTkv/EABkBAAMBAQEAAAAAAAAAAAAAAAABAgMEBf/EACcRAQEAAgIBBAEEAwEAAAAAAAABAhEDITEEEkFRMhMicZGBodFh/9oADAMBAAIRAxEAPwDw+EcUShCEIAQhCAEIQgCjihAhCEIAQhCAEIQjJJZMStZMSauJiTEgJISauLacuI2lFOZQ6SapjsJGTcSEAeYYhHA3V8gpreomfAH/AHD98SN5y89zf3BIKJ2tRtRGMr2jd4E/y5z3t+mwMh8Pq+m7IP8AMm3upB/bMyfiBdVFraNTaXGtjnd2BIAJ8QowAOgz7Tj3ZzXGfMZ6u62/MV1/D2NJS9XSGNNFpinTHdVSRkguSQRliPLE4c8X070aVND+YjtanvqqZwfYCYle7d/xuzbk95idz1PvtKTN+Lj9k1ez0vueIVKp/tajv/UxP0HQSjVFCam2lDmW4RQq1WwNhvmKayEXtn0WoxoQhNmZQjhAFCEIAQhCAEUcUCEIQgBCEIAQhCMjWTEgJMSauJCTEgJMSauJgy1GlIliyVJNIRmKAMQhCBrbW6ak6uhwVII/77Te81Vu1VKg3wQCf66akf7G+s52bu2Ha2dYHqi02H6HKn/S0zyk3MmeXVlaKKOE0WUeIo4EIRZjgGJCEJoyEIQgBFHCMFCOKAEUcIEUIQgBCEIAQhCMgJYJWJNYqqJiSEiJISFxIS1ZUJakVUDFLNMiREaMcUIGc3nLXe7VPz06i/Mrt9xNFNvyxV03A+X/AB/5mXL+NqM/DTCOZPE6HZ16i/ldh8tRx9sTGmsuzghFHAEI4QjDFMIQlsxFHCBCKOEAUIQjBQhCAEUcIEUI4oAQhCMgJMSAkxFVRMSQkRJCStMS2kJSJl2YyZNUkUlTzatabTAr0sSQxoRRxmJlcKqaayH1xMWTovpZT5MD9DJym5YWXhtOb6OLsn86o/1UA/dTNMJ03OlL/AceKFT+k5H+4/SczI4bvCUsfAxCOKaqPEUcUAxYRwmjIoQjgChCECKEcIAoQxCMFCOKAEIQgRQhNlQ5cuKiqyUmZW6EDIhsmtklnQ3fw/vaVMO1ElcZypB2+UfA+T3uqL1FOkocaSOp95F5Mdb2c86aESQjrUCjFWGCDgiIQXEhMi1fDSkIcZ8POSTrEp1doAyzC4nbgRWNfAlPELnMjRtSesBBopRnCEUA6njQ7Swpv10lD7BlIP3xOWE6vh57ThlVeulGx+htf7CcnMODqXH6tZ4HFCE3aCEIQDGhCE0YiEIoGIQjgRTL4Xwypc1VpUQC7nCgsq5PXGWIGfSYsYgHQ3vw84hR3e1qkHoUAqKd8bGmTNBWt2Q6XUqw6hgQR7g7z1X4d/Eyox/h7wPV1fgqim1U5G2K6qCzjfGsAkeOes9D41yxQuqeKlJW2zpffHrTbqB7EGc3Jz3jvc6GXXh8xYjxPTOK/C6rb1lq2YpVqerDUrhkCrnI77sygr65DDwz1nq3CqAS1ptWo2qkquew3TPmtSr+IY336Z6nrK/XxuPunYnb5cxDE+mLnhdncqTXtEYDxenSz+lqfT3nH8c+Etm6F6LVbUkZVWIqqf0sdQHrqmWPrOO+eiu55eO29k9Q4RSx9ATPTORLx7OkaVcahudI6pnqD69dvWS5b5eubRyxQV8A9m1FqZGMdWpkipnw/DtvOQaz4hTuGcUbjWzFj/ZOynJ6kYwZpll+pLJYrG4zt7Ja8bRKZ0KQhByHGw9Rn9poa/G7YZWntvkqg6sfKcHfWnFLgDthUUHYKxSj9EJUn6TZ8O4bVtaQC0maoer1HpKq+g1P9zOPLhyx73/R+/8Awu4xyxTuqnaItVCR3shANvHBYGZHCvhZSekxq1+/uUC4wR65mIeXuJXakUggU+Ar0CT6Aq5+kzeC2txZIUrVaYI2KtVB0+m5wPLrLnJnx4eZv68p3L2y7/gFMcPe3oogYsCGYgMSOpZj08Z57V4FWQnu6seKEOP9OZ3dpc1VcmqAwbI2q0CFUjqAzgdcZHrOPPK12GLU6TtvkGkyufMf4bGXw5ZWbyvlW4Vou2CMSF7RmbTu69I6blG9qyEH5MQG+8y6lKlVGx7M/wCbdPr1Hzm3us8ql25JhvFNhxPhb0T3hsejDdT7MNjMAzTezgizCKBut5OIehWpnxJHydCp/acnidDyVVxWZc9VyPdTnH3M1PF6Gi4qL5O2PYnI+xE58OuXKfeqiflWJCEJ0LKEcUYYxhCEtkIsRwxAhACPEMQDv+UPhPXue9dUrmlT20slOiysN8nU9ZSB6hWE9f4ZyRZ0ABRtaDMB1qUdTn9Tav3nhvw4uHW9XSlSqoDN2dPtNLMB3SxpuoUZx3nyozuJ7rwq7YhcKocb4X/CpZH4VcjW5x1Pj95yepz9s7uv4VPDLLIoKseyHXZ10D7jEm1iSuQ43x3hjPp3sZ8uhmPd3WD/AClvzvggE+CJ0+ZyZjVON9nvUDajsNXhn8q9ftPL983q7TdRRzFcLa0xUqK3UAsHXV/pAO/senQzmbrnZqY3qpUYnuaUD6E8PDc9dhpPnNtdp2zs1wiMEXVh9LaDvg4J06vkT6zz/mFezy1NHVGONbZydsnLHpnc4lYf+fImWu2zPO1WrkBnIG5JAGMeYG2Zqr3j9SpvVYn+pjuPNjnAE5l+aMAJQpDTnfUSWqHxPdxjPlPTuSOCUq1sHvLdnqgmo4qJijRwxKKqk790KSGyTqGQMb730mr7svH+zu8nO8J4FfcQrB7f+7UCFC1qmrU6bAuinOzYJGwHhnYzaJybUoVial/cVdsNimNJwNxpcuCOv8s7y74rSpDt9Y0aCVywJd222x1xj5Ymj5aoG9uXaov9lTXLNnZc7jHmxwf+9c8ubKftwkn/ABFxrQ8X5XrV2H8HaWJBH4qlECo/mxZgo39FGPOc7cXyWB0GnQNyNhRt6KqVJ6drXfU/j+FMH1GQZ65zDxilY2tWq+wVdKLnc5/Cu/ViQBPnC441Va4euHZKjsxLIxUjV4AjcDGB8p0+kyy5Zd+IWu3f2XDb68bXeXLUVbbskJUlfylVxgY8yTO0t+WV7MoiqFwB3cDbHhnpOP5GuC/D69a7rOuKqqlUku243VQc5JO3znQV+Y1pWi1UwcEodWCxx1z5NI5t71OtfTXU+GJxLlGxo0y/Z7jrqcnPn4znOJ8fsqI029ur4GxYY737kZmk5i5uqXHdBwmc4HTboJz+rM04uHOzedv8FI6mnzrXI0roRfyquV+YYkGbCjzCjritSUf56QVW+aMCp+0463M2CttN7x4/C9R0i3bYxb3NGop60LlFpZ9O93SfZhNZxHhVIsBURrOo3TVl6D+q1B0H1E0dwZkWHHatEaVIametKoA9M/oPT3GDD2WeCsqriHCalA99dj+F17yMPNWGxmCZ1VnzDb7gpUttX4lpEVrdvMtRq7j5NG/LVvcEm2uqGeuglqbef+HU3x7FpUy15G/tz/CbjRWQ+uPqJn82IO3Dr0qIp+Yyp/YTXXdk1B8NjY5BByp8cgyy+ralA8FY49mxt9hJs/fMoV/KMOKWCgT6DzO37x9mo6t/+Rn7mabWqhLdSeTfUf8AEI9hhYhiObHgfAK15VFOghY5GpsNoQH+Z2AOkS2bXBZ0XCvh/e3ADLQZEPR6v9kpHmobvMP6QZ6tyj8OFsjror21bTg1qjCkiA9SgAYr/VnPqM4naUQFQktuDuyqoBI64cjUw9dpycvqfb1P7p2aeR8M+B1ViDXrqq/zCnTqk48g7qAPfBnY8N5KsbTApoHfpkDtHz56nXb9OBLuaueqdAEVamPypnLN7L5ep2mu5ftLivm7r1Go0sd2krEOwP8A9n5Btnff0GxnDlz8nJN/H9M/LerXTcDICnHey2T5BVwPmTIUeKdsXp0woIXJqaTpHTunBJJx4ZHuNs6a84v/ABFVbe0UFgMu25SmmcNUqHwHkP5jt5mYFbjtOz1UqIy7HSCzAZLbknO7OdvD7YmMxt1lrpWGFv8ADZUbynaKXq1DUqnODVYDTn+bSNqa+Q3O+5baYHAOIGs9W7rMBb0Ae+RpUuR1Gd9gc+e485xvGK4Zj2tUBSSWckkY8dI6sfDGM+01PMvOP8RSp21uGpWlIDCHGuo/VqtUjYsWJIHQbTq4/T5cn5DLHt6Xyddm9qVruuxS21YRWOFFOn+J2ztqY7egBnGfEbnxbomjbYKZOqpjqARhKeei90ZYdcAdOvM8T5rrVqCW4bs7emAFopkKcfzVPzt45PyAmlnbx+mxxy9314F0st7lqbBkYqw6FSVO4wdwQdwSPnNrV5suXoi3NZkoAk9nTwi7nJ1Bca/Zif8AzNLCdRPSbPmmnVtmBBCIi0lBGkABNtIDeCqWwGJOk9TgH0Wx47bcL4NTas+h6w7Yg47WpqOV0UupXTjGQNiNWnJA+cwxkq1dnYs5LMerEkk+5O5nPfT42Wfa/e6rnvnluIGmiZFKn3sHq9Vh33b2/AvoCdixE5zhvD3uKyUqKlndgqqPEmYky+GcVq21TtLdzTcBlDDGQGBVsZ9CZrjxzDH24TWkOy584olsE4faFSlFFWuwAy9cHUx1enT7eE5F+JVGUKW7oGAo2UD2mGzknJOSdyT1JjEnHjmM0qVMGSEiJISlRdSbEz0faa5TOz5P5SFypd2RwP8A4adakKv6wTqUewyfMSMlRy1eUT2S15FtKmQ1JVPUDtNTY+ufLz+U03E/hzbAtpdqQH8xOoemVOTv06zKc2NPTzMiOlQZ2CopZicAKMkn0A3nenla2pXFJBQq1lI1vVaqAgUHvEoqA7DTtkA6gMzVcz315RdtJ7Gg7MtMUAtNNAJ0qSmGBxg4Y53mkyie2srK1r3K7ZfAPZDDFM+Dk/hb/L6+Epuqg0kod/Yfaawnzlo/cfttFcO9py6Vls9YRQlrSxFCEYUz1P4VXlSlSNe6rilY0jpCEL36h8FxupyVyxBJxgZ3nlhi1R5TcTLp9BcT+N/D0VkppWfBxinTVVcjx1sc49cZ9JwHGPizcXlRadAJa02IQHOtlBONRY4Ue+Np52TFmZ/o4W7vZWx61yz8O6T1hd3F4K9KmddQgHBcAEA1CxyMkHpkjpMjn3miqtDTb02p0MnBC5Lt1ycbKvTrOA4pzzUq0EoUES3o0wAq0yxYnxZnY5JJJJO0u5O5y/hNVOqNVKrUVqjHLEDBDYU7Meh+Uyy4Lnd5eJ8H14ii653rdgKNt/d6eAapQnta9TThqlWrgMepwowqjYDxmhS7dSSGbJzk537wwd/UbZl/GDT/AIioaBzTLkocae6dx3fD2mFOqSfCbasrXDOcsSdsewHQAdAPSVxQlJEUIQAhCEZCEmKcZpRbNXCPTDTGQEkJHEkIjiYMkJASYkrixTL6NUqQVJBHQg4I9iOkxxNry7Z0611SSvVSjTLd+pUBKAAFsNj82NP6pNU9V5SLi2pNTWqarAuzVm1BKe+ahO+jUCAMnJwcdcy3mHJwwDAgjuZYrVUtpcMBgdQdzj7gjRWvNa3HaUaVUrUyRbll0JUOpsuwQ9SCMDwAAA8Jlcm0biqGpVgQ6Och9kYBXdiDk686T3gMZ042E4suO7uU6aS+3tvuCZUNSqDWGpJWQqcYUhWVNWM5w5B8Nz6Ec7ztc27WlRW1KxVXokhtycMoO3lnfw8ZiXvxKpirWUKStOmtOgy7doyaAQ/5R3NjjoPWcTzBzC93UZiNCk5CBiQAFAC58QMbbRcXHn7v3eEY2/LT5l9E7D0JH1mOTLqB2YegP0P/ALnbl4Rl3ECISVTrIiEVO4MxxQjPaFRZUZm3FOYbCPG7Rl0iYo4pSRDMUMRkMwzHphogEYSwU4wkNhXiSFOWqktCxbPTG7KSVJa0qJiC4ASLmQBkwIaNViPTLNEemMlBEUuZZSYEkJISAkxEuJgy5BKBMy1XMmqFOoUYMACVIIBzjY53wQfCbLhPNde2rPVVyTUSsDvsGqo4DgdAQz6vqPGYdahtMNhFrYlRMRjzIxmRltoe+M9DkfUSoxocHPlC+ErKo6fT6SuZN2u598/UTGzJx8DHwccUJSmQzZmLUSZRSBpQmoisDs4dnM7souzlbTphilJilMsU5EpFsaVrRianMhREyw2GNojFOXinArGFQSSCRySwCBSVmnMgyJWAUBJMLJhJLRAlWIRsZEtAItKGlrNK2jBLJyIjEFRMTLsqmDMMS2kd5NU3bgFZqa67zLWttMKs2TJhqzCEUZkYQJijJmMdQUnxXB+UxDMm3/B7N+8x2GDIx82JnmiEWY5amwqJgyDGbji1joYzVskiUtKAZLEsFOJhHsaQMWIZkhBKMJNUzIuuIBHMeZVmTzK0QIgBCPEAIjJYiYQBLG0QgYBRUlRmUVlbU5RMYmEtanKysYKMRQiOJiWId5WskJK2wp7iY1dZZbPJ11k+Aw8yMkRFiM0YCBijDL4euolR4jb3Eje0Srb+IzDh1bRVVvIibjmi3Gmm69CSPrv/AMzC5e3kk+0fLn4QhN1vROZl7xnKHrCExw/E/kjKKkcJRVQJYIQlpqyj1iuIQiP4YSy4Rwl1EAkoQkmZiihAUCKEIyRgYQjCtpUYQgFbSJhCMJrJiEIlLqHWZVXpCEinGE0jCEZlEIQjJKn+Ie4/edNzCP7qv9Q/aEJy8354fynLzHLwhCdS3//Z"/>
          <p:cNvSpPr>
            <a:spLocks noChangeAspect="1" noChangeArrowheads="1"/>
          </p:cNvSpPr>
          <p:nvPr/>
        </p:nvSpPr>
        <p:spPr bwMode="auto">
          <a:xfrm>
            <a:off x="520700" y="-439738"/>
            <a:ext cx="2466975" cy="1847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pic>
        <p:nvPicPr>
          <p:cNvPr id="2064" name="Picture 16" descr="http://botany.cz/foto/poapratensisherb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50" y="763588"/>
            <a:ext cx="532765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22" descr="http://t3.gstatic.com/images?q=tbn:ANd9GcTUHD_TPi7LHU-cCY7NzYwApyYLnqAKirwbP-J_6C_bwxYdK7LFaQ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68650" y="4167188"/>
            <a:ext cx="160972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8" name="AutoShape 24" descr="data:image/jpg;base64,/9j/4AAQSkZJRgABAQAAAQABAAD/2wCEAAkGBhMSEBAUEBQWFBUWGRUYExQWFRUVFhUWFBYWFSAUFxUYHCYfGBwoHBseHy8gIycpLCwwFyAxNTQqNSYrLCkBCQoKDgwOGg8PGCkdHh8pKSwvKSkpKSkpKSkpKSksKTUtKSkpKSkpLyo1KS41KTUpKSkpKSkpMikpKSksKSkpKf/AABEIAGYAQgMBIgACEQEDEQH/xAAbAAACAwEBAQAAAAAAAAAAAAAABAIDBQEHBv/EADkQAAEDAgMGAwQHCQAAAAAAAAEAAhEDIQQSMSJBUWFxgQWRoRMysdEkQlJikrLBBiMzQ3JzgqLh/8QAGAEBAQEBAQAAAAAAAAAAAAAAAAECBAP/xAAdEQEBAAMBAAMBAAAAAAAAAAAAAREhMQJBQmES/9oADAMBAAIRAxEAPwD15CELleoCVwFQvBeZ2jLW/ZaLDudSlPG67w6mGcz1tEHlvVngdEBjiHFxJGc3iRwlFaKEIUo44xc6Xk8IVdFxNzYH3Ry4n5KFYZ3ZNzbv5ncz0k9kwSoBCEIOwlfEp9k/LMxu1teybVNTEND2NOrpjstIzcaRVZTfMAZi7cTaIHUrSwrA1jYECBabBZXhuEzN1IAeSQd97BbRQly4q69fI0u1jQcTuHc2ViQx2LDXS6ctOHugTLjZo+JUpeG8NRytvdxu48XOufl2VijSqhzWubcEAg9VJFgQhCglKwMbTFWsIJEt2T/QbiU23GvFRzXGdtoB5GRHoLqRwhY5zrQ6zfulxPzVyhvDe7PHa6Tp6KVOsHTlIMGDG48FhijVfmDWkbUyTAgWaJ5ATHNbODw2RoEyd5iJKpF0JGjQFSnXn+Y547NAYPyhN164Y1zj9VrnfhEqvw+jlpU2nUNE9Tc+qz0vWP8AslXOWrSd71JwaelwFvrMwVBrcXiC0QXMpuPWStNTzNJ54EIQq0y8TiS10VWyAWua8DQZt54J+qdpgHM+QsfULtejma5umYETrqo027XRoHmf+BWospm0cLdORUlRXpunMyM29pMB44E7jwPmpYXFNeJEgizmkQ5p4FTIp8QYXBrdQ5zWO6EyfQR3TiT8RxrKYbndBlpDdXGCNGi6tpYguEhjgOLxl/1mfNM4qK2D6Q7nTb6OITRMapWfpA/tn8wUyczo+q3Xm4/V7C/cKEWhx4IUpQq0FVRG1VPF1v8AFoHxVwVWG93qSfMlaZqxKPHtYLDlGntANogbm8uZnkl8XWNWqaDTsi9dw4bqY671pNEAAWjQbgBuCxL/AETZCn4e5gcGhr80y47NQzvLrh3oncPVzMabyReY1GvrKmlqdQNfUbeZzNAEmHi4/ECrjC4dA/fTwZ8XAqzDMhgHUk9bpZlQE1XaHYZG8WnTumwT0Hqk6RJCEIqNR0AngCfK6Sx+N9jQBF3QGsHF5Aj1TWKGw4cRH4jH6rNpj2+IzH+HRs37z737LHu41O1m8MeD4D2VPau92088XH5J6UFcW/MkiyYdlK4yt7MufBJyOsNTlIMeZTD3gCSvn/Gce4h0HIWkNA4h8DXfppzS7VtU6JGUztNG196TcdtyZB4KnC1MwLvtEnyt+nqrkmgIQhAt4kJpkAxmLRI3S7VW4fCim0NboPWZknuhCzJm5/GfssXHaWXELfw0VJLyQLRqZv1AhZHj/h5rUMlOGEOYQ8yXC8E9UIUG1gaZFNgMCGiYJM9z590wGxxXEIJIQhB//9k="/>
          <p:cNvSpPr>
            <a:spLocks noChangeAspect="1" noChangeArrowheads="1"/>
          </p:cNvSpPr>
          <p:nvPr/>
        </p:nvSpPr>
        <p:spPr bwMode="auto">
          <a:xfrm>
            <a:off x="63500" y="-477838"/>
            <a:ext cx="628650" cy="97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sp>
        <p:nvSpPr>
          <p:cNvPr id="37899" name="AutoShape 26" descr="data:image/jpg;base64,/9j/4AAQSkZJRgABAQAAAQABAAD/2wCEAAkGBhMSEBAUEBQWFBUWGRUYExQWFRUVFhUWFBYWFSAUFxUYHCYfGBwoHBseHy8gIycpLCwwFyAxNTQqNSYrLCkBCQoKDgwOGg8PGCkdHh8pKSwvKSkpKSkpKSkpKSksKTUtKSkpKSkpLyo1KS41KTUpKSkpKSkpMikpKSksKSkpKf/AABEIAGYAQgMBIgACEQEDEQH/xAAbAAACAwEBAQAAAAAAAAAAAAAABAIDBQEHBv/EADkQAAEDAgMGAwQHCQAAAAAAAAEAAhEDIQQSMSJBUWFxgQWRoRMysdEkQlJikrLBBiMzQ3JzgqLh/8QAGAEBAQEBAQAAAAAAAAAAAAAAAAECBAP/xAAdEQEBAAMBAAMBAAAAAAAAAAAAAREhMQJBQmES/9oADAMBAAIRAxEAPwD15CELleoCVwFQvBeZ2jLW/ZaLDudSlPG67w6mGcz1tEHlvVngdEBjiHFxJGc3iRwlFaKEIUo44xc6Xk8IVdFxNzYH3Ry4n5KFYZ3ZNzbv5ncz0k9kwSoBCEIOwlfEp9k/LMxu1teybVNTEND2NOrpjstIzcaRVZTfMAZi7cTaIHUrSwrA1jYECBabBZXhuEzN1IAeSQd97BbRQly4q69fI0u1jQcTuHc2ViQx2LDXS6ctOHugTLjZo+JUpeG8NRytvdxu48XOufl2VijSqhzWubcEAg9VJFgQhCglKwMbTFWsIJEt2T/QbiU23GvFRzXGdtoB5GRHoLqRwhY5zrQ6zfulxPzVyhvDe7PHa6Tp6KVOsHTlIMGDG48FhijVfmDWkbUyTAgWaJ5ATHNbODw2RoEyd5iJKpF0JGjQFSnXn+Y547NAYPyhN164Y1zj9VrnfhEqvw+jlpU2nUNE9Tc+qz0vWP8AslXOWrSd71JwaelwFvrMwVBrcXiC0QXMpuPWStNTzNJ54EIQq0y8TiS10VWyAWua8DQZt54J+qdpgHM+QsfULtejma5umYETrqo027XRoHmf+BWospm0cLdORUlRXpunMyM29pMB44E7jwPmpYXFNeJEgizmkQ5p4FTIp8QYXBrdQ5zWO6EyfQR3TiT8RxrKYbndBlpDdXGCNGi6tpYguEhjgOLxl/1mfNM4qK2D6Q7nTb6OITRMapWfpA/tn8wUyczo+q3Xm4/V7C/cKEWhx4IUpQq0FVRG1VPF1v8AFoHxVwVWG93qSfMlaZqxKPHtYLDlGntANogbm8uZnkl8XWNWqaDTsi9dw4bqY671pNEAAWjQbgBuCxL/AETZCn4e5gcGhr80y47NQzvLrh3oncPVzMabyReY1GvrKmlqdQNfUbeZzNAEmHi4/ECrjC4dA/fTwZ8XAqzDMhgHUk9bpZlQE1XaHYZG8WnTumwT0Hqk6RJCEIqNR0AngCfK6Sx+N9jQBF3QGsHF5Aj1TWKGw4cRH4jH6rNpj2+IzH+HRs37z737LHu41O1m8MeD4D2VPau92088XH5J6UFcW/MkiyYdlK4yt7MufBJyOsNTlIMeZTD3gCSvn/Gce4h0HIWkNA4h8DXfppzS7VtU6JGUztNG196TcdtyZB4KnC1MwLvtEnyt+nqrkmgIQhAt4kJpkAxmLRI3S7VW4fCim0NboPWZknuhCzJm5/GfssXHaWXELfw0VJLyQLRqZv1AhZHj/h5rUMlOGEOYQ8yXC8E9UIUG1gaZFNgMCGiYJM9z590wGxxXEIJIQhB//9k="/>
          <p:cNvSpPr>
            <a:spLocks noChangeAspect="1" noChangeArrowheads="1"/>
          </p:cNvSpPr>
          <p:nvPr/>
        </p:nvSpPr>
        <p:spPr bwMode="auto">
          <a:xfrm>
            <a:off x="215900" y="160338"/>
            <a:ext cx="6286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/>
          <a:lstStyle/>
          <a:p>
            <a:endParaRPr lang="cs-CZ">
              <a:latin typeface="Candara" pitchFamily="34" charset="0"/>
            </a:endParaRPr>
          </a:p>
        </p:txBody>
      </p:sp>
      <p:pic>
        <p:nvPicPr>
          <p:cNvPr id="2082" name="Picture 34" descr="http://www.pyly.cz/images/rostliny/small/kostravalucni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636000" y="4167188"/>
            <a:ext cx="968375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01" name="TextovéPole 7"/>
          <p:cNvSpPr txBox="1">
            <a:spLocks noChangeArrowheads="1"/>
          </p:cNvSpPr>
          <p:nvPr/>
        </p:nvSpPr>
        <p:spPr bwMode="auto">
          <a:xfrm>
            <a:off x="6624638" y="646113"/>
            <a:ext cx="287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r>
              <a:rPr lang="cs-CZ">
                <a:latin typeface="Candara" pitchFamily="34" charset="0"/>
              </a:rPr>
              <a:t>KOSTŘAVA LUČNÍ</a:t>
            </a:r>
          </a:p>
        </p:txBody>
      </p:sp>
      <p:sp>
        <p:nvSpPr>
          <p:cNvPr id="37902" name="TextovéPole 8"/>
          <p:cNvSpPr txBox="1">
            <a:spLocks noChangeArrowheads="1"/>
          </p:cNvSpPr>
          <p:nvPr/>
        </p:nvSpPr>
        <p:spPr bwMode="auto">
          <a:xfrm>
            <a:off x="2087563" y="3708400"/>
            <a:ext cx="9572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0" tIns="45716" rIns="91430" bIns="45716">
            <a:spAutoFit/>
          </a:bodyPr>
          <a:lstStyle/>
          <a:p>
            <a:r>
              <a:rPr lang="cs-CZ">
                <a:latin typeface="Candara" pitchFamily="34" charset="0"/>
              </a:rPr>
              <a:t>LIPNICE</a:t>
            </a:r>
          </a:p>
        </p:txBody>
      </p:sp>
      <p:sp>
        <p:nvSpPr>
          <p:cNvPr id="37903" name="TextovéPole 9"/>
          <p:cNvSpPr txBox="1">
            <a:spLocks noChangeArrowheads="1"/>
          </p:cNvSpPr>
          <p:nvPr/>
        </p:nvSpPr>
        <p:spPr bwMode="auto">
          <a:xfrm rot="10800000" flipV="1">
            <a:off x="6840538" y="3563938"/>
            <a:ext cx="17954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6" rIns="91430" bIns="45716">
            <a:spAutoFit/>
          </a:bodyPr>
          <a:lstStyle/>
          <a:p>
            <a:r>
              <a:rPr lang="cs-CZ">
                <a:latin typeface="Candara" pitchFamily="34" charset="0"/>
              </a:rPr>
              <a:t>KOSTŘAVA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Font typeface="StarSymbol"/>
              <a:buNone/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Ovsík vyvýšený a tomka vonná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768475"/>
            <a:ext cx="9072563" cy="4989513"/>
          </a:xfrm>
        </p:spPr>
        <p:txBody>
          <a:bodyPr>
            <a:normAutofit lnSpcReduction="10000"/>
          </a:bodyPr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32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cs-CZ" sz="28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cs-CZ" sz="24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>
                <a:ln>
                  <a:noFill/>
                </a:ln>
                <a:latin typeface="Arial" pitchFamily="18"/>
                <a:ea typeface="Lucida Sans Unicode" pitchFamily="2"/>
                <a:cs typeface="Mangal" pitchFamily="2"/>
              </a:defRPr>
            </a:lvl9pPr>
          </a:lstStyle>
          <a:p>
            <a:pPr fontAlgn="auto">
              <a:defRPr/>
            </a:pPr>
            <a:r>
              <a:rPr b="1"/>
              <a:t>Ovsík vyvýšený </a:t>
            </a:r>
            <a:r>
              <a:t>je tráva, jejíž lesklá stébla dorůstají téměř dvoumetrové délky. Tvoří mohutné trsy s drsnými našedle zelenými listy a s kvítky vřídkých, jemných latách.</a:t>
            </a:r>
          </a:p>
          <a:p>
            <a:pPr fontAlgn="auto">
              <a:defRPr/>
            </a:pPr>
            <a:r>
              <a:rPr b="1"/>
              <a:t>Tomka vonná </a:t>
            </a:r>
            <a:r>
              <a:t>je velmi aromatická tráva nasládlé chuti. Tvoří husté trsy a poznáme ji nejen podle vůně rozemnutých listů, ale také podle toho, že má listové pochvy poseté svazečky hnědavých chloupků. Vůni této trávy způsobuje látka zvaná </a:t>
            </a:r>
            <a:r>
              <a:rPr b="1"/>
              <a:t>kumarin.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t2.gstatic.com/images?q=tbn:ANd9GcTuE5lq33MjA5iX1mKl_zOsKPU1ZKsTRa27tWIbAfoF5Ygo7w5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800" y="1403350"/>
            <a:ext cx="180022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t0.gstatic.com/images?q=tbn:ANd9GcRCETx72S9hUpywfJBjSUWaZxsRftcYKhps8kek_YEWpne4-5MAG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800" y="4578350"/>
            <a:ext cx="18002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http://t1.gstatic.com/images?q=tbn:ANd9GcSwatJxAchpxCuwymseAVRQmNpNyiWfw7XLSOj46BMB4iHTfVvJ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76488" y="1403350"/>
            <a:ext cx="23034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http://t0.gstatic.com/images?q=tbn:ANd9GcQXEph8hCgRy1D1VyF5IDX9U78DEM0UrEgZwu4Oq9O2ra7AVZzGW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76488" y="4578350"/>
            <a:ext cx="230346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TextovéPole 1"/>
          <p:cNvSpPr txBox="1">
            <a:spLocks noChangeArrowheads="1"/>
          </p:cNvSpPr>
          <p:nvPr/>
        </p:nvSpPr>
        <p:spPr bwMode="auto">
          <a:xfrm>
            <a:off x="1008063" y="900113"/>
            <a:ext cx="19224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0" tIns="45716" rIns="91430" bIns="45716">
            <a:spAutoFit/>
          </a:bodyPr>
          <a:lstStyle/>
          <a:p>
            <a:r>
              <a:rPr lang="cs-CZ">
                <a:solidFill>
                  <a:srgbClr val="C00000"/>
                </a:solidFill>
                <a:latin typeface="Candara" pitchFamily="34" charset="0"/>
              </a:rPr>
              <a:t>OVSÍK  VYVÝŠENÝ</a:t>
            </a:r>
          </a:p>
        </p:txBody>
      </p:sp>
      <p:pic>
        <p:nvPicPr>
          <p:cNvPr id="3082" name="Picture 10" descr="http://t0.gstatic.com/images?q=tbn:ANd9GcRKTDHlWDffjxpC8arxqJtHwOwE7PipkMYC27unyVqyBWkzyKI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24825" y="4594225"/>
            <a:ext cx="1757363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http://t3.gstatic.com/images?q=tbn:ANd9GcTtzxIA9Sen7Py6miFt0reuYuKiRgGAJnLjO9VAceuz7yNifwN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57850" y="1419225"/>
            <a:ext cx="2466975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http://t3.gstatic.com/images?q=tbn:ANd9GcSRExGXL8kbF2MffiWgixz32CVo10Gk3NU7lWXFwF5cDo-cFiG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15350" y="1419225"/>
            <a:ext cx="1104900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http://t1.gstatic.com/images?q=tbn:ANd9GcQFmG6WBjgWhTUWWwpAKOItH2yspBsJZv_r8NjuNtIXk1amtKll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02288" y="4594225"/>
            <a:ext cx="2317750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0" name="TextovéPole 3"/>
          <p:cNvSpPr txBox="1">
            <a:spLocks noChangeArrowheads="1"/>
          </p:cNvSpPr>
          <p:nvPr/>
        </p:nvSpPr>
        <p:spPr bwMode="auto">
          <a:xfrm>
            <a:off x="6761163" y="900113"/>
            <a:ext cx="1730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0" tIns="45716" rIns="91430" bIns="45716">
            <a:spAutoFit/>
          </a:bodyPr>
          <a:lstStyle/>
          <a:p>
            <a:r>
              <a:rPr lang="cs-CZ">
                <a:solidFill>
                  <a:srgbClr val="C00000"/>
                </a:solidFill>
                <a:latin typeface="Candara" pitchFamily="34" charset="0"/>
              </a:rPr>
              <a:t>TOMKA VONNÁ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35985"/>
            <a:ext cx="9072563" cy="1259946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ODPOVĚZ  NA  OTÁZKY:</a:t>
            </a: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419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Která rostlina kvete na louce nejpozději?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Co je to senoseč a kdy nastává?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 Jmenuj nejlepší luční rostliny.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Jaký je rozdíl mezi psárkou a bojínkem?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Čemu říkáme odnožování?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Jaké trávě se lidově říká chundelka?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Specifickou vůni jedné trávy způsobuje látka zvaná </a:t>
            </a:r>
            <a:r>
              <a:rPr lang="cs-CZ" b="1" smtClean="0"/>
              <a:t>kumarin</a:t>
            </a:r>
            <a:r>
              <a:rPr lang="cs-CZ" smtClean="0"/>
              <a:t>. Jak se tato tráva jmenuje?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r>
              <a:rPr lang="cs-CZ" smtClean="0"/>
              <a:t>Jmenuj trávu, jejíž stébla dorůstají až do 2 metrů.</a:t>
            </a:r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endParaRPr lang="cs-CZ" smtClean="0"/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endParaRPr lang="cs-CZ" smtClean="0"/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endParaRPr lang="cs-CZ" smtClean="0"/>
          </a:p>
          <a:p>
            <a:pPr marL="514350" indent="-514350">
              <a:spcBef>
                <a:spcPct val="0"/>
              </a:spcBef>
              <a:buFont typeface="Wingdings 2" pitchFamily="18" charset="2"/>
              <a:buAutoNum type="arabicPeriod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35985"/>
            <a:ext cx="9072563" cy="1259946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CITACE:</a:t>
            </a: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dirty="0" smtClean="0"/>
              <a:t>CTPYJAJOE. Wikipedia.org. </a:t>
            </a:r>
            <a:r>
              <a:rPr lang="cs-CZ" sz="1800" dirty="0" smtClean="0">
                <a:cs typeface="Arial" pitchFamily="34" charset="0"/>
              </a:rPr>
              <a:t>[online]. 4.7.2009 [cit. 2011-10-26]. Soubor:</a:t>
            </a:r>
            <a:r>
              <a:rPr lang="cs-CZ" sz="1800" dirty="0" smtClean="0"/>
              <a:t> </a:t>
            </a:r>
            <a:r>
              <a:rPr lang="cs-CZ" sz="1800" dirty="0" smtClean="0">
                <a:cs typeface="Arial" pitchFamily="34" charset="0"/>
              </a:rPr>
              <a:t>Image-of-Sumadija.jpg .Dostupné z WWW: http://commons.wikimedia.org/wiki/File:Image-of-Sumadija.jpg</a:t>
            </a: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dirty="0" smtClean="0">
                <a:cs typeface="Arial" pitchFamily="34" charset="0"/>
              </a:rPr>
              <a:t>BERTIENOVÁ, Daniela. </a:t>
            </a:r>
            <a:r>
              <a:rPr lang="cs-CZ" sz="1800" dirty="0"/>
              <a:t>. Wikipedia.org. </a:t>
            </a:r>
            <a:r>
              <a:rPr lang="cs-CZ" sz="1800" dirty="0">
                <a:cs typeface="Arial" pitchFamily="34" charset="0"/>
              </a:rPr>
              <a:t>[online]. 4.7.2009 [cit. 2011-10-26]. Soubor:</a:t>
            </a:r>
            <a:r>
              <a:rPr lang="cs-CZ" sz="1800" dirty="0"/>
              <a:t> </a:t>
            </a:r>
            <a:r>
              <a:rPr lang="cs-CZ" sz="1800" dirty="0" smtClean="0">
                <a:cs typeface="Arial" pitchFamily="34" charset="0"/>
              </a:rPr>
              <a:t>Blatouch_bahenn%C3%AD.jpg. Dostupné </a:t>
            </a:r>
            <a:r>
              <a:rPr lang="cs-CZ" sz="1800" dirty="0">
                <a:cs typeface="Arial" pitchFamily="34" charset="0"/>
              </a:rPr>
              <a:t>z WWW: http://</a:t>
            </a:r>
            <a:r>
              <a:rPr lang="cs-CZ" sz="1800" dirty="0" smtClean="0">
                <a:cs typeface="Arial" pitchFamily="34" charset="0"/>
              </a:rPr>
              <a:t>commons.wikimedia.org/wiki/File:Blatouch_bahenn%C3%AD.jpg</a:t>
            </a: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dirty="0" smtClean="0">
                <a:cs typeface="Arial" pitchFamily="34" charset="0"/>
              </a:rPr>
              <a:t>XTHFLOOR.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</a:t>
            </a:r>
            <a:r>
              <a:rPr lang="cs-CZ" sz="1800" dirty="0" smtClean="0">
                <a:cs typeface="Arial" pitchFamily="34" charset="0"/>
              </a:rPr>
              <a:t>].13.9.2008 </a:t>
            </a:r>
            <a:r>
              <a:rPr lang="cs-CZ" sz="1800" dirty="0">
                <a:cs typeface="Arial" pitchFamily="34" charset="0"/>
              </a:rPr>
              <a:t>[cit. 2011-10-26]. </a:t>
            </a:r>
            <a:r>
              <a:rPr lang="cs-CZ" sz="1800" dirty="0" smtClean="0">
                <a:cs typeface="Arial" pitchFamily="34" charset="0"/>
              </a:rPr>
              <a:t>Soubor: Vrbensk%C3%A9_rybn%C3%ADky</a:t>
            </a:r>
            <a:r>
              <a:rPr lang="cs-CZ" sz="1800" dirty="0">
                <a:cs typeface="Arial" pitchFamily="34" charset="0"/>
              </a:rPr>
              <a:t>,_</a:t>
            </a:r>
            <a:r>
              <a:rPr lang="cs-CZ" sz="1800" dirty="0" smtClean="0">
                <a:cs typeface="Arial" pitchFamily="34" charset="0"/>
              </a:rPr>
              <a:t>oc%C3%BAn_jesenn%C3%AD.jpg. Dostupné </a:t>
            </a:r>
            <a:r>
              <a:rPr lang="cs-CZ" sz="1800" dirty="0">
                <a:cs typeface="Arial" pitchFamily="34" charset="0"/>
              </a:rPr>
              <a:t>z WWW: http://commons.wikimedia.org/wiki/File:Vrbensk%C3%A9_rybn%C3%ADky,_oc%C3%BAn_jesenn%C3%AD.jpg </a:t>
            </a:r>
            <a:endParaRPr lang="cs-CZ" sz="1800" dirty="0" smtClean="0">
              <a:cs typeface="Arial" pitchFamily="34" charset="0"/>
            </a:endParaRP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dirty="0" smtClean="0">
                <a:cs typeface="Arial" pitchFamily="34" charset="0"/>
              </a:rPr>
              <a:t>RASBAK.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</a:t>
            </a:r>
            <a:r>
              <a:rPr lang="cs-CZ" sz="1800" dirty="0" smtClean="0">
                <a:cs typeface="Arial" pitchFamily="34" charset="0"/>
              </a:rPr>
              <a:t>].23.3.2007 </a:t>
            </a:r>
            <a:r>
              <a:rPr lang="cs-CZ" sz="1800" dirty="0">
                <a:cs typeface="Arial" pitchFamily="34" charset="0"/>
              </a:rPr>
              <a:t>[cit. 2011-10-26]. </a:t>
            </a:r>
            <a:r>
              <a:rPr lang="cs-CZ" sz="1800" dirty="0" smtClean="0">
                <a:cs typeface="Arial" pitchFamily="34" charset="0"/>
              </a:rPr>
              <a:t>Soubor: Alopecurus_pratensis_Grote_vossenstaart_closeup.jpg. Dostupné </a:t>
            </a:r>
            <a:r>
              <a:rPr lang="cs-CZ" sz="1800" dirty="0">
                <a:cs typeface="Arial" pitchFamily="34" charset="0"/>
              </a:rPr>
              <a:t>z WWW: http://</a:t>
            </a:r>
            <a:r>
              <a:rPr lang="cs-CZ" sz="1800" dirty="0" smtClean="0">
                <a:cs typeface="Arial" pitchFamily="34" charset="0"/>
              </a:rPr>
              <a:t>cs.wikipedia.org/wiki/Soubor:Alopecurus_pratensis_Grote_vossenstaart_closeup.jpg</a:t>
            </a: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dirty="0" smtClean="0">
              <a:cs typeface="Arial" pitchFamily="34" charset="0"/>
            </a:endParaRP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dirty="0">
                <a:cs typeface="Arial" pitchFamily="34" charset="0"/>
              </a:rPr>
              <a:t>RASBAK.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</a:t>
            </a:r>
            <a:r>
              <a:rPr lang="cs-CZ" sz="1800" dirty="0" smtClean="0">
                <a:cs typeface="Arial" pitchFamily="34" charset="0"/>
              </a:rPr>
              <a:t>online].6.6.2057 </a:t>
            </a:r>
            <a:r>
              <a:rPr lang="cs-CZ" sz="1800" dirty="0">
                <a:cs typeface="Arial" pitchFamily="34" charset="0"/>
              </a:rPr>
              <a:t>[cit. 2011-10-26]. </a:t>
            </a:r>
            <a:r>
              <a:rPr lang="cs-CZ" sz="1800" dirty="0" smtClean="0">
                <a:cs typeface="Arial" pitchFamily="34" charset="0"/>
              </a:rPr>
              <a:t>Soubor: Timoteegras_bloeiwijze_Phleum_pratense_subsp_pratense.jpg. Dostupné </a:t>
            </a:r>
            <a:r>
              <a:rPr lang="cs-CZ" sz="1800" dirty="0">
                <a:cs typeface="Arial" pitchFamily="34" charset="0"/>
              </a:rPr>
              <a:t>z WWW: http://cs.wikipedia.org/wiki/Soubor:Timoteegras_bloeiwijze_Phleum_pratense_subsp_pratense.jpg</a:t>
            </a:r>
            <a:endParaRPr lang="cs-CZ" sz="1800" dirty="0" smtClean="0">
              <a:cs typeface="Arial" pitchFamily="34" charset="0"/>
            </a:endParaRP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dirty="0" smtClean="0">
              <a:cs typeface="Arial" pitchFamily="34" charset="0"/>
            </a:endParaRP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35985"/>
            <a:ext cx="9072563" cy="1259946"/>
          </a:xfr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CITACE:</a:t>
            </a: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dirty="0" smtClean="0"/>
              <a:t>LINDSEY, James.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[online]. </a:t>
            </a:r>
            <a:r>
              <a:rPr lang="cs-CZ" sz="1800" dirty="0" smtClean="0">
                <a:cs typeface="Arial" pitchFamily="34" charset="0"/>
              </a:rPr>
              <a:t>18.8.2004 </a:t>
            </a:r>
            <a:r>
              <a:rPr lang="cs-CZ" sz="1800" dirty="0">
                <a:cs typeface="Arial" pitchFamily="34" charset="0"/>
              </a:rPr>
              <a:t>[cit. 2011-10-26]. Soubor:</a:t>
            </a:r>
            <a:r>
              <a:rPr lang="cs-CZ" sz="1800" dirty="0"/>
              <a:t> </a:t>
            </a:r>
            <a:r>
              <a:rPr lang="cs-CZ" sz="1800" dirty="0" smtClean="0">
                <a:cs typeface="Arial" pitchFamily="34" charset="0"/>
              </a:rPr>
              <a:t>Poa.pratensis.jpg. Dostupné </a:t>
            </a:r>
            <a:r>
              <a:rPr lang="cs-CZ" sz="1800" dirty="0">
                <a:cs typeface="Arial" pitchFamily="34" charset="0"/>
              </a:rPr>
              <a:t>z WWW: http://</a:t>
            </a:r>
            <a:r>
              <a:rPr lang="cs-CZ" sz="1800" dirty="0" smtClean="0">
                <a:cs typeface="Arial" pitchFamily="34" charset="0"/>
              </a:rPr>
              <a:t>cs.wikipedia.org/wiki/Soubor:Poa.pratensis.jpg</a:t>
            </a:r>
          </a:p>
          <a:p>
            <a:pPr indent="-302383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800" dirty="0" smtClean="0">
              <a:cs typeface="Arial" pitchFamily="34" charset="0"/>
            </a:endParaRP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800" dirty="0">
                <a:cs typeface="Arial" pitchFamily="34" charset="0"/>
              </a:rPr>
              <a:t>RASBAK.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</a:t>
            </a:r>
            <a:r>
              <a:rPr lang="cs-CZ" sz="1800" dirty="0" smtClean="0">
                <a:cs typeface="Arial" pitchFamily="34" charset="0"/>
              </a:rPr>
              <a:t>].1.5.2007 </a:t>
            </a:r>
            <a:r>
              <a:rPr lang="cs-CZ" sz="1800" dirty="0">
                <a:cs typeface="Arial" pitchFamily="34" charset="0"/>
              </a:rPr>
              <a:t>[cit. 2011-10-26]. </a:t>
            </a:r>
            <a:r>
              <a:rPr lang="cs-CZ" sz="1800" dirty="0" smtClean="0">
                <a:cs typeface="Arial" pitchFamily="34" charset="0"/>
              </a:rPr>
              <a:t>Soubor: </a:t>
            </a:r>
            <a:r>
              <a:rPr lang="cs-CZ" sz="1800" dirty="0" err="1" smtClean="0">
                <a:cs typeface="Arial" pitchFamily="34" charset="0"/>
              </a:rPr>
              <a:t>Poa_pratensis</a:t>
            </a:r>
            <a:r>
              <a:rPr lang="cs-CZ" sz="1800" dirty="0">
                <a:cs typeface="Arial" pitchFamily="34" charset="0"/>
              </a:rPr>
              <a:t>_(</a:t>
            </a:r>
            <a:r>
              <a:rPr lang="cs-CZ" sz="1800" dirty="0" err="1">
                <a:cs typeface="Arial" pitchFamily="34" charset="0"/>
              </a:rPr>
              <a:t>Veldbeemdgras_plant</a:t>
            </a:r>
            <a:r>
              <a:rPr lang="cs-CZ" sz="1800" dirty="0">
                <a:cs typeface="Arial" pitchFamily="34" charset="0"/>
              </a:rPr>
              <a:t>).</a:t>
            </a:r>
            <a:r>
              <a:rPr lang="cs-CZ" sz="1800" dirty="0" err="1" smtClean="0">
                <a:cs typeface="Arial" pitchFamily="34" charset="0"/>
              </a:rPr>
              <a:t>jpg</a:t>
            </a:r>
            <a:r>
              <a:rPr lang="cs-CZ" sz="1800" smtClean="0">
                <a:cs typeface="Arial" pitchFamily="34" charset="0"/>
              </a:rPr>
              <a:t>.  </a:t>
            </a:r>
            <a:r>
              <a:rPr lang="cs-CZ" sz="1800" dirty="0" smtClean="0">
                <a:cs typeface="Arial" pitchFamily="34" charset="0"/>
              </a:rPr>
              <a:t>Dostupné </a:t>
            </a:r>
            <a:r>
              <a:rPr lang="cs-CZ" sz="1800" dirty="0">
                <a:cs typeface="Arial" pitchFamily="34" charset="0"/>
              </a:rPr>
              <a:t>z WWW: http://cs.wikipedia.org/wiki/Soubor:Poa_pratensis_(Veldbeemdgras_plant).</a:t>
            </a:r>
            <a:r>
              <a:rPr lang="cs-CZ" sz="1800" dirty="0" smtClean="0">
                <a:cs typeface="Arial" pitchFamily="34" charset="0"/>
              </a:rPr>
              <a:t>jpg</a:t>
            </a: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1800" dirty="0" smtClean="0">
              <a:cs typeface="Arial" pitchFamily="34" charset="0"/>
            </a:endParaRP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800" dirty="0">
                <a:cs typeface="Arial" pitchFamily="34" charset="0"/>
              </a:rPr>
              <a:t>RASBAK.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</a:t>
            </a:r>
            <a:r>
              <a:rPr lang="cs-CZ" sz="1800" dirty="0" smtClean="0">
                <a:cs typeface="Arial" pitchFamily="34" charset="0"/>
              </a:rPr>
              <a:t>].15.6.2005 </a:t>
            </a:r>
            <a:r>
              <a:rPr lang="cs-CZ" sz="1800" dirty="0">
                <a:cs typeface="Arial" pitchFamily="34" charset="0"/>
              </a:rPr>
              <a:t>[cit. 2011-10-26]. Soubor: </a:t>
            </a:r>
            <a:r>
              <a:rPr lang="cs-CZ" sz="1800" dirty="0" smtClean="0">
                <a:cs typeface="Arial" pitchFamily="34" charset="0"/>
              </a:rPr>
              <a:t> </a:t>
            </a:r>
            <a:r>
              <a:rPr lang="cs-CZ" sz="1800" dirty="0">
                <a:cs typeface="Arial" pitchFamily="34" charset="0"/>
              </a:rPr>
              <a:t>:</a:t>
            </a:r>
            <a:r>
              <a:rPr lang="cs-CZ" sz="1800" dirty="0" smtClean="0">
                <a:cs typeface="Arial" pitchFamily="34" charset="0"/>
              </a:rPr>
              <a:t>Veldbeemdgras_Poa_pratensis_ligula.jpg.  </a:t>
            </a:r>
            <a:r>
              <a:rPr lang="cs-CZ" sz="1800" dirty="0">
                <a:cs typeface="Arial" pitchFamily="34" charset="0"/>
              </a:rPr>
              <a:t>Dostupné z WWW: http://</a:t>
            </a:r>
            <a:r>
              <a:rPr lang="cs-CZ" sz="1800" dirty="0" smtClean="0">
                <a:cs typeface="Arial" pitchFamily="34" charset="0"/>
              </a:rPr>
              <a:t>cs.wikipedia.org/wiki/Soubor:Veldbeemdgras_Poa_pratensis_ligula.jpg</a:t>
            </a: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1800" dirty="0" smtClean="0">
              <a:cs typeface="Arial" pitchFamily="34" charset="0"/>
            </a:endParaRP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800" dirty="0" smtClean="0">
                <a:cs typeface="Arial" pitchFamily="34" charset="0"/>
              </a:rPr>
              <a:t>VOEKLER, T.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[online]. </a:t>
            </a:r>
            <a:r>
              <a:rPr lang="cs-CZ" sz="1800" dirty="0" smtClean="0">
                <a:cs typeface="Arial" pitchFamily="34" charset="0"/>
              </a:rPr>
              <a:t>18.6.2008 </a:t>
            </a:r>
            <a:r>
              <a:rPr lang="cs-CZ" sz="1800" dirty="0">
                <a:cs typeface="Arial" pitchFamily="34" charset="0"/>
              </a:rPr>
              <a:t>[cit. 2011-10-26]. </a:t>
            </a:r>
            <a:r>
              <a:rPr lang="cs-CZ" sz="1800" dirty="0" smtClean="0">
                <a:cs typeface="Arial" pitchFamily="34" charset="0"/>
              </a:rPr>
              <a:t>Soubor: Fescue_9029_2.jpg </a:t>
            </a:r>
            <a:r>
              <a:rPr lang="cs-CZ" sz="1800" dirty="0">
                <a:cs typeface="Arial" pitchFamily="34" charset="0"/>
              </a:rPr>
              <a:t>Dostupné z WWW: http://</a:t>
            </a:r>
            <a:r>
              <a:rPr lang="cs-CZ" sz="1800" dirty="0" smtClean="0">
                <a:cs typeface="Arial" pitchFamily="34" charset="0"/>
              </a:rPr>
              <a:t>cs.wikipedia.org/wiki/Soubor:Fescue_9029_2.jpg</a:t>
            </a: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800" dirty="0" smtClean="0">
                <a:cs typeface="Arial" pitchFamily="34" charset="0"/>
              </a:rPr>
              <a:t> </a:t>
            </a: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800" dirty="0" smtClean="0">
                <a:cs typeface="Arial" pitchFamily="34" charset="0"/>
              </a:rPr>
              <a:t>STARR, Kim. </a:t>
            </a:r>
            <a:r>
              <a:rPr lang="cs-CZ" sz="1800" dirty="0"/>
              <a:t>Wikipedia.org. </a:t>
            </a:r>
            <a:r>
              <a:rPr lang="cs-CZ" sz="1800" dirty="0">
                <a:cs typeface="Arial" pitchFamily="34" charset="0"/>
              </a:rPr>
              <a:t>[online]. </a:t>
            </a:r>
            <a:r>
              <a:rPr lang="cs-CZ" sz="1800" dirty="0" smtClean="0">
                <a:cs typeface="Arial" pitchFamily="34" charset="0"/>
              </a:rPr>
              <a:t>21.7.2001 </a:t>
            </a:r>
            <a:r>
              <a:rPr lang="cs-CZ" sz="1800" dirty="0">
                <a:cs typeface="Arial" pitchFamily="34" charset="0"/>
              </a:rPr>
              <a:t>[cit. 2011-10-26]. </a:t>
            </a:r>
            <a:r>
              <a:rPr lang="cs-CZ" sz="1800" dirty="0" smtClean="0">
                <a:cs typeface="Arial" pitchFamily="34" charset="0"/>
              </a:rPr>
              <a:t>Soubor:Starr_010721-9002_Arrhenatherum_elatius.jpg.  </a:t>
            </a:r>
            <a:r>
              <a:rPr lang="cs-CZ" sz="1800" dirty="0">
                <a:cs typeface="Arial" pitchFamily="34" charset="0"/>
              </a:rPr>
              <a:t>Dostupné z WWW: http://</a:t>
            </a:r>
            <a:r>
              <a:rPr lang="cs-CZ" sz="1800" dirty="0" smtClean="0">
                <a:cs typeface="Arial" pitchFamily="34" charset="0"/>
              </a:rPr>
              <a:t>cs.wikipedia.org/wiki/Soubor:Starr_010721-9002_Arrhenatherum_elatius.jpg</a:t>
            </a: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1800" dirty="0" smtClean="0">
              <a:cs typeface="Arial" pitchFamily="34" charset="0"/>
            </a:endParaRP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1800" dirty="0" smtClean="0">
                <a:cs typeface="Arial" pitchFamily="34" charset="0"/>
              </a:rPr>
              <a:t>PETERS, Kristian. </a:t>
            </a:r>
            <a:r>
              <a:rPr lang="cs-CZ" sz="1800" dirty="0"/>
              <a:t>. Wikipedia.org. </a:t>
            </a:r>
            <a:r>
              <a:rPr lang="cs-CZ" sz="1800" dirty="0">
                <a:cs typeface="Arial" pitchFamily="34" charset="0"/>
              </a:rPr>
              <a:t>[online</a:t>
            </a:r>
            <a:r>
              <a:rPr lang="cs-CZ" sz="1800" dirty="0" smtClean="0">
                <a:cs typeface="Arial" pitchFamily="34" charset="0"/>
              </a:rPr>
              <a:t>].27.5.2006 </a:t>
            </a:r>
            <a:r>
              <a:rPr lang="cs-CZ" sz="1800" dirty="0">
                <a:cs typeface="Arial" pitchFamily="34" charset="0"/>
              </a:rPr>
              <a:t>[cit. 2011-10-26]. Soubor:</a:t>
            </a:r>
            <a:r>
              <a:rPr lang="cs-CZ" sz="1800" dirty="0"/>
              <a:t> </a:t>
            </a:r>
            <a:r>
              <a:rPr lang="cs-CZ" sz="1800" dirty="0" smtClean="0">
                <a:cs typeface="Arial" pitchFamily="34" charset="0"/>
              </a:rPr>
              <a:t>Anthoxanthum_odoratum.jpg.  </a:t>
            </a:r>
            <a:r>
              <a:rPr lang="cs-CZ" sz="1800" dirty="0">
                <a:cs typeface="Arial" pitchFamily="34" charset="0"/>
              </a:rPr>
              <a:t>Dostupné z WWW: http://cs.wikipedia.org/wiki/Soubor:Anthoxanthum_odoratum.jpg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343</TotalTime>
  <Words>677</Words>
  <Application>Microsoft Office PowerPoint</Application>
  <PresentationFormat>Vlastní</PresentationFormat>
  <Paragraphs>70</Paragraphs>
  <Slides>18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11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31" baseType="lpstr">
      <vt:lpstr>Candara</vt:lpstr>
      <vt:lpstr>Arial</vt:lpstr>
      <vt:lpstr>Wingdings 2</vt:lpstr>
      <vt:lpstr>Mangal</vt:lpstr>
      <vt:lpstr>Calibri</vt:lpstr>
      <vt:lpstr>Times New Roman</vt:lpstr>
      <vt:lpstr>Lucida Sans Unicode</vt:lpstr>
      <vt:lpstr>Tahoma</vt:lpstr>
      <vt:lpstr>Britannic Bold</vt:lpstr>
      <vt:lpstr>Aharoni</vt:lpstr>
      <vt:lpstr>StarSymbol</vt:lpstr>
      <vt:lpstr>Human</vt:lpstr>
      <vt:lpstr>Human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  LOUCE</dc:title>
  <dc:creator>H. Koláčková</dc:creator>
  <cp:lastModifiedBy>Maminka</cp:lastModifiedBy>
  <cp:revision>28</cp:revision>
  <dcterms:created xsi:type="dcterms:W3CDTF">2011-11-06T03:46:26Z</dcterms:created>
  <dcterms:modified xsi:type="dcterms:W3CDTF">2013-09-20T07:27:01Z</dcterms:modified>
</cp:coreProperties>
</file>