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13"/>
  </p:notesMasterIdLst>
  <p:sldIdLst>
    <p:sldId id="264" r:id="rId2"/>
    <p:sldId id="265" r:id="rId3"/>
    <p:sldId id="257" r:id="rId4"/>
    <p:sldId id="258" r:id="rId5"/>
    <p:sldId id="259" r:id="rId6"/>
    <p:sldId id="260" r:id="rId7"/>
    <p:sldId id="262" r:id="rId8"/>
    <p:sldId id="263" r:id="rId9"/>
    <p:sldId id="266" r:id="rId10"/>
    <p:sldId id="267" r:id="rId11"/>
    <p:sldId id="268" r:id="rId12"/>
  </p:sldIdLst>
  <p:sldSz cx="9144000" cy="6858000" type="screen4x3"/>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95" d="100"/>
          <a:sy n="95" d="100"/>
        </p:scale>
        <p:origin x="-624" y="36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cs-CZ"/>
          </a:p>
        </p:txBody>
      </p:sp>
      <p:sp>
        <p:nvSpPr>
          <p:cNvPr id="3" name="Zástupný symbol pro datum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09D7718-3461-452D-B369-9D10FFD5D760}" type="datetimeFigureOut">
              <a:rPr lang="cs-CZ" smtClean="0"/>
              <a:t>10.9.2013</a:t>
            </a:fld>
            <a:endParaRPr lang="cs-CZ"/>
          </a:p>
        </p:txBody>
      </p:sp>
      <p:sp>
        <p:nvSpPr>
          <p:cNvPr id="4" name="Zástupný symbol pro obrázek snímku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cs-CZ"/>
          </a:p>
        </p:txBody>
      </p:sp>
      <p:sp>
        <p:nvSpPr>
          <p:cNvPr id="5" name="Zástupný symbol pro poznámky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6" name="Zástupný symbol pro zápatí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cs-CZ"/>
          </a:p>
        </p:txBody>
      </p:sp>
      <p:sp>
        <p:nvSpPr>
          <p:cNvPr id="7" name="Zástupný symbol pro číslo snímku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E937F29-757D-41B5-B495-BB7968828DB9}" type="slidenum">
              <a:rPr lang="cs-CZ" smtClean="0"/>
              <a:t>‹#›</a:t>
            </a:fld>
            <a:endParaRPr lang="cs-CZ"/>
          </a:p>
        </p:txBody>
      </p:sp>
    </p:spTree>
    <p:extLst>
      <p:ext uri="{BB962C8B-B14F-4D97-AF65-F5344CB8AC3E}">
        <p14:creationId xmlns:p14="http://schemas.microsoft.com/office/powerpoint/2010/main" val="45185851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Zástupný symbol pro obrázek snímku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1507" name="Zástupný symbol pro poznámky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cs-CZ" smtClean="0"/>
          </a:p>
        </p:txBody>
      </p:sp>
      <p:sp>
        <p:nvSpPr>
          <p:cNvPr id="21508" name="Zástupný symbol pro číslo snímku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Tahoma" pitchFamily="34" charset="0"/>
                <a:cs typeface="Arial" charset="0"/>
              </a:defRPr>
            </a:lvl1pPr>
            <a:lvl2pPr marL="742950" indent="-285750" eaLnBrk="0" hangingPunct="0">
              <a:defRPr>
                <a:solidFill>
                  <a:schemeClr val="tx1"/>
                </a:solidFill>
                <a:latin typeface="Tahoma" pitchFamily="34" charset="0"/>
                <a:cs typeface="Arial" charset="0"/>
              </a:defRPr>
            </a:lvl2pPr>
            <a:lvl3pPr marL="1143000" indent="-228600" eaLnBrk="0" hangingPunct="0">
              <a:defRPr>
                <a:solidFill>
                  <a:schemeClr val="tx1"/>
                </a:solidFill>
                <a:latin typeface="Tahoma" pitchFamily="34" charset="0"/>
                <a:cs typeface="Arial" charset="0"/>
              </a:defRPr>
            </a:lvl3pPr>
            <a:lvl4pPr marL="1600200" indent="-228600" eaLnBrk="0" hangingPunct="0">
              <a:defRPr>
                <a:solidFill>
                  <a:schemeClr val="tx1"/>
                </a:solidFill>
                <a:latin typeface="Tahoma" pitchFamily="34" charset="0"/>
                <a:cs typeface="Arial" charset="0"/>
              </a:defRPr>
            </a:lvl4pPr>
            <a:lvl5pPr marL="2057400" indent="-228600" eaLnBrk="0" hangingPunct="0">
              <a:defRPr>
                <a:solidFill>
                  <a:schemeClr val="tx1"/>
                </a:solidFill>
                <a:latin typeface="Tahoma" pitchFamily="34" charset="0"/>
                <a:cs typeface="Arial" charset="0"/>
              </a:defRPr>
            </a:lvl5pPr>
            <a:lvl6pPr marL="2514600" indent="-228600" eaLnBrk="0" fontAlgn="base" hangingPunct="0">
              <a:spcBef>
                <a:spcPct val="0"/>
              </a:spcBef>
              <a:spcAft>
                <a:spcPct val="0"/>
              </a:spcAft>
              <a:defRPr>
                <a:solidFill>
                  <a:schemeClr val="tx1"/>
                </a:solidFill>
                <a:latin typeface="Tahoma" pitchFamily="34" charset="0"/>
                <a:cs typeface="Arial" charset="0"/>
              </a:defRPr>
            </a:lvl6pPr>
            <a:lvl7pPr marL="2971800" indent="-228600" eaLnBrk="0" fontAlgn="base" hangingPunct="0">
              <a:spcBef>
                <a:spcPct val="0"/>
              </a:spcBef>
              <a:spcAft>
                <a:spcPct val="0"/>
              </a:spcAft>
              <a:defRPr>
                <a:solidFill>
                  <a:schemeClr val="tx1"/>
                </a:solidFill>
                <a:latin typeface="Tahoma" pitchFamily="34" charset="0"/>
                <a:cs typeface="Arial" charset="0"/>
              </a:defRPr>
            </a:lvl7pPr>
            <a:lvl8pPr marL="3429000" indent="-228600" eaLnBrk="0" fontAlgn="base" hangingPunct="0">
              <a:spcBef>
                <a:spcPct val="0"/>
              </a:spcBef>
              <a:spcAft>
                <a:spcPct val="0"/>
              </a:spcAft>
              <a:defRPr>
                <a:solidFill>
                  <a:schemeClr val="tx1"/>
                </a:solidFill>
                <a:latin typeface="Tahoma" pitchFamily="34" charset="0"/>
                <a:cs typeface="Arial" charset="0"/>
              </a:defRPr>
            </a:lvl8pPr>
            <a:lvl9pPr marL="3886200" indent="-228600" eaLnBrk="0" fontAlgn="base" hangingPunct="0">
              <a:spcBef>
                <a:spcPct val="0"/>
              </a:spcBef>
              <a:spcAft>
                <a:spcPct val="0"/>
              </a:spcAft>
              <a:defRPr>
                <a:solidFill>
                  <a:schemeClr val="tx1"/>
                </a:solidFill>
                <a:latin typeface="Tahoma" pitchFamily="34" charset="0"/>
                <a:cs typeface="Arial" charset="0"/>
              </a:defRPr>
            </a:lvl9pPr>
          </a:lstStyle>
          <a:p>
            <a:pPr eaLnBrk="1" hangingPunct="1"/>
            <a:fld id="{68C8FD7A-43F9-48B1-88C9-03258CC1C915}" type="slidenum">
              <a:rPr lang="cs-CZ"/>
              <a:pPr eaLnBrk="1" hangingPunct="1"/>
              <a:t>1</a:t>
            </a:fld>
            <a:endParaRPr lang="cs-CZ"/>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Úvodní snímek">
    <p:bg>
      <p:bgRef idx="1001">
        <a:schemeClr val="bg1"/>
      </p:bgRef>
    </p:bg>
    <p:spTree>
      <p:nvGrpSpPr>
        <p:cNvPr id="1" name=""/>
        <p:cNvGrpSpPr/>
        <p:nvPr/>
      </p:nvGrpSpPr>
      <p:grpSpPr>
        <a:xfrm>
          <a:off x="0" y="0"/>
          <a:ext cx="0" cy="0"/>
          <a:chOff x="0" y="0"/>
          <a:chExt cx="0" cy="0"/>
        </a:xfrm>
      </p:grpSpPr>
      <p:sp>
        <p:nvSpPr>
          <p:cNvPr id="8" name="Nadpis 7"/>
          <p:cNvSpPr>
            <a:spLocks noGrp="1"/>
          </p:cNvSpPr>
          <p:nvPr>
            <p:ph type="ctrTitle"/>
          </p:nvPr>
        </p:nvSpPr>
        <p:spPr>
          <a:xfrm>
            <a:off x="2286000" y="3124200"/>
            <a:ext cx="6172200" cy="1894362"/>
          </a:xfrm>
        </p:spPr>
        <p:txBody>
          <a:bodyPr/>
          <a:lstStyle>
            <a:lvl1pPr>
              <a:defRPr b="1"/>
            </a:lvl1pPr>
          </a:lstStyle>
          <a:p>
            <a:r>
              <a:rPr kumimoji="0" lang="cs-CZ" smtClean="0"/>
              <a:t>Kliknutím lze upravit styl.</a:t>
            </a:r>
            <a:endParaRPr kumimoji="0" lang="en-US"/>
          </a:p>
        </p:txBody>
      </p:sp>
      <p:sp>
        <p:nvSpPr>
          <p:cNvPr id="9" name="Podnadpis 8"/>
          <p:cNvSpPr>
            <a:spLocks noGrp="1"/>
          </p:cNvSpPr>
          <p:nvPr>
            <p:ph type="subTitle" idx="1"/>
          </p:nvPr>
        </p:nvSpPr>
        <p:spPr>
          <a:xfrm>
            <a:off x="2286000" y="5003322"/>
            <a:ext cx="6172200" cy="1371600"/>
          </a:xfrm>
        </p:spPr>
        <p:txBody>
          <a:bodyPr/>
          <a:lstStyle>
            <a:lvl1pPr marL="0" indent="0" algn="l">
              <a:buNone/>
              <a:defRPr sz="1800" b="1">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cs-CZ" smtClean="0"/>
              <a:t>Kliknutím lze upravit styl předlohy.</a:t>
            </a:r>
            <a:endParaRPr kumimoji="0" lang="en-US"/>
          </a:p>
        </p:txBody>
      </p:sp>
      <p:sp>
        <p:nvSpPr>
          <p:cNvPr id="28" name="Zástupný symbol pro datum 27"/>
          <p:cNvSpPr>
            <a:spLocks noGrp="1"/>
          </p:cNvSpPr>
          <p:nvPr>
            <p:ph type="dt" sz="half" idx="10"/>
          </p:nvPr>
        </p:nvSpPr>
        <p:spPr bwMode="auto">
          <a:xfrm rot="5400000">
            <a:off x="7764621" y="1174097"/>
            <a:ext cx="2286000" cy="381000"/>
          </a:xfrm>
        </p:spPr>
        <p:txBody>
          <a:bodyPr/>
          <a:lstStyle/>
          <a:p>
            <a:fld id="{C569C289-8AEC-4206-9FF0-DB51C1B47C1C}" type="datetimeFigureOut">
              <a:rPr lang="cs-CZ" smtClean="0"/>
              <a:t>10.9.2013</a:t>
            </a:fld>
            <a:endParaRPr lang="cs-CZ"/>
          </a:p>
        </p:txBody>
      </p:sp>
      <p:sp>
        <p:nvSpPr>
          <p:cNvPr id="17" name="Zástupný symbol pro zápatí 16"/>
          <p:cNvSpPr>
            <a:spLocks noGrp="1"/>
          </p:cNvSpPr>
          <p:nvPr>
            <p:ph type="ftr" sz="quarter" idx="11"/>
          </p:nvPr>
        </p:nvSpPr>
        <p:spPr bwMode="auto">
          <a:xfrm rot="5400000">
            <a:off x="7077269" y="4181669"/>
            <a:ext cx="3657600" cy="384048"/>
          </a:xfrm>
        </p:spPr>
        <p:txBody>
          <a:bodyPr/>
          <a:lstStyle/>
          <a:p>
            <a:endParaRPr lang="cs-CZ"/>
          </a:p>
        </p:txBody>
      </p:sp>
      <p:sp>
        <p:nvSpPr>
          <p:cNvPr id="10" name="Obdélník 9"/>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Obdélník 11"/>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Obdélník 13"/>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Obdélník 18"/>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Přímá spojnice 10"/>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Přímá spojnice 17"/>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0" name="Přímá spojnice 19"/>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Přímá spojnice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Přímá spojnice 14"/>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2" name="Přímá spojnice 21"/>
          <p:cNvSpPr>
            <a:spLocks noChangeShapeType="1"/>
          </p:cNvSpPr>
          <p:nvPr/>
        </p:nvSpPr>
        <p:spPr bwMode="auto">
          <a:xfrm>
            <a:off x="9113856"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7" name="Obdélník 26"/>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Ovál 20"/>
          <p:cNvSpPr/>
          <p:nvPr/>
        </p:nvSpPr>
        <p:spPr bwMode="auto">
          <a:xfrm>
            <a:off x="609600" y="3429000"/>
            <a:ext cx="1295400" cy="1295400"/>
          </a:xfrm>
          <a:prstGeom prst="ellipse">
            <a:avLst/>
          </a:prstGeom>
          <a:solidFill>
            <a:schemeClr val="accent1"/>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Ovál 22"/>
          <p:cNvSpPr/>
          <p:nvPr/>
        </p:nvSpPr>
        <p:spPr bwMode="auto">
          <a:xfrm>
            <a:off x="1309632"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4" name="Ovál 23"/>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Ovál 25"/>
          <p:cNvSpPr/>
          <p:nvPr/>
        </p:nvSpPr>
        <p:spPr bwMode="auto">
          <a:xfrm>
            <a:off x="1664208" y="5788152"/>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5" name="Ovál 24"/>
          <p:cNvSpPr/>
          <p:nvPr/>
        </p:nvSpPr>
        <p:spPr>
          <a:xfrm>
            <a:off x="1905000" y="4495800"/>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9" name="Zástupný symbol pro číslo snímku 28"/>
          <p:cNvSpPr>
            <a:spLocks noGrp="1"/>
          </p:cNvSpPr>
          <p:nvPr>
            <p:ph type="sldNum" sz="quarter" idx="12"/>
          </p:nvPr>
        </p:nvSpPr>
        <p:spPr bwMode="auto">
          <a:xfrm>
            <a:off x="1325544" y="4928702"/>
            <a:ext cx="609600" cy="517524"/>
          </a:xfrm>
        </p:spPr>
        <p:txBody>
          <a:bodyPr/>
          <a:lstStyle/>
          <a:p>
            <a:fld id="{0BA20E4E-18BC-4833-9FF3-CC5E5BC9649B}" type="slidenum">
              <a:rPr lang="cs-CZ" smtClean="0"/>
              <a:t>‹#›</a:t>
            </a:fld>
            <a:endParaRPr lang="cs-CZ"/>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kumimoji="0" lang="cs-CZ" smtClean="0"/>
              <a:t>Kliknutím lze upravit styl.</a:t>
            </a:r>
            <a:endParaRPr kumimoji="0" lang="en-US"/>
          </a:p>
        </p:txBody>
      </p:sp>
      <p:sp>
        <p:nvSpPr>
          <p:cNvPr id="8" name="Zástupný symbol pro obsah 7"/>
          <p:cNvSpPr>
            <a:spLocks noGrp="1"/>
          </p:cNvSpPr>
          <p:nvPr>
            <p:ph sz="quarter" idx="1"/>
          </p:nvPr>
        </p:nvSpPr>
        <p:spPr>
          <a:xfrm>
            <a:off x="457200" y="1600200"/>
            <a:ext cx="7467600" cy="4873752"/>
          </a:xfrm>
        </p:spPr>
        <p:txBody>
          <a:bodyPr/>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7" name="Zástupný symbol pro datum 6"/>
          <p:cNvSpPr>
            <a:spLocks noGrp="1"/>
          </p:cNvSpPr>
          <p:nvPr>
            <p:ph type="dt" sz="half" idx="14"/>
          </p:nvPr>
        </p:nvSpPr>
        <p:spPr/>
        <p:txBody>
          <a:bodyPr rtlCol="0"/>
          <a:lstStyle/>
          <a:p>
            <a:fld id="{C569C289-8AEC-4206-9FF0-DB51C1B47C1C}" type="datetimeFigureOut">
              <a:rPr lang="cs-CZ" smtClean="0"/>
              <a:t>10.9.2013</a:t>
            </a:fld>
            <a:endParaRPr lang="cs-CZ"/>
          </a:p>
        </p:txBody>
      </p:sp>
      <p:sp>
        <p:nvSpPr>
          <p:cNvPr id="9" name="Zástupný symbol pro číslo snímku 8"/>
          <p:cNvSpPr>
            <a:spLocks noGrp="1"/>
          </p:cNvSpPr>
          <p:nvPr>
            <p:ph type="sldNum" sz="quarter" idx="15"/>
          </p:nvPr>
        </p:nvSpPr>
        <p:spPr/>
        <p:txBody>
          <a:bodyPr rtlCol="0"/>
          <a:lstStyle/>
          <a:p>
            <a:fld id="{0BA20E4E-18BC-4833-9FF3-CC5E5BC9649B}" type="slidenum">
              <a:rPr lang="cs-CZ" smtClean="0"/>
              <a:t>‹#›</a:t>
            </a:fld>
            <a:endParaRPr lang="cs-CZ"/>
          </a:p>
        </p:txBody>
      </p:sp>
      <p:sp>
        <p:nvSpPr>
          <p:cNvPr id="10" name="Zástupný symbol pro zápatí 9"/>
          <p:cNvSpPr>
            <a:spLocks noGrp="1"/>
          </p:cNvSpPr>
          <p:nvPr>
            <p:ph type="ftr" sz="quarter" idx="16"/>
          </p:nvPr>
        </p:nvSpPr>
        <p:spPr/>
        <p:txBody>
          <a:bodyPr rtlCol="0"/>
          <a:lstStyle/>
          <a:p>
            <a:endParaRPr lang="cs-CZ"/>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Záhlaví části">
    <p:bg>
      <p:bgRef idx="1001">
        <a:schemeClr val="bg2"/>
      </p:bgRef>
    </p:bg>
    <p:spTree>
      <p:nvGrpSpPr>
        <p:cNvPr id="1" name=""/>
        <p:cNvGrpSpPr/>
        <p:nvPr/>
      </p:nvGrpSpPr>
      <p:grpSpPr>
        <a:xfrm>
          <a:off x="0" y="0"/>
          <a:ext cx="0" cy="0"/>
          <a:chOff x="0" y="0"/>
          <a:chExt cx="0" cy="0"/>
        </a:xfrm>
      </p:grpSpPr>
      <p:sp>
        <p:nvSpPr>
          <p:cNvPr id="2" name="Nadpis 1"/>
          <p:cNvSpPr>
            <a:spLocks noGrp="1"/>
          </p:cNvSpPr>
          <p:nvPr>
            <p:ph type="title"/>
          </p:nvPr>
        </p:nvSpPr>
        <p:spPr>
          <a:xfrm>
            <a:off x="2286000" y="2895600"/>
            <a:ext cx="6172200" cy="2053590"/>
          </a:xfrm>
        </p:spPr>
        <p:txBody>
          <a:bodyPr/>
          <a:lstStyle>
            <a:lvl1pPr algn="l">
              <a:buNone/>
              <a:defRPr sz="3000" b="1" cap="small" baseline="0"/>
            </a:lvl1pPr>
          </a:lstStyle>
          <a:p>
            <a:r>
              <a:rPr kumimoji="0" lang="cs-CZ" smtClean="0"/>
              <a:t>Kliknutím lze upravit styl.</a:t>
            </a:r>
            <a:endParaRPr kumimoji="0" lang="en-US"/>
          </a:p>
        </p:txBody>
      </p:sp>
      <p:sp>
        <p:nvSpPr>
          <p:cNvPr id="3" name="Zástupný symbol pro text 2"/>
          <p:cNvSpPr>
            <a:spLocks noGrp="1"/>
          </p:cNvSpPr>
          <p:nvPr>
            <p:ph type="body" idx="1"/>
          </p:nvPr>
        </p:nvSpPr>
        <p:spPr>
          <a:xfrm>
            <a:off x="2286000" y="5010150"/>
            <a:ext cx="6172200" cy="1371600"/>
          </a:xfrm>
        </p:spPr>
        <p:txBody>
          <a:bodyPr anchor="t"/>
          <a:lstStyle>
            <a:lvl1pPr marL="0" indent="0">
              <a:buNone/>
              <a:defRPr sz="1800" b="1">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cs-CZ" smtClean="0"/>
              <a:t>Kliknutím lze upravit styly předlohy textu.</a:t>
            </a:r>
          </a:p>
        </p:txBody>
      </p:sp>
      <p:sp>
        <p:nvSpPr>
          <p:cNvPr id="4" name="Zástupný symbol pro datum 3"/>
          <p:cNvSpPr>
            <a:spLocks noGrp="1"/>
          </p:cNvSpPr>
          <p:nvPr>
            <p:ph type="dt" sz="half" idx="10"/>
          </p:nvPr>
        </p:nvSpPr>
        <p:spPr bwMode="auto">
          <a:xfrm rot="5400000">
            <a:off x="7763256" y="1170432"/>
            <a:ext cx="2286000" cy="381000"/>
          </a:xfrm>
        </p:spPr>
        <p:txBody>
          <a:bodyPr/>
          <a:lstStyle/>
          <a:p>
            <a:fld id="{C569C289-8AEC-4206-9FF0-DB51C1B47C1C}" type="datetimeFigureOut">
              <a:rPr lang="cs-CZ" smtClean="0"/>
              <a:t>10.9.2013</a:t>
            </a:fld>
            <a:endParaRPr lang="cs-CZ"/>
          </a:p>
        </p:txBody>
      </p:sp>
      <p:sp>
        <p:nvSpPr>
          <p:cNvPr id="5" name="Zástupný symbol pro zápatí 4"/>
          <p:cNvSpPr>
            <a:spLocks noGrp="1"/>
          </p:cNvSpPr>
          <p:nvPr>
            <p:ph type="ftr" sz="quarter" idx="11"/>
          </p:nvPr>
        </p:nvSpPr>
        <p:spPr bwMode="auto">
          <a:xfrm rot="5400000">
            <a:off x="7077456" y="4178808"/>
            <a:ext cx="3657600" cy="384048"/>
          </a:xfrm>
        </p:spPr>
        <p:txBody>
          <a:bodyPr/>
          <a:lstStyle/>
          <a:p>
            <a:endParaRPr lang="cs-CZ"/>
          </a:p>
        </p:txBody>
      </p:sp>
      <p:sp>
        <p:nvSpPr>
          <p:cNvPr id="9" name="Obdélník 8"/>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Obdélník 9"/>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Obdélník 10"/>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Obdélník 11"/>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Přímá spojnice 12"/>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Přímá spojnice 13"/>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Přímá spojnice 14"/>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Přímá spojnice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7" name="Přímá spojnice 16"/>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Obdélník 17"/>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9" name="Ovál 18"/>
          <p:cNvSpPr/>
          <p:nvPr/>
        </p:nvSpPr>
        <p:spPr bwMode="auto">
          <a:xfrm>
            <a:off x="609600" y="3429000"/>
            <a:ext cx="1295400" cy="129540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0" name="Ovál 19"/>
          <p:cNvSpPr/>
          <p:nvPr/>
        </p:nvSpPr>
        <p:spPr bwMode="auto">
          <a:xfrm>
            <a:off x="1324704"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Ovál 20"/>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Ovál 21"/>
          <p:cNvSpPr/>
          <p:nvPr/>
        </p:nvSpPr>
        <p:spPr bwMode="auto">
          <a:xfrm>
            <a:off x="1664208" y="5791200"/>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Ovál 22"/>
          <p:cNvSpPr/>
          <p:nvPr/>
        </p:nvSpPr>
        <p:spPr bwMode="auto">
          <a:xfrm>
            <a:off x="1879040" y="4479888"/>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Přímá spojnice 25"/>
          <p:cNvSpPr>
            <a:spLocks noChangeShapeType="1"/>
          </p:cNvSpPr>
          <p:nvPr/>
        </p:nvSpPr>
        <p:spPr bwMode="auto">
          <a:xfrm>
            <a:off x="9097944"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Zástupný symbol pro číslo snímku 5"/>
          <p:cNvSpPr>
            <a:spLocks noGrp="1"/>
          </p:cNvSpPr>
          <p:nvPr>
            <p:ph type="sldNum" sz="quarter" idx="12"/>
          </p:nvPr>
        </p:nvSpPr>
        <p:spPr bwMode="auto">
          <a:xfrm>
            <a:off x="1340616" y="4928702"/>
            <a:ext cx="609600" cy="517524"/>
          </a:xfrm>
        </p:spPr>
        <p:txBody>
          <a:bodyPr/>
          <a:lstStyle/>
          <a:p>
            <a:fld id="{0BA20E4E-18BC-4833-9FF3-CC5E5BC9649B}" type="slidenum">
              <a:rPr lang="cs-CZ" smtClean="0"/>
              <a:t>‹#›</a:t>
            </a:fld>
            <a:endParaRPr lang="cs-CZ"/>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kumimoji="0" lang="cs-CZ" smtClean="0"/>
              <a:t>Kliknutím lze upravit styl.</a:t>
            </a:r>
            <a:endParaRPr kumimoji="0" lang="en-US"/>
          </a:p>
        </p:txBody>
      </p:sp>
      <p:sp>
        <p:nvSpPr>
          <p:cNvPr id="5" name="Zástupný symbol pro datum 4"/>
          <p:cNvSpPr>
            <a:spLocks noGrp="1"/>
          </p:cNvSpPr>
          <p:nvPr>
            <p:ph type="dt" sz="half" idx="10"/>
          </p:nvPr>
        </p:nvSpPr>
        <p:spPr/>
        <p:txBody>
          <a:bodyPr/>
          <a:lstStyle/>
          <a:p>
            <a:fld id="{C569C289-8AEC-4206-9FF0-DB51C1B47C1C}" type="datetimeFigureOut">
              <a:rPr lang="cs-CZ" smtClean="0"/>
              <a:t>10.9.2013</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0BA20E4E-18BC-4833-9FF3-CC5E5BC9649B}" type="slidenum">
              <a:rPr lang="cs-CZ" smtClean="0"/>
              <a:t>‹#›</a:t>
            </a:fld>
            <a:endParaRPr lang="cs-CZ"/>
          </a:p>
        </p:txBody>
      </p:sp>
      <p:sp>
        <p:nvSpPr>
          <p:cNvPr id="9" name="Zástupný symbol pro obsah 8"/>
          <p:cNvSpPr>
            <a:spLocks noGrp="1"/>
          </p:cNvSpPr>
          <p:nvPr>
            <p:ph sz="quarter" idx="1"/>
          </p:nvPr>
        </p:nvSpPr>
        <p:spPr>
          <a:xfrm>
            <a:off x="457200" y="1600200"/>
            <a:ext cx="3657600" cy="4572000"/>
          </a:xfrm>
        </p:spPr>
        <p:txBody>
          <a:bodyPr/>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11" name="Zástupný symbol pro obsah 10"/>
          <p:cNvSpPr>
            <a:spLocks noGrp="1"/>
          </p:cNvSpPr>
          <p:nvPr>
            <p:ph sz="quarter" idx="2"/>
          </p:nvPr>
        </p:nvSpPr>
        <p:spPr>
          <a:xfrm>
            <a:off x="4270248" y="1600200"/>
            <a:ext cx="3657600" cy="4572000"/>
          </a:xfrm>
        </p:spPr>
        <p:txBody>
          <a:bodyPr/>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7543800" cy="1143000"/>
          </a:xfrm>
        </p:spPr>
        <p:txBody>
          <a:bodyPr anchor="b"/>
          <a:lstStyle>
            <a:lvl1pPr>
              <a:defRPr/>
            </a:lvl1pPr>
          </a:lstStyle>
          <a:p>
            <a:r>
              <a:rPr kumimoji="0" lang="cs-CZ" smtClean="0"/>
              <a:t>Kliknutím lze upravit styl.</a:t>
            </a:r>
            <a:endParaRPr kumimoji="0" lang="en-US"/>
          </a:p>
        </p:txBody>
      </p:sp>
      <p:sp>
        <p:nvSpPr>
          <p:cNvPr id="7" name="Zástupný symbol pro datum 6"/>
          <p:cNvSpPr>
            <a:spLocks noGrp="1"/>
          </p:cNvSpPr>
          <p:nvPr>
            <p:ph type="dt" sz="half" idx="10"/>
          </p:nvPr>
        </p:nvSpPr>
        <p:spPr/>
        <p:txBody>
          <a:bodyPr/>
          <a:lstStyle/>
          <a:p>
            <a:fld id="{C569C289-8AEC-4206-9FF0-DB51C1B47C1C}" type="datetimeFigureOut">
              <a:rPr lang="cs-CZ" smtClean="0"/>
              <a:t>10.9.2013</a:t>
            </a:fld>
            <a:endParaRPr lang="cs-CZ"/>
          </a:p>
        </p:txBody>
      </p:sp>
      <p:sp>
        <p:nvSpPr>
          <p:cNvPr id="8" name="Zástupný symbol pro zápatí 7"/>
          <p:cNvSpPr>
            <a:spLocks noGrp="1"/>
          </p:cNvSpPr>
          <p:nvPr>
            <p:ph type="ftr" sz="quarter" idx="11"/>
          </p:nvPr>
        </p:nvSpPr>
        <p:spPr/>
        <p:txBody>
          <a:bodyPr/>
          <a:lstStyle/>
          <a:p>
            <a:endParaRPr lang="cs-CZ"/>
          </a:p>
        </p:txBody>
      </p:sp>
      <p:sp>
        <p:nvSpPr>
          <p:cNvPr id="9" name="Zástupný symbol pro číslo snímku 8"/>
          <p:cNvSpPr>
            <a:spLocks noGrp="1"/>
          </p:cNvSpPr>
          <p:nvPr>
            <p:ph type="sldNum" sz="quarter" idx="12"/>
          </p:nvPr>
        </p:nvSpPr>
        <p:spPr/>
        <p:txBody>
          <a:bodyPr/>
          <a:lstStyle/>
          <a:p>
            <a:fld id="{0BA20E4E-18BC-4833-9FF3-CC5E5BC9649B}" type="slidenum">
              <a:rPr lang="cs-CZ" smtClean="0"/>
              <a:t>‹#›</a:t>
            </a:fld>
            <a:endParaRPr lang="cs-CZ"/>
          </a:p>
        </p:txBody>
      </p:sp>
      <p:sp>
        <p:nvSpPr>
          <p:cNvPr id="11" name="Zástupný symbol pro obsah 10"/>
          <p:cNvSpPr>
            <a:spLocks noGrp="1"/>
          </p:cNvSpPr>
          <p:nvPr>
            <p:ph sz="quarter" idx="2"/>
          </p:nvPr>
        </p:nvSpPr>
        <p:spPr>
          <a:xfrm>
            <a:off x="457200" y="2362200"/>
            <a:ext cx="3657600" cy="3886200"/>
          </a:xfrm>
        </p:spPr>
        <p:txBody>
          <a:bodyPr/>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13" name="Zástupný symbol pro obsah 12"/>
          <p:cNvSpPr>
            <a:spLocks noGrp="1"/>
          </p:cNvSpPr>
          <p:nvPr>
            <p:ph sz="quarter" idx="4"/>
          </p:nvPr>
        </p:nvSpPr>
        <p:spPr>
          <a:xfrm>
            <a:off x="4371975" y="2362200"/>
            <a:ext cx="3657600" cy="3886200"/>
          </a:xfrm>
        </p:spPr>
        <p:txBody>
          <a:bodyPr/>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12" name="Zástupný symbol pro text 11"/>
          <p:cNvSpPr>
            <a:spLocks noGrp="1"/>
          </p:cNvSpPr>
          <p:nvPr>
            <p:ph type="body" sz="quarter" idx="1"/>
          </p:nvPr>
        </p:nvSpPr>
        <p:spPr>
          <a:xfrm>
            <a:off x="4572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cs-CZ" smtClean="0"/>
              <a:t>Kliknutím lze upravit styly předlohy textu.</a:t>
            </a:r>
          </a:p>
        </p:txBody>
      </p:sp>
      <p:sp>
        <p:nvSpPr>
          <p:cNvPr id="14" name="Zástupný symbol pro text 13"/>
          <p:cNvSpPr>
            <a:spLocks noGrp="1"/>
          </p:cNvSpPr>
          <p:nvPr>
            <p:ph type="body" sz="quarter" idx="3"/>
          </p:nvPr>
        </p:nvSpPr>
        <p:spPr>
          <a:xfrm>
            <a:off x="43434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cs-CZ" smtClean="0"/>
              <a:t>Kliknutím lze upravit styly předlohy textu.</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kumimoji="0" lang="cs-CZ" smtClean="0"/>
              <a:t>Kliknutím lze upravit styl.</a:t>
            </a:r>
            <a:endParaRPr kumimoji="0" lang="en-US"/>
          </a:p>
        </p:txBody>
      </p:sp>
      <p:sp>
        <p:nvSpPr>
          <p:cNvPr id="6" name="Zástupný symbol pro datum 5"/>
          <p:cNvSpPr>
            <a:spLocks noGrp="1"/>
          </p:cNvSpPr>
          <p:nvPr>
            <p:ph type="dt" sz="half" idx="10"/>
          </p:nvPr>
        </p:nvSpPr>
        <p:spPr/>
        <p:txBody>
          <a:bodyPr rtlCol="0"/>
          <a:lstStyle/>
          <a:p>
            <a:fld id="{C569C289-8AEC-4206-9FF0-DB51C1B47C1C}" type="datetimeFigureOut">
              <a:rPr lang="cs-CZ" smtClean="0"/>
              <a:t>10.9.2013</a:t>
            </a:fld>
            <a:endParaRPr lang="cs-CZ"/>
          </a:p>
        </p:txBody>
      </p:sp>
      <p:sp>
        <p:nvSpPr>
          <p:cNvPr id="7" name="Zástupný symbol pro číslo snímku 6"/>
          <p:cNvSpPr>
            <a:spLocks noGrp="1"/>
          </p:cNvSpPr>
          <p:nvPr>
            <p:ph type="sldNum" sz="quarter" idx="11"/>
          </p:nvPr>
        </p:nvSpPr>
        <p:spPr/>
        <p:txBody>
          <a:bodyPr rtlCol="0"/>
          <a:lstStyle/>
          <a:p>
            <a:fld id="{0BA20E4E-18BC-4833-9FF3-CC5E5BC9649B}" type="slidenum">
              <a:rPr lang="cs-CZ" smtClean="0"/>
              <a:t>‹#›</a:t>
            </a:fld>
            <a:endParaRPr lang="cs-CZ"/>
          </a:p>
        </p:txBody>
      </p:sp>
      <p:sp>
        <p:nvSpPr>
          <p:cNvPr id="8" name="Zástupný symbol pro zápatí 7"/>
          <p:cNvSpPr>
            <a:spLocks noGrp="1"/>
          </p:cNvSpPr>
          <p:nvPr>
            <p:ph type="ftr" sz="quarter" idx="12"/>
          </p:nvPr>
        </p:nvSpPr>
        <p:spPr/>
        <p:txBody>
          <a:bodyPr rtlCol="0"/>
          <a:lstStyle/>
          <a:p>
            <a:endParaRPr lang="cs-CZ"/>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C569C289-8AEC-4206-9FF0-DB51C1B47C1C}" type="datetimeFigureOut">
              <a:rPr lang="cs-CZ" smtClean="0"/>
              <a:t>10.9.2013</a:t>
            </a:fld>
            <a:endParaRPr lang="cs-CZ"/>
          </a:p>
        </p:txBody>
      </p:sp>
      <p:sp>
        <p:nvSpPr>
          <p:cNvPr id="3" name="Zástupný symbol pro zápatí 2"/>
          <p:cNvSpPr>
            <a:spLocks noGrp="1"/>
          </p:cNvSpPr>
          <p:nvPr>
            <p:ph type="ftr" sz="quarter" idx="11"/>
          </p:nvPr>
        </p:nvSpPr>
        <p:spPr/>
        <p:txBody>
          <a:bodyPr/>
          <a:lstStyle/>
          <a:p>
            <a:endParaRPr lang="cs-CZ"/>
          </a:p>
        </p:txBody>
      </p:sp>
      <p:sp>
        <p:nvSpPr>
          <p:cNvPr id="4" name="Zástupný symbol pro číslo snímku 3"/>
          <p:cNvSpPr>
            <a:spLocks noGrp="1"/>
          </p:cNvSpPr>
          <p:nvPr>
            <p:ph type="sldNum" sz="quarter" idx="12"/>
          </p:nvPr>
        </p:nvSpPr>
        <p:spPr/>
        <p:txBody>
          <a:bodyPr/>
          <a:lstStyle/>
          <a:p>
            <a:fld id="{0BA20E4E-18BC-4833-9FF3-CC5E5BC9649B}" type="slidenum">
              <a:rPr lang="cs-CZ" smtClean="0"/>
              <a:t>‹#›</a:t>
            </a:fld>
            <a:endParaRPr lang="cs-CZ"/>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Obsah s titulkem">
    <p:bg>
      <p:bgRef idx="1001">
        <a:schemeClr val="bg1"/>
      </p:bgRef>
    </p:bg>
    <p:spTree>
      <p:nvGrpSpPr>
        <p:cNvPr id="1" name=""/>
        <p:cNvGrpSpPr/>
        <p:nvPr/>
      </p:nvGrpSpPr>
      <p:grpSpPr>
        <a:xfrm>
          <a:off x="0" y="0"/>
          <a:ext cx="0" cy="0"/>
          <a:chOff x="0" y="0"/>
          <a:chExt cx="0" cy="0"/>
        </a:xfrm>
      </p:grpSpPr>
      <p:sp>
        <p:nvSpPr>
          <p:cNvPr id="10" name="Přímá spojnice 9"/>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 name="Nadpis 1"/>
          <p:cNvSpPr>
            <a:spLocks noGrp="1"/>
          </p:cNvSpPr>
          <p:nvPr>
            <p:ph type="title"/>
          </p:nvPr>
        </p:nvSpPr>
        <p:spPr>
          <a:xfrm rot="5400000">
            <a:off x="3371850" y="3200400"/>
            <a:ext cx="6309360" cy="457200"/>
          </a:xfrm>
        </p:spPr>
        <p:txBody>
          <a:bodyPr anchor="b"/>
          <a:lstStyle>
            <a:lvl1pPr algn="l">
              <a:buNone/>
              <a:defRPr sz="2000" b="1" cap="small" baseline="0"/>
            </a:lvl1pPr>
          </a:lstStyle>
          <a:p>
            <a:r>
              <a:rPr kumimoji="0" lang="cs-CZ" smtClean="0"/>
              <a:t>Kliknutím lze upravit styl.</a:t>
            </a:r>
            <a:endParaRPr kumimoji="0" lang="en-US"/>
          </a:p>
        </p:txBody>
      </p:sp>
      <p:sp>
        <p:nvSpPr>
          <p:cNvPr id="3" name="Zástupný symbol pro text 2"/>
          <p:cNvSpPr>
            <a:spLocks noGrp="1"/>
          </p:cNvSpPr>
          <p:nvPr>
            <p:ph type="body" idx="2"/>
          </p:nvPr>
        </p:nvSpPr>
        <p:spPr>
          <a:xfrm>
            <a:off x="6812280" y="274320"/>
            <a:ext cx="1527048" cy="4983480"/>
          </a:xfrm>
        </p:spPr>
        <p:txBody>
          <a:bodyPr/>
          <a:lstStyle>
            <a:lvl1pPr marL="0" indent="0">
              <a:spcBef>
                <a:spcPts val="400"/>
              </a:spcBef>
              <a:spcAft>
                <a:spcPts val="1000"/>
              </a:spcAft>
              <a:buNone/>
              <a:defRPr sz="1200"/>
            </a:lvl1pPr>
            <a:lvl2pPr>
              <a:buNone/>
              <a:defRPr sz="1200"/>
            </a:lvl2pPr>
            <a:lvl3pPr>
              <a:buNone/>
              <a:defRPr sz="1000"/>
            </a:lvl3pPr>
            <a:lvl4pPr>
              <a:buNone/>
              <a:defRPr sz="900"/>
            </a:lvl4pPr>
            <a:lvl5pPr>
              <a:buNone/>
              <a:defRPr sz="900"/>
            </a:lvl5pPr>
          </a:lstStyle>
          <a:p>
            <a:pPr lvl="0" eaLnBrk="1" latinLnBrk="0" hangingPunct="1"/>
            <a:r>
              <a:rPr kumimoji="0" lang="cs-CZ" smtClean="0"/>
              <a:t>Kliknutím lze upravit styly předlohy textu.</a:t>
            </a:r>
          </a:p>
        </p:txBody>
      </p:sp>
      <p:sp>
        <p:nvSpPr>
          <p:cNvPr id="8" name="Přímá spojnice 7"/>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9" name="Přímá spojnice 8"/>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1" name="Přímá spojnice 10"/>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Obdélník 11"/>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Přímá spojnice 12"/>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Ovál 13"/>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8" name="Zástupný symbol pro obsah 17"/>
          <p:cNvSpPr>
            <a:spLocks noGrp="1"/>
          </p:cNvSpPr>
          <p:nvPr>
            <p:ph sz="quarter" idx="1"/>
          </p:nvPr>
        </p:nvSpPr>
        <p:spPr>
          <a:xfrm>
            <a:off x="304800" y="274320"/>
            <a:ext cx="5638800" cy="6327648"/>
          </a:xfrm>
        </p:spPr>
        <p:txBody>
          <a:bodyPr/>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21" name="Zástupný symbol pro datum 20"/>
          <p:cNvSpPr>
            <a:spLocks noGrp="1"/>
          </p:cNvSpPr>
          <p:nvPr>
            <p:ph type="dt" sz="half" idx="14"/>
          </p:nvPr>
        </p:nvSpPr>
        <p:spPr/>
        <p:txBody>
          <a:bodyPr rtlCol="0"/>
          <a:lstStyle/>
          <a:p>
            <a:fld id="{C569C289-8AEC-4206-9FF0-DB51C1B47C1C}" type="datetimeFigureOut">
              <a:rPr lang="cs-CZ" smtClean="0"/>
              <a:t>10.9.2013</a:t>
            </a:fld>
            <a:endParaRPr lang="cs-CZ"/>
          </a:p>
        </p:txBody>
      </p:sp>
      <p:sp>
        <p:nvSpPr>
          <p:cNvPr id="22" name="Zástupný symbol pro číslo snímku 21"/>
          <p:cNvSpPr>
            <a:spLocks noGrp="1"/>
          </p:cNvSpPr>
          <p:nvPr>
            <p:ph type="sldNum" sz="quarter" idx="15"/>
          </p:nvPr>
        </p:nvSpPr>
        <p:spPr/>
        <p:txBody>
          <a:bodyPr rtlCol="0"/>
          <a:lstStyle/>
          <a:p>
            <a:fld id="{0BA20E4E-18BC-4833-9FF3-CC5E5BC9649B}" type="slidenum">
              <a:rPr lang="cs-CZ" smtClean="0"/>
              <a:t>‹#›</a:t>
            </a:fld>
            <a:endParaRPr lang="cs-CZ"/>
          </a:p>
        </p:txBody>
      </p:sp>
      <p:sp>
        <p:nvSpPr>
          <p:cNvPr id="23" name="Zástupný symbol pro zápatí 22"/>
          <p:cNvSpPr>
            <a:spLocks noGrp="1"/>
          </p:cNvSpPr>
          <p:nvPr>
            <p:ph type="ftr" sz="quarter" idx="16"/>
          </p:nvPr>
        </p:nvSpPr>
        <p:spPr/>
        <p:txBody>
          <a:bodyPr rtlCol="0"/>
          <a:lstStyle/>
          <a:p>
            <a:endParaRPr lang="cs-CZ"/>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Obrázek s titulkem">
    <p:spTree>
      <p:nvGrpSpPr>
        <p:cNvPr id="1" name=""/>
        <p:cNvGrpSpPr/>
        <p:nvPr/>
      </p:nvGrpSpPr>
      <p:grpSpPr>
        <a:xfrm>
          <a:off x="0" y="0"/>
          <a:ext cx="0" cy="0"/>
          <a:chOff x="0" y="0"/>
          <a:chExt cx="0" cy="0"/>
        </a:xfrm>
      </p:grpSpPr>
      <p:sp>
        <p:nvSpPr>
          <p:cNvPr id="9" name="Přímá spojnice 8"/>
          <p:cNvSpPr>
            <a:spLocks noChangeShapeType="1"/>
          </p:cNvSpPr>
          <p:nvPr/>
        </p:nvSpPr>
        <p:spPr bwMode="auto">
          <a:xfrm>
            <a:off x="87630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Ovál 12"/>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Nadpis 1"/>
          <p:cNvSpPr>
            <a:spLocks noGrp="1"/>
          </p:cNvSpPr>
          <p:nvPr>
            <p:ph type="title"/>
          </p:nvPr>
        </p:nvSpPr>
        <p:spPr>
          <a:xfrm rot="5400000">
            <a:off x="3350133" y="3200400"/>
            <a:ext cx="6309360" cy="457200"/>
          </a:xfrm>
        </p:spPr>
        <p:txBody>
          <a:bodyPr anchor="b"/>
          <a:lstStyle>
            <a:lvl1pPr algn="l">
              <a:buNone/>
              <a:defRPr sz="2000" b="1"/>
            </a:lvl1pPr>
          </a:lstStyle>
          <a:p>
            <a:r>
              <a:rPr kumimoji="0" lang="cs-CZ" smtClean="0"/>
              <a:t>Kliknutím lze upravit styl.</a:t>
            </a:r>
            <a:endParaRPr kumimoji="0" lang="en-US"/>
          </a:p>
        </p:txBody>
      </p:sp>
      <p:sp>
        <p:nvSpPr>
          <p:cNvPr id="3" name="Zástupný symbol pro obrázek 2"/>
          <p:cNvSpPr>
            <a:spLocks noGrp="1"/>
          </p:cNvSpPr>
          <p:nvPr>
            <p:ph type="pic" idx="1"/>
          </p:nvPr>
        </p:nvSpPr>
        <p:spPr>
          <a:xfrm>
            <a:off x="0" y="0"/>
            <a:ext cx="6172200" cy="68580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lstStyle>
            <a:lvl1pPr marL="0" indent="0">
              <a:buNone/>
              <a:defRPr sz="3200"/>
            </a:lvl1pPr>
          </a:lstStyle>
          <a:p>
            <a:pPr algn="ctr" eaLnBrk="1" latinLnBrk="0" hangingPunct="1">
              <a:buFontTx/>
              <a:buNone/>
            </a:pPr>
            <a:r>
              <a:rPr kumimoji="0" lang="cs-CZ" smtClean="0"/>
              <a:t>Kliknutím na ikonu přidáte obrázek.</a:t>
            </a:r>
            <a:endParaRPr kumimoji="0" lang="en-US" dirty="0"/>
          </a:p>
        </p:txBody>
      </p:sp>
      <p:sp>
        <p:nvSpPr>
          <p:cNvPr id="4" name="Zástupný symbol pro text 3"/>
          <p:cNvSpPr>
            <a:spLocks noGrp="1"/>
          </p:cNvSpPr>
          <p:nvPr>
            <p:ph type="body" sz="half" idx="2"/>
          </p:nvPr>
        </p:nvSpPr>
        <p:spPr>
          <a:xfrm>
            <a:off x="6765798" y="264795"/>
            <a:ext cx="1524000" cy="4956048"/>
          </a:xfrm>
        </p:spPr>
        <p:txBody>
          <a:bodyPr rot="0" spcFirstLastPara="0" vertOverflow="overflow" horzOverflow="overflow" vert="horz" wrap="square" lIns="91440" tIns="45720" rIns="91440" bIns="45720" numCol="1" spcCol="274320" rtlCol="0" fromWordArt="0" anchor="t" anchorCtr="0" forceAA="0" compatLnSpc="1">
            <a:normAutofit/>
          </a:bodyPr>
          <a:lstStyle>
            <a:lvl1pPr marL="0" indent="0">
              <a:spcBef>
                <a:spcPts val="100"/>
              </a:spcBef>
              <a:spcAft>
                <a:spcPts val="400"/>
              </a:spcAft>
              <a:buFontTx/>
              <a:buNone/>
              <a:defRPr sz="1200"/>
            </a:lvl1pPr>
            <a:lvl2pPr>
              <a:defRPr sz="1200"/>
            </a:lvl2pPr>
            <a:lvl3pPr>
              <a:defRPr sz="1000"/>
            </a:lvl3pPr>
            <a:lvl4pPr>
              <a:defRPr sz="900"/>
            </a:lvl4pPr>
            <a:lvl5pPr>
              <a:defRPr sz="900"/>
            </a:lvl5pPr>
          </a:lstStyle>
          <a:p>
            <a:pPr lvl="0" eaLnBrk="1" latinLnBrk="0" hangingPunct="1"/>
            <a:r>
              <a:rPr kumimoji="0" lang="cs-CZ" smtClean="0"/>
              <a:t>Kliknutím lze upravit styly předlohy textu.</a:t>
            </a:r>
          </a:p>
        </p:txBody>
      </p:sp>
      <p:sp>
        <p:nvSpPr>
          <p:cNvPr id="10" name="Přímá spojnice 9"/>
          <p:cNvSpPr>
            <a:spLocks noChangeShapeType="1"/>
          </p:cNvSpPr>
          <p:nvPr/>
        </p:nvSpPr>
        <p:spPr bwMode="auto">
          <a:xfrm>
            <a:off x="8991600" y="0"/>
            <a:ext cx="0" cy="6858000"/>
          </a:xfrm>
          <a:prstGeom prst="line">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Obdélník 10"/>
          <p:cNvSpPr/>
          <p:nvPr/>
        </p:nvSpPr>
        <p:spPr bwMode="auto">
          <a:xfrm>
            <a:off x="8839200" y="0"/>
            <a:ext cx="304800" cy="68580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Přímá spojnice 11"/>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9" name="Přímá spojnice 18"/>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0" name="Přímá spojnice 19"/>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7" name="Zástupný symbol pro datum 16"/>
          <p:cNvSpPr>
            <a:spLocks noGrp="1"/>
          </p:cNvSpPr>
          <p:nvPr>
            <p:ph type="dt" sz="half" idx="10"/>
          </p:nvPr>
        </p:nvSpPr>
        <p:spPr/>
        <p:txBody>
          <a:bodyPr rtlCol="0"/>
          <a:lstStyle/>
          <a:p>
            <a:fld id="{C569C289-8AEC-4206-9FF0-DB51C1B47C1C}" type="datetimeFigureOut">
              <a:rPr lang="cs-CZ" smtClean="0"/>
              <a:t>10.9.2013</a:t>
            </a:fld>
            <a:endParaRPr lang="cs-CZ"/>
          </a:p>
        </p:txBody>
      </p:sp>
      <p:sp>
        <p:nvSpPr>
          <p:cNvPr id="18" name="Zástupný symbol pro číslo snímku 17"/>
          <p:cNvSpPr>
            <a:spLocks noGrp="1"/>
          </p:cNvSpPr>
          <p:nvPr>
            <p:ph type="sldNum" sz="quarter" idx="11"/>
          </p:nvPr>
        </p:nvSpPr>
        <p:spPr/>
        <p:txBody>
          <a:bodyPr rtlCol="0"/>
          <a:lstStyle/>
          <a:p>
            <a:fld id="{0BA20E4E-18BC-4833-9FF3-CC5E5BC9649B}" type="slidenum">
              <a:rPr lang="cs-CZ" smtClean="0"/>
              <a:t>‹#›</a:t>
            </a:fld>
            <a:endParaRPr lang="cs-CZ"/>
          </a:p>
        </p:txBody>
      </p:sp>
      <p:sp>
        <p:nvSpPr>
          <p:cNvPr id="21" name="Zástupný symbol pro zápatí 20"/>
          <p:cNvSpPr>
            <a:spLocks noGrp="1"/>
          </p:cNvSpPr>
          <p:nvPr>
            <p:ph type="ftr" sz="quarter" idx="12"/>
          </p:nvPr>
        </p:nvSpPr>
        <p:spPr/>
        <p:txBody>
          <a:bodyPr rtlCol="0"/>
          <a:lstStyle/>
          <a:p>
            <a:endParaRPr lang="cs-CZ"/>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kumimoji="0" lang="cs-CZ" smtClean="0"/>
              <a:t>Kliknutím lze upravit styl.</a:t>
            </a:r>
            <a:endParaRPr kumimoji="0" lang="en-US"/>
          </a:p>
        </p:txBody>
      </p:sp>
      <p:sp>
        <p:nvSpPr>
          <p:cNvPr id="3" name="Zástupný symbol pro svislý text 2"/>
          <p:cNvSpPr>
            <a:spLocks noGrp="1"/>
          </p:cNvSpPr>
          <p:nvPr>
            <p:ph type="body" orient="vert" idx="1"/>
          </p:nvPr>
        </p:nvSpPr>
        <p:spPr/>
        <p:txBody>
          <a:bodyPr vert="eaVert"/>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datum 3"/>
          <p:cNvSpPr>
            <a:spLocks noGrp="1"/>
          </p:cNvSpPr>
          <p:nvPr>
            <p:ph type="dt" sz="half" idx="10"/>
          </p:nvPr>
        </p:nvSpPr>
        <p:spPr/>
        <p:txBody>
          <a:bodyPr/>
          <a:lstStyle/>
          <a:p>
            <a:fld id="{C569C289-8AEC-4206-9FF0-DB51C1B47C1C}" type="datetimeFigureOut">
              <a:rPr lang="cs-CZ" smtClean="0"/>
              <a:t>10.9.2013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0BA20E4E-18BC-4833-9FF3-CC5E5BC9649B}" type="slidenum">
              <a:rPr lang="cs-CZ" smtClean="0"/>
              <a:t>‹#›</a:t>
            </a:fld>
            <a:endParaRPr lang="cs-CZ"/>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629400" y="274639"/>
            <a:ext cx="1676400" cy="5851525"/>
          </a:xfrm>
        </p:spPr>
        <p:txBody>
          <a:bodyPr vert="eaVert"/>
          <a:lstStyle/>
          <a:p>
            <a:r>
              <a:rPr kumimoji="0" lang="cs-CZ" smtClean="0"/>
              <a:t>Kliknutím lze upravit styl.</a:t>
            </a:r>
            <a:endParaRPr kumimoji="0" lang="en-US"/>
          </a:p>
        </p:txBody>
      </p:sp>
      <p:sp>
        <p:nvSpPr>
          <p:cNvPr id="3" name="Zástupný symbol pro svislý text 2"/>
          <p:cNvSpPr>
            <a:spLocks noGrp="1"/>
          </p:cNvSpPr>
          <p:nvPr>
            <p:ph type="body" orient="vert" idx="1"/>
          </p:nvPr>
        </p:nvSpPr>
        <p:spPr>
          <a:xfrm>
            <a:off x="457200" y="274638"/>
            <a:ext cx="6019800" cy="5851525"/>
          </a:xfrm>
        </p:spPr>
        <p:txBody>
          <a:bodyPr vert="eaVert"/>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datum 3"/>
          <p:cNvSpPr>
            <a:spLocks noGrp="1"/>
          </p:cNvSpPr>
          <p:nvPr>
            <p:ph type="dt" sz="half" idx="10"/>
          </p:nvPr>
        </p:nvSpPr>
        <p:spPr/>
        <p:txBody>
          <a:bodyPr/>
          <a:lstStyle/>
          <a:p>
            <a:fld id="{C569C289-8AEC-4206-9FF0-DB51C1B47C1C}" type="datetimeFigureOut">
              <a:rPr lang="cs-CZ" smtClean="0"/>
              <a:t>10.9.2013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0BA20E4E-18BC-4833-9FF3-CC5E5BC9649B}" type="slidenum">
              <a:rPr lang="cs-CZ" smtClean="0"/>
              <a:t>‹#›</a:t>
            </a:fld>
            <a:endParaRPr lang="cs-CZ"/>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6" name="Přímá spojnice 15"/>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2" name="Zástupný symbol pro nadpis 21"/>
          <p:cNvSpPr>
            <a:spLocks noGrp="1"/>
          </p:cNvSpPr>
          <p:nvPr>
            <p:ph type="title"/>
          </p:nvPr>
        </p:nvSpPr>
        <p:spPr>
          <a:xfrm>
            <a:off x="457200" y="274638"/>
            <a:ext cx="7467600" cy="1143000"/>
          </a:xfrm>
          <a:prstGeom prst="rect">
            <a:avLst/>
          </a:prstGeom>
        </p:spPr>
        <p:txBody>
          <a:bodyPr vert="horz" anchor="b">
            <a:normAutofit/>
          </a:bodyPr>
          <a:lstStyle/>
          <a:p>
            <a:r>
              <a:rPr kumimoji="0" lang="cs-CZ" smtClean="0"/>
              <a:t>Kliknutím lze upravit styl.</a:t>
            </a:r>
            <a:endParaRPr kumimoji="0" lang="en-US"/>
          </a:p>
        </p:txBody>
      </p:sp>
      <p:sp>
        <p:nvSpPr>
          <p:cNvPr id="13" name="Zástupný symbol pro text 12"/>
          <p:cNvSpPr>
            <a:spLocks noGrp="1"/>
          </p:cNvSpPr>
          <p:nvPr>
            <p:ph type="body" idx="1"/>
          </p:nvPr>
        </p:nvSpPr>
        <p:spPr>
          <a:xfrm>
            <a:off x="457200" y="1600200"/>
            <a:ext cx="7467600" cy="4873752"/>
          </a:xfrm>
          <a:prstGeom prst="rect">
            <a:avLst/>
          </a:prstGeom>
        </p:spPr>
        <p:txBody>
          <a:bodyPr vert="horz">
            <a:normAutofit/>
          </a:bodyPr>
          <a:lstStyle/>
          <a:p>
            <a:pPr lvl="0" eaLnBrk="1" latinLnBrk="0" hangingPunct="1"/>
            <a:r>
              <a:rPr kumimoji="0" lang="cs-CZ" smtClean="0"/>
              <a:t>Kliknutím lze upravit styly předlohy textu.</a:t>
            </a:r>
          </a:p>
          <a:p>
            <a:pPr lvl="1" eaLnBrk="1" latinLnBrk="0" hangingPunct="1"/>
            <a:r>
              <a:rPr kumimoji="0" lang="cs-CZ" smtClean="0"/>
              <a:t>Druhá úroveň</a:t>
            </a:r>
          </a:p>
          <a:p>
            <a:pPr lvl="2" eaLnBrk="1" latinLnBrk="0" hangingPunct="1"/>
            <a:r>
              <a:rPr kumimoji="0" lang="cs-CZ" smtClean="0"/>
              <a:t>Třetí úroveň</a:t>
            </a:r>
          </a:p>
          <a:p>
            <a:pPr lvl="3" eaLnBrk="1" latinLnBrk="0" hangingPunct="1"/>
            <a:r>
              <a:rPr kumimoji="0" lang="cs-CZ" smtClean="0"/>
              <a:t>Čtvrtá úroveň</a:t>
            </a:r>
          </a:p>
          <a:p>
            <a:pPr lvl="4" eaLnBrk="1" latinLnBrk="0" hangingPunct="1"/>
            <a:r>
              <a:rPr kumimoji="0" lang="cs-CZ" smtClean="0"/>
              <a:t>Pátá úroveň</a:t>
            </a:r>
            <a:endParaRPr kumimoji="0" lang="en-US"/>
          </a:p>
        </p:txBody>
      </p:sp>
      <p:sp>
        <p:nvSpPr>
          <p:cNvPr id="14" name="Zástupný symbol pro datum 13"/>
          <p:cNvSpPr>
            <a:spLocks noGrp="1"/>
          </p:cNvSpPr>
          <p:nvPr>
            <p:ph type="dt" sz="half" idx="2"/>
          </p:nvPr>
        </p:nvSpPr>
        <p:spPr>
          <a:xfrm rot="5400000">
            <a:off x="7589520" y="1081851"/>
            <a:ext cx="2011680" cy="384048"/>
          </a:xfrm>
          <a:prstGeom prst="rect">
            <a:avLst/>
          </a:prstGeom>
        </p:spPr>
        <p:txBody>
          <a:bodyPr vert="horz" anchor="ctr" anchorCtr="0"/>
          <a:lstStyle>
            <a:lvl1pPr algn="r" eaLnBrk="1" latinLnBrk="0" hangingPunct="1">
              <a:defRPr kumimoji="0" sz="1200">
                <a:solidFill>
                  <a:schemeClr val="tx2"/>
                </a:solidFill>
              </a:defRPr>
            </a:lvl1pPr>
          </a:lstStyle>
          <a:p>
            <a:fld id="{C569C289-8AEC-4206-9FF0-DB51C1B47C1C}" type="datetimeFigureOut">
              <a:rPr lang="cs-CZ" smtClean="0"/>
              <a:t>10.9.2013</a:t>
            </a:fld>
            <a:endParaRPr lang="cs-CZ"/>
          </a:p>
        </p:txBody>
      </p:sp>
      <p:sp>
        <p:nvSpPr>
          <p:cNvPr id="3" name="Zástupný symbol pro zápatí 2"/>
          <p:cNvSpPr>
            <a:spLocks noGrp="1"/>
          </p:cNvSpPr>
          <p:nvPr>
            <p:ph type="ftr" sz="quarter" idx="3"/>
          </p:nvPr>
        </p:nvSpPr>
        <p:spPr>
          <a:xfrm rot="5400000">
            <a:off x="6990186" y="3737240"/>
            <a:ext cx="3200400" cy="365760"/>
          </a:xfrm>
          <a:prstGeom prst="rect">
            <a:avLst/>
          </a:prstGeom>
        </p:spPr>
        <p:txBody>
          <a:bodyPr vert="horz" anchor="ctr" anchorCtr="0"/>
          <a:lstStyle>
            <a:lvl1pPr algn="l" eaLnBrk="1" latinLnBrk="0" hangingPunct="1">
              <a:defRPr kumimoji="0" sz="1200">
                <a:solidFill>
                  <a:schemeClr val="tx2"/>
                </a:solidFill>
              </a:defRPr>
            </a:lvl1pPr>
          </a:lstStyle>
          <a:p>
            <a:endParaRPr lang="cs-CZ"/>
          </a:p>
        </p:txBody>
      </p:sp>
      <p:sp>
        <p:nvSpPr>
          <p:cNvPr id="7" name="Přímá spojnice 6"/>
          <p:cNvSpPr>
            <a:spLocks noChangeShapeType="1"/>
          </p:cNvSpPr>
          <p:nvPr/>
        </p:nvSpPr>
        <p:spPr bwMode="auto">
          <a:xfrm>
            <a:off x="76200"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Přímá spojnice 8"/>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Obdélník 9"/>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Přímá spojnice 10"/>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Ovál 11"/>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Zástupný symbol pro číslo snímku 22"/>
          <p:cNvSpPr>
            <a:spLocks noGrp="1"/>
          </p:cNvSpPr>
          <p:nvPr>
            <p:ph type="sldNum" sz="quarter" idx="4"/>
          </p:nvPr>
        </p:nvSpPr>
        <p:spPr>
          <a:xfrm>
            <a:off x="8129016" y="5734050"/>
            <a:ext cx="609600" cy="521208"/>
          </a:xfrm>
          <a:prstGeom prst="rect">
            <a:avLst/>
          </a:prstGeom>
        </p:spPr>
        <p:txBody>
          <a:bodyPr vert="horz" anchor="ctr"/>
          <a:lstStyle>
            <a:lvl1pPr algn="ctr" eaLnBrk="1" latinLnBrk="0" hangingPunct="1">
              <a:defRPr kumimoji="0" sz="1400" b="1">
                <a:solidFill>
                  <a:srgbClr val="FFFFFF"/>
                </a:solidFill>
              </a:defRPr>
            </a:lvl1pPr>
          </a:lstStyle>
          <a:p>
            <a:fld id="{0BA20E4E-18BC-4833-9FF3-CC5E5BC9649B}" type="slidenum">
              <a:rPr lang="cs-CZ" smtClean="0"/>
              <a:t>‹#›</a:t>
            </a:fld>
            <a:endParaRPr lang="cs-CZ"/>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rtl="0" eaLnBrk="1" latinLnBrk="0" hangingPunct="1">
        <a:spcBef>
          <a:spcPct val="0"/>
        </a:spcBef>
        <a:buNone/>
        <a:defRPr kumimoji="0" sz="3000" b="0" kern="1200" cap="small" baseline="0">
          <a:solidFill>
            <a:schemeClr val="tx2"/>
          </a:solidFill>
          <a:latin typeface="+mj-lt"/>
          <a:ea typeface="+mj-ea"/>
          <a:cs typeface="+mj-cs"/>
        </a:defRPr>
      </a:lvl1pPr>
    </p:titleStyle>
    <p:bodyStyle>
      <a:lvl1pPr marL="274320" indent="-274320" algn="l" rtl="0"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l" rtl="0"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l" rtl="0"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l" rtl="0"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l" rtl="0"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hyperlink" Target="http://office.microsoft.com/"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Nadpis 4"/>
          <p:cNvSpPr>
            <a:spLocks noGrp="1"/>
          </p:cNvSpPr>
          <p:nvPr>
            <p:ph type="title"/>
          </p:nvPr>
        </p:nvSpPr>
        <p:spPr>
          <a:xfrm>
            <a:off x="755650" y="260350"/>
            <a:ext cx="7632700" cy="841375"/>
          </a:xfrm>
        </p:spPr>
        <p:txBody>
          <a:bodyPr/>
          <a:lstStyle/>
          <a:p>
            <a:pPr algn="ctr" fontAlgn="auto">
              <a:spcAft>
                <a:spcPts val="0"/>
              </a:spcAft>
              <a:defRPr/>
            </a:pPr>
            <a:r>
              <a:rPr lang="cs-CZ" sz="4000" b="1" dirty="0" smtClean="0">
                <a:latin typeface="Franklin Gothic Medium" pitchFamily="34" charset="0"/>
              </a:rPr>
              <a:t> DIGITÁLNÍ UČEBNÍ MATERIÁL</a:t>
            </a:r>
            <a:endParaRPr lang="cs-CZ" sz="4000" b="1" dirty="0">
              <a:latin typeface="Franklin Gothic Medium" pitchFamily="34" charset="0"/>
            </a:endParaRPr>
          </a:p>
        </p:txBody>
      </p:sp>
      <p:graphicFrame>
        <p:nvGraphicFramePr>
          <p:cNvPr id="4" name="Zástupný symbol pro obsah 3"/>
          <p:cNvGraphicFramePr>
            <a:graphicFrameLocks noGrp="1"/>
          </p:cNvGraphicFramePr>
          <p:nvPr>
            <p:ph idx="4294967295"/>
            <p:extLst>
              <p:ext uri="{D42A27DB-BD31-4B8C-83A1-F6EECF244321}">
                <p14:modId xmlns:p14="http://schemas.microsoft.com/office/powerpoint/2010/main" val="569051858"/>
              </p:ext>
            </p:extLst>
          </p:nvPr>
        </p:nvGraphicFramePr>
        <p:xfrm>
          <a:off x="611188" y="1196975"/>
          <a:ext cx="7705725" cy="4786268"/>
        </p:xfrm>
        <a:graphic>
          <a:graphicData uri="http://schemas.openxmlformats.org/drawingml/2006/table">
            <a:tbl>
              <a:tblPr firstRow="1" bandRow="1">
                <a:tableStyleId>{5C22544A-7EE6-4342-B048-85BDC9FD1C3A}</a:tableStyleId>
              </a:tblPr>
              <a:tblGrid>
                <a:gridCol w="3737720"/>
                <a:gridCol w="3968005"/>
              </a:tblGrid>
              <a:tr h="448734">
                <a:tc>
                  <a:txBody>
                    <a:bodyPr/>
                    <a:lstStyle/>
                    <a:p>
                      <a:pPr algn="l" fontAlgn="ctr"/>
                      <a:r>
                        <a:rPr lang="cs-CZ" sz="1400" b="1" i="0" u="none" strike="noStrike" dirty="0" smtClean="0">
                          <a:solidFill>
                            <a:schemeClr val="tx2">
                              <a:lumMod val="50000"/>
                            </a:schemeClr>
                          </a:solidFill>
                          <a:latin typeface="Franklin Gothic Medium" pitchFamily="34" charset="0"/>
                        </a:rPr>
                        <a:t>Číslo projektu:</a:t>
                      </a:r>
                      <a:endParaRPr lang="cs-CZ" sz="1400" b="1" i="0" u="none" strike="noStrike" dirty="0">
                        <a:solidFill>
                          <a:schemeClr val="tx2">
                            <a:lumMod val="50000"/>
                          </a:schemeClr>
                        </a:solidFill>
                        <a:latin typeface="Franklin Gothic Medium" pitchFamily="34" charset="0"/>
                      </a:endParaRPr>
                    </a:p>
                  </a:txBody>
                  <a:tcPr marL="9526" marR="9526" marT="9523" marB="0"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s-CZ" sz="1400" b="0" kern="1200" dirty="0" smtClean="0">
                          <a:solidFill>
                            <a:schemeClr val="tx2">
                              <a:lumMod val="50000"/>
                            </a:schemeClr>
                          </a:solidFill>
                          <a:latin typeface="Franklin Gothic Medium" pitchFamily="34" charset="0"/>
                          <a:ea typeface="+mn-ea"/>
                          <a:cs typeface="+mn-cs"/>
                        </a:rPr>
                        <a:t>CZ.1.07/1.5.00/34.0124</a:t>
                      </a:r>
                      <a:endParaRPr kumimoji="0" lang="cs-CZ" sz="1400" b="0" i="0" u="none" strike="noStrike" cap="none" normalizeH="0" baseline="0" dirty="0" smtClean="0">
                        <a:ln>
                          <a:noFill/>
                        </a:ln>
                        <a:solidFill>
                          <a:schemeClr val="tx2">
                            <a:lumMod val="50000"/>
                          </a:schemeClr>
                        </a:solidFill>
                        <a:effectLst/>
                        <a:latin typeface="Franklin Gothic Medium" pitchFamily="34" charset="0"/>
                      </a:endParaRPr>
                    </a:p>
                  </a:txBody>
                  <a:tcPr marL="91450" marR="91450" marT="45712" marB="45712"/>
                </a:tc>
              </a:tr>
              <a:tr h="306373">
                <a:tc>
                  <a:txBody>
                    <a:bodyPr/>
                    <a:lstStyle/>
                    <a:p>
                      <a:pPr algn="l" fontAlgn="ctr"/>
                      <a:r>
                        <a:rPr lang="cs-CZ" sz="1400" b="1" i="0" u="none" strike="noStrike" dirty="0" smtClean="0">
                          <a:solidFill>
                            <a:schemeClr val="tx2">
                              <a:lumMod val="50000"/>
                            </a:schemeClr>
                          </a:solidFill>
                          <a:latin typeface="Franklin Gothic Medium" pitchFamily="34" charset="0"/>
                        </a:rPr>
                        <a:t>Název</a:t>
                      </a:r>
                      <a:r>
                        <a:rPr lang="cs-CZ" sz="1400" b="1" i="0" u="none" strike="noStrike" baseline="0" dirty="0" smtClean="0">
                          <a:solidFill>
                            <a:schemeClr val="tx2">
                              <a:lumMod val="50000"/>
                            </a:schemeClr>
                          </a:solidFill>
                          <a:latin typeface="Franklin Gothic Medium" pitchFamily="34" charset="0"/>
                        </a:rPr>
                        <a:t> projektu</a:t>
                      </a:r>
                      <a:r>
                        <a:rPr lang="cs-CZ" sz="1400" b="1" i="0" u="none" strike="noStrike" dirty="0" smtClean="0">
                          <a:solidFill>
                            <a:schemeClr val="tx2">
                              <a:lumMod val="50000"/>
                            </a:schemeClr>
                          </a:solidFill>
                          <a:latin typeface="Franklin Gothic Medium" pitchFamily="34" charset="0"/>
                        </a:rPr>
                        <a:t>:</a:t>
                      </a:r>
                      <a:endParaRPr lang="cs-CZ" sz="1400" b="1" i="0" u="none" strike="noStrike" dirty="0">
                        <a:solidFill>
                          <a:schemeClr val="tx2">
                            <a:lumMod val="50000"/>
                          </a:schemeClr>
                        </a:solidFill>
                        <a:latin typeface="Franklin Gothic Medium" pitchFamily="34" charset="0"/>
                      </a:endParaRPr>
                    </a:p>
                  </a:txBody>
                  <a:tcPr marL="9526" marR="9526" marT="9523" marB="0"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s-CZ" sz="1400" dirty="0" smtClean="0">
                          <a:solidFill>
                            <a:schemeClr val="tx2">
                              <a:lumMod val="50000"/>
                            </a:schemeClr>
                          </a:solidFill>
                          <a:latin typeface="Franklin Gothic Medium" pitchFamily="34" charset="0"/>
                        </a:rPr>
                        <a:t>Škola budoucnosti s využitím IT</a:t>
                      </a:r>
                      <a:endParaRPr kumimoji="0" lang="cs-CZ" sz="1400" b="0" i="0" u="none" strike="noStrike" cap="none" normalizeH="0" baseline="0" dirty="0" smtClean="0">
                        <a:ln>
                          <a:noFill/>
                        </a:ln>
                        <a:solidFill>
                          <a:schemeClr val="tx2">
                            <a:lumMod val="50000"/>
                          </a:schemeClr>
                        </a:solidFill>
                        <a:effectLst/>
                        <a:latin typeface="Franklin Gothic Medium" pitchFamily="34" charset="0"/>
                      </a:endParaRPr>
                    </a:p>
                  </a:txBody>
                  <a:tcPr marL="91450" marR="91450" marT="45712" marB="45712"/>
                </a:tc>
              </a:tr>
              <a:tr h="304744">
                <a:tc>
                  <a:txBody>
                    <a:bodyPr/>
                    <a:lstStyle/>
                    <a:p>
                      <a:pPr algn="l" fontAlgn="ctr"/>
                      <a:r>
                        <a:rPr lang="cs-CZ" sz="1400" b="1" i="0" u="none" strike="noStrike" dirty="0" smtClean="0">
                          <a:solidFill>
                            <a:schemeClr val="tx2">
                              <a:lumMod val="50000"/>
                            </a:schemeClr>
                          </a:solidFill>
                          <a:latin typeface="Franklin Gothic Medium" pitchFamily="34" charset="0"/>
                        </a:rPr>
                        <a:t>Název materiálu:</a:t>
                      </a:r>
                      <a:endParaRPr lang="cs-CZ" sz="1400" b="1" i="0" u="none" strike="noStrike" dirty="0">
                        <a:solidFill>
                          <a:schemeClr val="tx2">
                            <a:lumMod val="50000"/>
                          </a:schemeClr>
                        </a:solidFill>
                        <a:latin typeface="Franklin Gothic Medium" pitchFamily="34" charset="0"/>
                      </a:endParaRPr>
                    </a:p>
                  </a:txBody>
                  <a:tcPr marL="9526" marR="9526" marT="9523" marB="0"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s-CZ" sz="1400" dirty="0" smtClean="0">
                          <a:solidFill>
                            <a:schemeClr val="tx1"/>
                          </a:solidFill>
                          <a:latin typeface="Franklin Gothic Medium" pitchFamily="34" charset="0"/>
                        </a:rPr>
                        <a:t>VY_INOVACE_4_NEJ 56</a:t>
                      </a:r>
                    </a:p>
                  </a:txBody>
                  <a:tcPr marL="91450" marR="91450" marT="45712" marB="45712"/>
                </a:tc>
              </a:tr>
              <a:tr h="518065">
                <a:tc>
                  <a:txBody>
                    <a:bodyPr/>
                    <a:lstStyle/>
                    <a:p>
                      <a:pPr algn="l" fontAlgn="ctr"/>
                      <a:r>
                        <a:rPr lang="cs-CZ" sz="1400" b="1" i="0" u="none" strike="noStrike" dirty="0" smtClean="0">
                          <a:solidFill>
                            <a:schemeClr val="tx2">
                              <a:lumMod val="50000"/>
                            </a:schemeClr>
                          </a:solidFill>
                          <a:latin typeface="Franklin Gothic Medium" pitchFamily="34" charset="0"/>
                        </a:rPr>
                        <a:t>Název školy:</a:t>
                      </a:r>
                      <a:endParaRPr lang="cs-CZ" sz="1400" b="1" i="0" u="none" strike="noStrike" dirty="0">
                        <a:solidFill>
                          <a:schemeClr val="tx2">
                            <a:lumMod val="50000"/>
                          </a:schemeClr>
                        </a:solidFill>
                        <a:latin typeface="Franklin Gothic Medium" pitchFamily="34" charset="0"/>
                      </a:endParaRPr>
                    </a:p>
                  </a:txBody>
                  <a:tcPr marL="9526" marR="9526" marT="9523" marB="0"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cs-CZ" sz="1400" b="0" dirty="0" smtClean="0">
                          <a:solidFill>
                            <a:schemeClr val="tx2">
                              <a:lumMod val="50000"/>
                            </a:schemeClr>
                          </a:solidFill>
                          <a:latin typeface="Franklin Gothic Medium" pitchFamily="34" charset="0"/>
                        </a:rPr>
                        <a:t>Střední průmyslová škola a Střední odborná škola gastronomie a</a:t>
                      </a:r>
                      <a:r>
                        <a:rPr lang="cs-CZ" sz="1400" b="0" baseline="0" dirty="0" smtClean="0">
                          <a:solidFill>
                            <a:schemeClr val="tx2">
                              <a:lumMod val="50000"/>
                            </a:schemeClr>
                          </a:solidFill>
                          <a:latin typeface="Franklin Gothic Medium" pitchFamily="34" charset="0"/>
                        </a:rPr>
                        <a:t> služeb, Most, p. o.</a:t>
                      </a:r>
                      <a:endParaRPr lang="cs-CZ" sz="1400" b="0" dirty="0" smtClean="0">
                        <a:solidFill>
                          <a:schemeClr val="tx2">
                            <a:lumMod val="50000"/>
                          </a:schemeClr>
                        </a:solidFill>
                        <a:latin typeface="Franklin Gothic Medium" pitchFamily="34" charset="0"/>
                      </a:endParaRPr>
                    </a:p>
                  </a:txBody>
                  <a:tcPr marL="91450" marR="91450" marT="45712" marB="45712"/>
                </a:tc>
              </a:tr>
              <a:tr h="306373">
                <a:tc>
                  <a:txBody>
                    <a:bodyPr/>
                    <a:lstStyle/>
                    <a:p>
                      <a:pPr algn="l" fontAlgn="ctr"/>
                      <a:r>
                        <a:rPr lang="cs-CZ" sz="1400" b="1" i="0" u="none" strike="noStrike" dirty="0" smtClean="0">
                          <a:solidFill>
                            <a:schemeClr val="tx2">
                              <a:lumMod val="50000"/>
                            </a:schemeClr>
                          </a:solidFill>
                          <a:latin typeface="Franklin Gothic Medium" pitchFamily="34" charset="0"/>
                        </a:rPr>
                        <a:t>Předmět:</a:t>
                      </a:r>
                      <a:endParaRPr lang="cs-CZ" sz="1400" b="1" i="0" u="none" strike="noStrike" dirty="0">
                        <a:solidFill>
                          <a:schemeClr val="tx2">
                            <a:lumMod val="50000"/>
                          </a:schemeClr>
                        </a:solidFill>
                        <a:latin typeface="Franklin Gothic Medium" pitchFamily="34" charset="0"/>
                      </a:endParaRPr>
                    </a:p>
                  </a:txBody>
                  <a:tcPr marL="9526" marR="9526" marT="9523" marB="0" anchor="ctr"/>
                </a:tc>
                <a:tc>
                  <a:txBody>
                    <a:bodyPr/>
                    <a:lstStyle/>
                    <a:p>
                      <a:r>
                        <a:rPr lang="cs-CZ" sz="1400" b="0" dirty="0" smtClean="0">
                          <a:solidFill>
                            <a:schemeClr val="tx2">
                              <a:lumMod val="50000"/>
                            </a:schemeClr>
                          </a:solidFill>
                          <a:latin typeface="Franklin Gothic Medium" pitchFamily="34" charset="0"/>
                        </a:rPr>
                        <a:t>Německý jazyk</a:t>
                      </a:r>
                      <a:endParaRPr lang="cs-CZ" sz="1400" b="0" dirty="0">
                        <a:solidFill>
                          <a:schemeClr val="tx2">
                            <a:lumMod val="50000"/>
                          </a:schemeClr>
                        </a:solidFill>
                        <a:latin typeface="Franklin Gothic Medium" pitchFamily="34" charset="0"/>
                      </a:endParaRPr>
                    </a:p>
                  </a:txBody>
                  <a:tcPr marL="91450" marR="91450" marT="45712" marB="45712"/>
                </a:tc>
              </a:tr>
              <a:tr h="306373">
                <a:tc>
                  <a:txBody>
                    <a:bodyPr/>
                    <a:lstStyle/>
                    <a:p>
                      <a:pPr algn="l" fontAlgn="ctr"/>
                      <a:r>
                        <a:rPr lang="cs-CZ" sz="1400" b="1" i="0" u="none" strike="noStrike" dirty="0" smtClean="0">
                          <a:solidFill>
                            <a:schemeClr val="tx2">
                              <a:lumMod val="50000"/>
                            </a:schemeClr>
                          </a:solidFill>
                          <a:latin typeface="Franklin Gothic Medium" pitchFamily="34" charset="0"/>
                        </a:rPr>
                        <a:t>Tematický okruh:</a:t>
                      </a:r>
                      <a:endParaRPr lang="cs-CZ" sz="1400" b="1" i="0" u="none" strike="noStrike" dirty="0">
                        <a:solidFill>
                          <a:schemeClr val="tx2">
                            <a:lumMod val="50000"/>
                          </a:schemeClr>
                        </a:solidFill>
                        <a:latin typeface="Franklin Gothic Medium" pitchFamily="34" charset="0"/>
                      </a:endParaRPr>
                    </a:p>
                  </a:txBody>
                  <a:tcPr marL="9526" marR="9526" marT="9523" marB="0" anchor="ctr"/>
                </a:tc>
                <a:tc>
                  <a:txBody>
                    <a:bodyPr/>
                    <a:lstStyle/>
                    <a:p>
                      <a:r>
                        <a:rPr lang="cs-CZ" sz="1400" b="0" dirty="0" smtClean="0">
                          <a:solidFill>
                            <a:schemeClr val="tx1"/>
                          </a:solidFill>
                          <a:latin typeface="Franklin Gothic Medium" pitchFamily="34" charset="0"/>
                        </a:rPr>
                        <a:t>Mléko</a:t>
                      </a:r>
                      <a:endParaRPr lang="cs-CZ" sz="1400" b="0" dirty="0">
                        <a:solidFill>
                          <a:schemeClr val="tx1"/>
                        </a:solidFill>
                        <a:latin typeface="Franklin Gothic Medium" pitchFamily="34" charset="0"/>
                      </a:endParaRPr>
                    </a:p>
                  </a:txBody>
                  <a:tcPr marL="91450" marR="91450" marT="45712" marB="45712"/>
                </a:tc>
              </a:tr>
              <a:tr h="306373">
                <a:tc>
                  <a:txBody>
                    <a:bodyPr/>
                    <a:lstStyle/>
                    <a:p>
                      <a:pPr algn="l" fontAlgn="ctr"/>
                      <a:r>
                        <a:rPr lang="cs-CZ" sz="1400" b="1" i="0" u="none" strike="noStrike" dirty="0" smtClean="0">
                          <a:solidFill>
                            <a:schemeClr val="tx2">
                              <a:lumMod val="50000"/>
                            </a:schemeClr>
                          </a:solidFill>
                          <a:latin typeface="Franklin Gothic Medium" pitchFamily="34" charset="0"/>
                        </a:rPr>
                        <a:t>Téma:</a:t>
                      </a:r>
                      <a:endParaRPr lang="cs-CZ" sz="1400" b="1" i="0" u="none" strike="noStrike" dirty="0">
                        <a:solidFill>
                          <a:schemeClr val="tx2">
                            <a:lumMod val="50000"/>
                          </a:schemeClr>
                        </a:solidFill>
                        <a:latin typeface="Franklin Gothic Medium" pitchFamily="34" charset="0"/>
                      </a:endParaRPr>
                    </a:p>
                  </a:txBody>
                  <a:tcPr marL="9526" marR="9526" marT="9523" marB="0" anchor="ctr"/>
                </a:tc>
                <a:tc>
                  <a:txBody>
                    <a:bodyPr/>
                    <a:lstStyle/>
                    <a:p>
                      <a:r>
                        <a:rPr lang="cs-CZ" sz="1400" b="0" dirty="0" smtClean="0">
                          <a:solidFill>
                            <a:schemeClr val="tx1"/>
                          </a:solidFill>
                          <a:latin typeface="Franklin Gothic Medium" pitchFamily="34" charset="0"/>
                        </a:rPr>
                        <a:t>Mléko</a:t>
                      </a:r>
                      <a:r>
                        <a:rPr lang="cs-CZ" sz="1400" b="0" baseline="0" dirty="0" smtClean="0">
                          <a:solidFill>
                            <a:schemeClr val="tx1"/>
                          </a:solidFill>
                          <a:latin typeface="Franklin Gothic Medium" pitchFamily="34" charset="0"/>
                        </a:rPr>
                        <a:t> - charakteristika</a:t>
                      </a:r>
                      <a:endParaRPr lang="cs-CZ" sz="1400" b="0" dirty="0">
                        <a:solidFill>
                          <a:schemeClr val="tx1"/>
                        </a:solidFill>
                        <a:latin typeface="Franklin Gothic Medium" pitchFamily="34" charset="0"/>
                      </a:endParaRPr>
                    </a:p>
                  </a:txBody>
                  <a:tcPr marL="91450" marR="91450" marT="45712" marB="45712"/>
                </a:tc>
              </a:tr>
              <a:tr h="306373">
                <a:tc>
                  <a:txBody>
                    <a:bodyPr/>
                    <a:lstStyle/>
                    <a:p>
                      <a:pPr algn="l" fontAlgn="ctr"/>
                      <a:r>
                        <a:rPr lang="cs-CZ" sz="1400" b="1" i="0" u="none" strike="noStrike" dirty="0" smtClean="0">
                          <a:solidFill>
                            <a:schemeClr val="tx2">
                              <a:lumMod val="50000"/>
                            </a:schemeClr>
                          </a:solidFill>
                          <a:latin typeface="Franklin Gothic Medium" pitchFamily="34" charset="0"/>
                        </a:rPr>
                        <a:t>Ročník:</a:t>
                      </a:r>
                      <a:endParaRPr lang="cs-CZ" sz="1400" b="1" i="0" u="none" strike="noStrike" dirty="0">
                        <a:solidFill>
                          <a:schemeClr val="tx2">
                            <a:lumMod val="50000"/>
                          </a:schemeClr>
                        </a:solidFill>
                        <a:latin typeface="Franklin Gothic Medium" pitchFamily="34" charset="0"/>
                      </a:endParaRPr>
                    </a:p>
                  </a:txBody>
                  <a:tcPr marL="9526" marR="9526" marT="9523" marB="0" anchor="ctr"/>
                </a:tc>
                <a:tc>
                  <a:txBody>
                    <a:bodyPr/>
                    <a:lstStyle/>
                    <a:p>
                      <a:r>
                        <a:rPr lang="cs-CZ" sz="1400" b="0" dirty="0" smtClean="0">
                          <a:solidFill>
                            <a:schemeClr val="tx1"/>
                          </a:solidFill>
                          <a:latin typeface="Franklin Gothic Medium" pitchFamily="34" charset="0"/>
                        </a:rPr>
                        <a:t>2. a</a:t>
                      </a:r>
                      <a:r>
                        <a:rPr lang="cs-CZ" sz="1400" b="0" baseline="0" dirty="0" smtClean="0">
                          <a:solidFill>
                            <a:schemeClr val="tx1"/>
                          </a:solidFill>
                          <a:latin typeface="Franklin Gothic Medium" pitchFamily="34" charset="0"/>
                        </a:rPr>
                        <a:t> 3. ročník obor gastronomie, 2. ročník obor prodavač</a:t>
                      </a:r>
                      <a:endParaRPr lang="cs-CZ" sz="1400" b="0" dirty="0">
                        <a:solidFill>
                          <a:schemeClr val="tx1"/>
                        </a:solidFill>
                        <a:latin typeface="Franklin Gothic Medium" pitchFamily="34" charset="0"/>
                      </a:endParaRPr>
                    </a:p>
                  </a:txBody>
                  <a:tcPr marL="91450" marR="91450" marT="45712" marB="45712"/>
                </a:tc>
              </a:tr>
              <a:tr h="306373">
                <a:tc>
                  <a:txBody>
                    <a:bodyPr/>
                    <a:lstStyle/>
                    <a:p>
                      <a:pPr algn="l" fontAlgn="ctr"/>
                      <a:r>
                        <a:rPr lang="cs-CZ" sz="1400" b="1" i="0" u="none" strike="noStrike" dirty="0" smtClean="0">
                          <a:solidFill>
                            <a:schemeClr val="tx2">
                              <a:lumMod val="50000"/>
                            </a:schemeClr>
                          </a:solidFill>
                          <a:latin typeface="Franklin Gothic Medium" pitchFamily="34" charset="0"/>
                        </a:rPr>
                        <a:t>Jméno autora:</a:t>
                      </a:r>
                      <a:endParaRPr lang="cs-CZ" sz="1400" b="1" i="0" u="none" strike="noStrike" dirty="0">
                        <a:solidFill>
                          <a:schemeClr val="tx2">
                            <a:lumMod val="50000"/>
                          </a:schemeClr>
                        </a:solidFill>
                        <a:latin typeface="Franklin Gothic Medium" pitchFamily="34" charset="0"/>
                      </a:endParaRPr>
                    </a:p>
                  </a:txBody>
                  <a:tcPr marL="9526" marR="9526" marT="9523" marB="0" anchor="ctr"/>
                </a:tc>
                <a:tc>
                  <a:txBody>
                    <a:bodyPr/>
                    <a:lstStyle/>
                    <a:p>
                      <a:r>
                        <a:rPr lang="cs-CZ" sz="1400" b="0" dirty="0" smtClean="0">
                          <a:solidFill>
                            <a:schemeClr val="tx2">
                              <a:lumMod val="50000"/>
                            </a:schemeClr>
                          </a:solidFill>
                          <a:latin typeface="Franklin Gothic Medium" pitchFamily="34" charset="0"/>
                        </a:rPr>
                        <a:t>Ing. Vendulka Štěrbová</a:t>
                      </a:r>
                      <a:endParaRPr lang="cs-CZ" sz="1400" b="0" dirty="0">
                        <a:solidFill>
                          <a:schemeClr val="tx2">
                            <a:lumMod val="50000"/>
                          </a:schemeClr>
                        </a:solidFill>
                        <a:latin typeface="Franklin Gothic Medium" pitchFamily="34" charset="0"/>
                      </a:endParaRPr>
                    </a:p>
                  </a:txBody>
                  <a:tcPr marL="91450" marR="91450" marT="45712" marB="45712"/>
                </a:tc>
              </a:tr>
              <a:tr h="306373">
                <a:tc>
                  <a:txBody>
                    <a:bodyPr/>
                    <a:lstStyle/>
                    <a:p>
                      <a:pPr algn="l" fontAlgn="ctr"/>
                      <a:r>
                        <a:rPr lang="cs-CZ" sz="1400" b="1" i="0" u="none" strike="noStrike" dirty="0" smtClean="0">
                          <a:solidFill>
                            <a:schemeClr val="tx2">
                              <a:lumMod val="50000"/>
                            </a:schemeClr>
                          </a:solidFill>
                          <a:latin typeface="Franklin Gothic Medium" pitchFamily="34" charset="0"/>
                        </a:rPr>
                        <a:t>Datum tvorby:</a:t>
                      </a:r>
                      <a:endParaRPr lang="cs-CZ" sz="1400" b="1" i="0" u="none" strike="noStrike" dirty="0">
                        <a:solidFill>
                          <a:schemeClr val="tx2">
                            <a:lumMod val="50000"/>
                          </a:schemeClr>
                        </a:solidFill>
                        <a:latin typeface="Franklin Gothic Medium" pitchFamily="34" charset="0"/>
                      </a:endParaRPr>
                    </a:p>
                  </a:txBody>
                  <a:tcPr marL="9526" marR="9526" marT="9523" marB="0"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cs-CZ" sz="1400" b="0" dirty="0" smtClean="0">
                          <a:solidFill>
                            <a:schemeClr val="tx1"/>
                          </a:solidFill>
                          <a:latin typeface="Franklin Gothic Medium" pitchFamily="34" charset="0"/>
                        </a:rPr>
                        <a:t>16.12.2012</a:t>
                      </a:r>
                    </a:p>
                  </a:txBody>
                  <a:tcPr marL="91450" marR="91450" marT="45712" marB="45712"/>
                </a:tc>
              </a:tr>
              <a:tr h="944708">
                <a:tc>
                  <a:txBody>
                    <a:bodyPr/>
                    <a:lstStyle/>
                    <a:p>
                      <a:pPr algn="l" fontAlgn="ctr"/>
                      <a:r>
                        <a:rPr lang="cs-CZ" sz="1400" b="1" i="0" u="none" strike="noStrike" dirty="0" smtClean="0">
                          <a:solidFill>
                            <a:schemeClr val="tx2">
                              <a:lumMod val="50000"/>
                            </a:schemeClr>
                          </a:solidFill>
                          <a:latin typeface="Franklin Gothic Medium" pitchFamily="34" charset="0"/>
                        </a:rPr>
                        <a:t>Anotace:</a:t>
                      </a:r>
                      <a:endParaRPr lang="cs-CZ" sz="1400" b="1" i="0" u="none" strike="noStrike" dirty="0">
                        <a:solidFill>
                          <a:schemeClr val="tx2">
                            <a:lumMod val="50000"/>
                          </a:schemeClr>
                        </a:solidFill>
                        <a:latin typeface="Franklin Gothic Medium" pitchFamily="34" charset="0"/>
                      </a:endParaRPr>
                    </a:p>
                  </a:txBody>
                  <a:tcPr marL="9526" marR="9526" marT="9523" marB="0" anchor="ct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cs-CZ" sz="1400" dirty="0" smtClean="0">
                          <a:solidFill>
                            <a:schemeClr val="tx1"/>
                          </a:solidFill>
                          <a:latin typeface="Franklin Gothic Medium" pitchFamily="34" charset="0"/>
                        </a:rPr>
                        <a:t>Prezentace seznamuje žáky  s</a:t>
                      </a:r>
                      <a:r>
                        <a:rPr lang="cs-CZ" sz="1400" baseline="0" dirty="0" smtClean="0">
                          <a:solidFill>
                            <a:schemeClr val="tx1"/>
                          </a:solidFill>
                          <a:latin typeface="Franklin Gothic Medium" pitchFamily="34" charset="0"/>
                        </a:rPr>
                        <a:t> odbornými gastronomickými pojmy v německém jazyce.  </a:t>
                      </a:r>
                      <a:r>
                        <a:rPr lang="cs-CZ" sz="1400" dirty="0" smtClean="0">
                          <a:solidFill>
                            <a:schemeClr val="tx1"/>
                          </a:solidFill>
                          <a:latin typeface="Franklin Gothic Medium" pitchFamily="34" charset="0"/>
                        </a:rPr>
                        <a:t>Materiál je určen pro žáky 2. a 3. ročníků obor gastronomie</a:t>
                      </a:r>
                      <a:r>
                        <a:rPr lang="cs-CZ" sz="1400" baseline="0" dirty="0" smtClean="0">
                          <a:solidFill>
                            <a:schemeClr val="tx1"/>
                          </a:solidFill>
                          <a:latin typeface="Franklin Gothic Medium" pitchFamily="34" charset="0"/>
                        </a:rPr>
                        <a:t> + 2. ročníku obor </a:t>
                      </a:r>
                      <a:r>
                        <a:rPr lang="cs-CZ" sz="1400" baseline="0" smtClean="0">
                          <a:solidFill>
                            <a:schemeClr val="tx1"/>
                          </a:solidFill>
                          <a:latin typeface="Franklin Gothic Medium" pitchFamily="34" charset="0"/>
                        </a:rPr>
                        <a:t>prodavač. </a:t>
                      </a:r>
                      <a:r>
                        <a:rPr lang="cs-CZ" sz="1400" smtClean="0">
                          <a:solidFill>
                            <a:schemeClr val="tx1"/>
                          </a:solidFill>
                          <a:latin typeface="Franklin Gothic Medium" pitchFamily="34" charset="0"/>
                        </a:rPr>
                        <a:t>Slouží </a:t>
                      </a:r>
                      <a:r>
                        <a:rPr lang="cs-CZ" sz="1400" dirty="0" smtClean="0">
                          <a:solidFill>
                            <a:schemeClr val="tx1"/>
                          </a:solidFill>
                          <a:latin typeface="Franklin Gothic Medium" pitchFamily="34" charset="0"/>
                        </a:rPr>
                        <a:t>k procvičení učiva na interaktivní tabuli.</a:t>
                      </a:r>
                      <a:endParaRPr lang="cs-CZ" sz="1400" b="0" dirty="0" smtClean="0">
                        <a:solidFill>
                          <a:schemeClr val="tx1"/>
                        </a:solidFill>
                        <a:latin typeface="Franklin Gothic Medium" pitchFamily="34" charset="0"/>
                      </a:endParaRPr>
                    </a:p>
                  </a:txBody>
                  <a:tcPr marL="91450" marR="91450" marT="45712" marB="45712"/>
                </a:tc>
              </a:tr>
            </a:tbl>
          </a:graphicData>
        </a:graphic>
      </p:graphicFrame>
      <p:pic>
        <p:nvPicPr>
          <p:cNvPr id="8233" name="obrázek 2"/>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268538" y="5684838"/>
            <a:ext cx="4791075" cy="1173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8056779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Sbor2.SOSGS\Local Settings\Temporary Internet Files\Content.IE5\A0Z0IQ73\MP900177954[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5" name="TextovéPole 4"/>
          <p:cNvSpPr txBox="1"/>
          <p:nvPr/>
        </p:nvSpPr>
        <p:spPr>
          <a:xfrm>
            <a:off x="1043608" y="332656"/>
            <a:ext cx="3816424" cy="1152128"/>
          </a:xfrm>
          <a:prstGeom prst="rect">
            <a:avLst/>
          </a:prstGeom>
          <a:noFill/>
        </p:spPr>
        <p:txBody>
          <a:bodyPr wrap="square" rtlCol="0">
            <a:prstTxWarp prst="textDoubleWave1">
              <a:avLst/>
            </a:prstTxWarp>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r>
              <a:rPr lang="cs-CZ" b="1" cap="all" dirty="0" smtClean="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latin typeface="Times New Roman" pitchFamily="18" charset="0"/>
                <a:cs typeface="Times New Roman" pitchFamily="18" charset="0"/>
              </a:rPr>
              <a:t>MILCH</a:t>
            </a:r>
            <a:endParaRPr lang="cs-CZ" b="1" cap="all" dirty="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latin typeface="Times New Roman" pitchFamily="18" charset="0"/>
              <a:cs typeface="Times New Roman" pitchFamily="18" charset="0"/>
            </a:endParaRPr>
          </a:p>
        </p:txBody>
      </p:sp>
    </p:spTree>
    <p:extLst>
      <p:ext uri="{BB962C8B-B14F-4D97-AF65-F5344CB8AC3E}">
        <p14:creationId xmlns:p14="http://schemas.microsoft.com/office/powerpoint/2010/main" val="417155425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a:bodyPr>
          <a:lstStyle/>
          <a:p>
            <a:pPr algn="ctr"/>
            <a:r>
              <a:rPr lang="cs-CZ" sz="4400" b="1" dirty="0" err="1" smtClean="0">
                <a:solidFill>
                  <a:schemeClr val="accent1">
                    <a:lumMod val="75000"/>
                  </a:schemeClr>
                </a:solidFill>
                <a:latin typeface="Times New Roman" pitchFamily="18" charset="0"/>
                <a:cs typeface="Times New Roman" pitchFamily="18" charset="0"/>
              </a:rPr>
              <a:t>Milch</a:t>
            </a:r>
            <a:endParaRPr lang="cs-CZ" sz="4400" b="1" dirty="0">
              <a:solidFill>
                <a:schemeClr val="accent1">
                  <a:lumMod val="75000"/>
                </a:schemeClr>
              </a:solidFill>
              <a:latin typeface="Times New Roman" pitchFamily="18" charset="0"/>
              <a:cs typeface="Times New Roman" pitchFamily="18" charset="0"/>
            </a:endParaRPr>
          </a:p>
        </p:txBody>
      </p:sp>
      <p:sp>
        <p:nvSpPr>
          <p:cNvPr id="3" name="Zástupný symbol pro obsah 2"/>
          <p:cNvSpPr>
            <a:spLocks noGrp="1"/>
          </p:cNvSpPr>
          <p:nvPr>
            <p:ph sz="quarter" idx="1"/>
          </p:nvPr>
        </p:nvSpPr>
        <p:spPr/>
        <p:txBody>
          <a:bodyPr>
            <a:normAutofit fontScale="92500"/>
          </a:bodyPr>
          <a:lstStyle/>
          <a:p>
            <a:pPr algn="just">
              <a:lnSpc>
                <a:spcPct val="150000"/>
              </a:lnSpc>
            </a:pPr>
            <a:r>
              <a:rPr lang="de-DE" sz="2800" b="1" dirty="0">
                <a:latin typeface="Times New Roman" pitchFamily="18" charset="0"/>
                <a:cs typeface="Times New Roman" pitchFamily="18" charset="0"/>
              </a:rPr>
              <a:t>Milch </a:t>
            </a:r>
            <a:r>
              <a:rPr lang="de-DE" sz="2800" b="1" dirty="0" smtClean="0">
                <a:latin typeface="Times New Roman" pitchFamily="18" charset="0"/>
                <a:cs typeface="Times New Roman" pitchFamily="18" charset="0"/>
              </a:rPr>
              <a:t>– Bedeutung</a:t>
            </a:r>
            <a:r>
              <a:rPr lang="cs-CZ" sz="2800" b="1" dirty="0" smtClean="0">
                <a:latin typeface="Times New Roman" pitchFamily="18" charset="0"/>
                <a:cs typeface="Times New Roman" pitchFamily="18" charset="0"/>
              </a:rPr>
              <a:t> I.:</a:t>
            </a:r>
            <a:endParaRPr lang="cs-CZ" sz="2800" b="1" dirty="0">
              <a:latin typeface="Times New Roman" pitchFamily="18" charset="0"/>
              <a:cs typeface="Times New Roman" pitchFamily="18" charset="0"/>
            </a:endParaRPr>
          </a:p>
          <a:p>
            <a:pPr algn="just">
              <a:lnSpc>
                <a:spcPct val="150000"/>
              </a:lnSpc>
            </a:pPr>
            <a:r>
              <a:rPr lang="de-DE" sz="2800" dirty="0">
                <a:latin typeface="Times New Roman" pitchFamily="18" charset="0"/>
                <a:cs typeface="Times New Roman" pitchFamily="18" charset="0"/>
              </a:rPr>
              <a:t>Milch ist eines der Grundnahrungsmittel aber auch ein sehr wichtiges Lebensmittel. In der Zeit der Laktation, also beim Stillen von Jungtieren, scheiden Säugetiere Milch über die Milchdrüsen aus. Verarbeitet wird Kuh-, Ziegen- und Schafsmilch. Milch ist der Hauptlieferant von </a:t>
            </a:r>
            <a:r>
              <a:rPr lang="de-DE" sz="2800" u="sng" dirty="0">
                <a:latin typeface="Times New Roman" pitchFamily="18" charset="0"/>
                <a:cs typeface="Times New Roman" pitchFamily="18" charset="0"/>
              </a:rPr>
              <a:t>Kalzium</a:t>
            </a:r>
            <a:r>
              <a:rPr lang="de-DE" sz="2800" dirty="0">
                <a:latin typeface="Times New Roman" pitchFamily="18" charset="0"/>
                <a:cs typeface="Times New Roman" pitchFamily="18" charset="0"/>
              </a:rPr>
              <a:t>. </a:t>
            </a:r>
            <a:endParaRPr lang="cs-CZ" sz="2800" dirty="0">
              <a:latin typeface="Times New Roman" pitchFamily="18" charset="0"/>
              <a:cs typeface="Times New Roman" pitchFamily="18" charset="0"/>
            </a:endParaRPr>
          </a:p>
        </p:txBody>
      </p:sp>
    </p:spTree>
    <p:extLst>
      <p:ext uri="{BB962C8B-B14F-4D97-AF65-F5344CB8AC3E}">
        <p14:creationId xmlns:p14="http://schemas.microsoft.com/office/powerpoint/2010/main" val="424724862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a:bodyPr>
          <a:lstStyle/>
          <a:p>
            <a:pPr algn="ctr"/>
            <a:r>
              <a:rPr lang="cs-CZ" sz="4400" b="1" dirty="0" err="1" smtClean="0">
                <a:solidFill>
                  <a:schemeClr val="accent1">
                    <a:lumMod val="75000"/>
                  </a:schemeClr>
                </a:solidFill>
                <a:latin typeface="Times New Roman" pitchFamily="18" charset="0"/>
                <a:cs typeface="Times New Roman" pitchFamily="18" charset="0"/>
              </a:rPr>
              <a:t>Milch</a:t>
            </a:r>
            <a:endParaRPr lang="cs-CZ" sz="4400" b="1" dirty="0">
              <a:solidFill>
                <a:schemeClr val="accent1">
                  <a:lumMod val="75000"/>
                </a:schemeClr>
              </a:solidFill>
              <a:latin typeface="Times New Roman" pitchFamily="18" charset="0"/>
              <a:cs typeface="Times New Roman" pitchFamily="18" charset="0"/>
            </a:endParaRPr>
          </a:p>
        </p:txBody>
      </p:sp>
      <p:sp>
        <p:nvSpPr>
          <p:cNvPr id="3" name="Zástupný symbol pro obsah 2"/>
          <p:cNvSpPr>
            <a:spLocks noGrp="1"/>
          </p:cNvSpPr>
          <p:nvPr>
            <p:ph sz="quarter" idx="1"/>
          </p:nvPr>
        </p:nvSpPr>
        <p:spPr/>
        <p:txBody>
          <a:bodyPr>
            <a:normAutofit fontScale="92500" lnSpcReduction="10000"/>
          </a:bodyPr>
          <a:lstStyle/>
          <a:p>
            <a:pPr algn="just">
              <a:lnSpc>
                <a:spcPct val="150000"/>
              </a:lnSpc>
            </a:pPr>
            <a:r>
              <a:rPr lang="de-DE" b="1" dirty="0" smtClean="0">
                <a:latin typeface="Times New Roman" pitchFamily="18" charset="0"/>
                <a:cs typeface="Times New Roman" pitchFamily="18" charset="0"/>
              </a:rPr>
              <a:t>Milch – Bedeutung</a:t>
            </a:r>
            <a:r>
              <a:rPr lang="cs-CZ" b="1" dirty="0" smtClean="0">
                <a:latin typeface="Times New Roman" pitchFamily="18" charset="0"/>
                <a:cs typeface="Times New Roman" pitchFamily="18" charset="0"/>
              </a:rPr>
              <a:t> II.:</a:t>
            </a:r>
            <a:endParaRPr lang="cs-CZ" dirty="0">
              <a:latin typeface="Times New Roman" pitchFamily="18" charset="0"/>
              <a:cs typeface="Times New Roman" pitchFamily="18" charset="0"/>
            </a:endParaRPr>
          </a:p>
          <a:p>
            <a:pPr algn="just">
              <a:lnSpc>
                <a:spcPct val="150000"/>
              </a:lnSpc>
            </a:pPr>
            <a:r>
              <a:rPr lang="de-DE" dirty="0" smtClean="0">
                <a:latin typeface="Times New Roman" pitchFamily="18" charset="0"/>
                <a:cs typeface="Times New Roman" pitchFamily="18" charset="0"/>
              </a:rPr>
              <a:t>Eine </a:t>
            </a:r>
            <a:r>
              <a:rPr lang="de-DE" dirty="0">
                <a:latin typeface="Times New Roman" pitchFamily="18" charset="0"/>
                <a:cs typeface="Times New Roman" pitchFamily="18" charset="0"/>
              </a:rPr>
              <a:t>ausreichende Versorgung mit Kalzium beugt Osteoporose vor</a:t>
            </a:r>
            <a:r>
              <a:rPr lang="de-DE" dirty="0" smtClean="0">
                <a:latin typeface="Times New Roman" pitchFamily="18" charset="0"/>
                <a:cs typeface="Times New Roman" pitchFamily="18" charset="0"/>
              </a:rPr>
              <a:t>.</a:t>
            </a:r>
            <a:endParaRPr lang="cs-CZ" dirty="0" smtClean="0">
              <a:latin typeface="Times New Roman" pitchFamily="18" charset="0"/>
              <a:cs typeface="Times New Roman" pitchFamily="18" charset="0"/>
            </a:endParaRPr>
          </a:p>
          <a:p>
            <a:pPr algn="just">
              <a:lnSpc>
                <a:spcPct val="150000"/>
              </a:lnSpc>
            </a:pPr>
            <a:r>
              <a:rPr lang="de-DE" dirty="0">
                <a:latin typeface="Times New Roman" pitchFamily="18" charset="0"/>
                <a:cs typeface="Times New Roman" pitchFamily="18" charset="0"/>
              </a:rPr>
              <a:t>Milch und Milchprodukte sind die Hauptlieferanten von Mineralstoffen des Menschen. </a:t>
            </a:r>
            <a:endParaRPr lang="cs-CZ" dirty="0" smtClean="0">
              <a:latin typeface="Times New Roman" pitchFamily="18" charset="0"/>
              <a:cs typeface="Times New Roman" pitchFamily="18" charset="0"/>
            </a:endParaRPr>
          </a:p>
          <a:p>
            <a:pPr algn="just">
              <a:lnSpc>
                <a:spcPct val="150000"/>
              </a:lnSpc>
            </a:pPr>
            <a:r>
              <a:rPr lang="de-DE" dirty="0" smtClean="0">
                <a:latin typeface="Times New Roman" pitchFamily="18" charset="0"/>
                <a:cs typeface="Times New Roman" pitchFamily="18" charset="0"/>
              </a:rPr>
              <a:t>Eine </a:t>
            </a:r>
            <a:r>
              <a:rPr lang="de-DE" dirty="0">
                <a:latin typeface="Times New Roman" pitchFamily="18" charset="0"/>
                <a:cs typeface="Times New Roman" pitchFamily="18" charset="0"/>
              </a:rPr>
              <a:t>wichtige Rolle für eine gesunde Ernährung spielen Sauermilchprodukte</a:t>
            </a:r>
            <a:r>
              <a:rPr lang="de-DE" dirty="0" smtClean="0">
                <a:latin typeface="Times New Roman" pitchFamily="18" charset="0"/>
                <a:cs typeface="Times New Roman" pitchFamily="18" charset="0"/>
              </a:rPr>
              <a:t>.</a:t>
            </a:r>
            <a:endParaRPr lang="cs-CZ" dirty="0" smtClean="0">
              <a:latin typeface="Times New Roman" pitchFamily="18" charset="0"/>
              <a:cs typeface="Times New Roman" pitchFamily="18" charset="0"/>
            </a:endParaRPr>
          </a:p>
          <a:p>
            <a:pPr algn="just">
              <a:lnSpc>
                <a:spcPct val="150000"/>
              </a:lnSpc>
            </a:pPr>
            <a:r>
              <a:rPr lang="de-DE" dirty="0">
                <a:latin typeface="Times New Roman" pitchFamily="18" charset="0"/>
                <a:cs typeface="Times New Roman" pitchFamily="18" charset="0"/>
              </a:rPr>
              <a:t>Sie wirken positiv auf den Darm und gleichen den Cholesterinspiegel aus.</a:t>
            </a:r>
            <a:endParaRPr lang="cs-CZ" dirty="0">
              <a:latin typeface="Times New Roman" pitchFamily="18" charset="0"/>
              <a:cs typeface="Times New Roman" pitchFamily="18" charset="0"/>
            </a:endParaRPr>
          </a:p>
        </p:txBody>
      </p:sp>
    </p:spTree>
    <p:extLst>
      <p:ext uri="{BB962C8B-B14F-4D97-AF65-F5344CB8AC3E}">
        <p14:creationId xmlns:p14="http://schemas.microsoft.com/office/powerpoint/2010/main" val="229046032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a:bodyPr>
          <a:lstStyle/>
          <a:p>
            <a:pPr algn="ctr"/>
            <a:r>
              <a:rPr lang="cs-CZ" sz="4400" b="1" dirty="0" err="1" smtClean="0">
                <a:solidFill>
                  <a:schemeClr val="accent1">
                    <a:lumMod val="75000"/>
                  </a:schemeClr>
                </a:solidFill>
                <a:latin typeface="Times New Roman" pitchFamily="18" charset="0"/>
                <a:cs typeface="Times New Roman" pitchFamily="18" charset="0"/>
              </a:rPr>
              <a:t>Milch</a:t>
            </a:r>
            <a:endParaRPr lang="cs-CZ" sz="4400" b="1" dirty="0">
              <a:solidFill>
                <a:schemeClr val="accent1">
                  <a:lumMod val="75000"/>
                </a:schemeClr>
              </a:solidFill>
              <a:latin typeface="Times New Roman" pitchFamily="18" charset="0"/>
              <a:cs typeface="Times New Roman" pitchFamily="18" charset="0"/>
            </a:endParaRPr>
          </a:p>
        </p:txBody>
      </p:sp>
      <p:sp>
        <p:nvSpPr>
          <p:cNvPr id="3" name="Zástupný symbol pro obsah 2"/>
          <p:cNvSpPr>
            <a:spLocks noGrp="1"/>
          </p:cNvSpPr>
          <p:nvPr>
            <p:ph sz="quarter" idx="1"/>
          </p:nvPr>
        </p:nvSpPr>
        <p:spPr/>
        <p:txBody>
          <a:bodyPr>
            <a:normAutofit fontScale="92500" lnSpcReduction="10000"/>
          </a:bodyPr>
          <a:lstStyle/>
          <a:p>
            <a:pPr algn="just">
              <a:lnSpc>
                <a:spcPct val="150000"/>
              </a:lnSpc>
            </a:pPr>
            <a:r>
              <a:rPr lang="de-DE" sz="2800" b="1" dirty="0">
                <a:latin typeface="Times New Roman" pitchFamily="18" charset="0"/>
                <a:cs typeface="Times New Roman" pitchFamily="18" charset="0"/>
              </a:rPr>
              <a:t>Milch </a:t>
            </a:r>
            <a:r>
              <a:rPr lang="de-DE" sz="2800" b="1" dirty="0" smtClean="0">
                <a:latin typeface="Times New Roman" pitchFamily="18" charset="0"/>
                <a:cs typeface="Times New Roman" pitchFamily="18" charset="0"/>
              </a:rPr>
              <a:t>– Zusammensetzung</a:t>
            </a:r>
            <a:r>
              <a:rPr lang="cs-CZ" sz="2800" b="1" dirty="0" smtClean="0">
                <a:latin typeface="Times New Roman" pitchFamily="18" charset="0"/>
                <a:cs typeface="Times New Roman" pitchFamily="18" charset="0"/>
              </a:rPr>
              <a:t> I.:</a:t>
            </a:r>
          </a:p>
          <a:p>
            <a:pPr algn="just">
              <a:lnSpc>
                <a:spcPct val="150000"/>
              </a:lnSpc>
            </a:pPr>
            <a:r>
              <a:rPr lang="de-DE" sz="2800" dirty="0" smtClean="0">
                <a:latin typeface="Times New Roman" pitchFamily="18" charset="0"/>
                <a:cs typeface="Times New Roman" pitchFamily="18" charset="0"/>
              </a:rPr>
              <a:t>Enthält</a:t>
            </a:r>
            <a:r>
              <a:rPr lang="cs-CZ" sz="2800" dirty="0" smtClean="0">
                <a:latin typeface="Times New Roman" pitchFamily="18" charset="0"/>
                <a:cs typeface="Times New Roman" pitchFamily="18" charset="0"/>
              </a:rPr>
              <a:t>: </a:t>
            </a:r>
            <a:r>
              <a:rPr lang="de-DE" sz="2800" dirty="0" smtClean="0">
                <a:latin typeface="Times New Roman" pitchFamily="18" charset="0"/>
                <a:cs typeface="Times New Roman" pitchFamily="18" charset="0"/>
              </a:rPr>
              <a:t>Eiweiß</a:t>
            </a:r>
            <a:r>
              <a:rPr lang="de-DE" sz="2800" dirty="0">
                <a:latin typeface="Times New Roman" pitchFamily="18" charset="0"/>
                <a:cs typeface="Times New Roman" pitchFamily="18" charset="0"/>
              </a:rPr>
              <a:t>, Fett, Milchzucker (Laktose), Mineralien – Kalzium, Magnesium, Kalium, Zink, Kupfer, Selen, Eisen, Mangan und Jod. Wasserlösliche Vitamine – B1, B2, C und fettlösliche Vitamine – A, D, E, K. </a:t>
            </a:r>
            <a:endParaRPr lang="cs-CZ" sz="2800" dirty="0" smtClean="0">
              <a:latin typeface="Times New Roman" pitchFamily="18" charset="0"/>
              <a:cs typeface="Times New Roman" pitchFamily="18" charset="0"/>
            </a:endParaRPr>
          </a:p>
          <a:p>
            <a:pPr algn="just">
              <a:lnSpc>
                <a:spcPct val="150000"/>
              </a:lnSpc>
            </a:pPr>
            <a:r>
              <a:rPr lang="de-DE" sz="2800" dirty="0">
                <a:latin typeface="Times New Roman" pitchFamily="18" charset="0"/>
                <a:cs typeface="Times New Roman" pitchFamily="18" charset="0"/>
              </a:rPr>
              <a:t>Ihre weiße Farbe erhält die Milch durch das Eiweiß Kasein</a:t>
            </a:r>
            <a:r>
              <a:rPr lang="de-DE" sz="2800" dirty="0" smtClean="0">
                <a:latin typeface="Times New Roman" pitchFamily="18" charset="0"/>
                <a:cs typeface="Times New Roman" pitchFamily="18" charset="0"/>
              </a:rPr>
              <a:t>.</a:t>
            </a:r>
            <a:endParaRPr lang="cs-CZ" sz="2800" dirty="0" smtClean="0">
              <a:latin typeface="Times New Roman" pitchFamily="18" charset="0"/>
              <a:cs typeface="Times New Roman" pitchFamily="18" charset="0"/>
            </a:endParaRPr>
          </a:p>
          <a:p>
            <a:pPr algn="just">
              <a:lnSpc>
                <a:spcPct val="150000"/>
              </a:lnSpc>
            </a:pPr>
            <a:endParaRPr lang="cs-CZ" sz="2800" dirty="0"/>
          </a:p>
        </p:txBody>
      </p:sp>
    </p:spTree>
    <p:extLst>
      <p:ext uri="{BB962C8B-B14F-4D97-AF65-F5344CB8AC3E}">
        <p14:creationId xmlns:p14="http://schemas.microsoft.com/office/powerpoint/2010/main" val="354866064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a:bodyPr>
          <a:lstStyle/>
          <a:p>
            <a:pPr algn="ctr"/>
            <a:r>
              <a:rPr lang="cs-CZ" sz="4400" b="1" dirty="0" err="1" smtClean="0">
                <a:solidFill>
                  <a:schemeClr val="accent1">
                    <a:lumMod val="75000"/>
                  </a:schemeClr>
                </a:solidFill>
                <a:latin typeface="Times New Roman" pitchFamily="18" charset="0"/>
                <a:cs typeface="Times New Roman" pitchFamily="18" charset="0"/>
              </a:rPr>
              <a:t>Milch</a:t>
            </a:r>
            <a:endParaRPr lang="cs-CZ" sz="4400" b="1" dirty="0">
              <a:solidFill>
                <a:schemeClr val="accent1">
                  <a:lumMod val="75000"/>
                </a:schemeClr>
              </a:solidFill>
              <a:latin typeface="Times New Roman" pitchFamily="18" charset="0"/>
              <a:cs typeface="Times New Roman" pitchFamily="18" charset="0"/>
            </a:endParaRPr>
          </a:p>
        </p:txBody>
      </p:sp>
      <p:sp>
        <p:nvSpPr>
          <p:cNvPr id="3" name="Zástupný symbol pro obsah 2"/>
          <p:cNvSpPr>
            <a:spLocks noGrp="1"/>
          </p:cNvSpPr>
          <p:nvPr>
            <p:ph sz="quarter" idx="1"/>
          </p:nvPr>
        </p:nvSpPr>
        <p:spPr/>
        <p:txBody>
          <a:bodyPr/>
          <a:lstStyle/>
          <a:p>
            <a:pPr algn="just">
              <a:lnSpc>
                <a:spcPct val="150000"/>
              </a:lnSpc>
            </a:pPr>
            <a:r>
              <a:rPr lang="de-DE" b="1" dirty="0">
                <a:latin typeface="Times New Roman" pitchFamily="18" charset="0"/>
                <a:cs typeface="Times New Roman" pitchFamily="18" charset="0"/>
              </a:rPr>
              <a:t>Milch </a:t>
            </a:r>
            <a:r>
              <a:rPr lang="de-DE" b="1" dirty="0" smtClean="0">
                <a:latin typeface="Times New Roman" pitchFamily="18" charset="0"/>
                <a:cs typeface="Times New Roman" pitchFamily="18" charset="0"/>
              </a:rPr>
              <a:t>– Zusammensetzung</a:t>
            </a:r>
            <a:r>
              <a:rPr lang="cs-CZ" b="1" dirty="0" smtClean="0">
                <a:latin typeface="Times New Roman" pitchFamily="18" charset="0"/>
                <a:cs typeface="Times New Roman" pitchFamily="18" charset="0"/>
              </a:rPr>
              <a:t> II.:</a:t>
            </a:r>
            <a:endParaRPr lang="cs-CZ" dirty="0" smtClean="0">
              <a:latin typeface="Times New Roman" pitchFamily="18" charset="0"/>
              <a:cs typeface="Times New Roman" pitchFamily="18" charset="0"/>
            </a:endParaRPr>
          </a:p>
          <a:p>
            <a:pPr algn="just">
              <a:lnSpc>
                <a:spcPct val="150000"/>
              </a:lnSpc>
            </a:pPr>
            <a:r>
              <a:rPr lang="de-DE" dirty="0">
                <a:latin typeface="Times New Roman" pitchFamily="18" charset="0"/>
                <a:cs typeface="Times New Roman" pitchFamily="18" charset="0"/>
              </a:rPr>
              <a:t>Ihre weiße Farbe erhält die Milch durch das Eiweiß Kasein</a:t>
            </a:r>
            <a:r>
              <a:rPr lang="de-DE" dirty="0" smtClean="0">
                <a:latin typeface="Times New Roman" pitchFamily="18" charset="0"/>
                <a:cs typeface="Times New Roman" pitchFamily="18" charset="0"/>
              </a:rPr>
              <a:t>.</a:t>
            </a:r>
            <a:endParaRPr lang="cs-CZ" dirty="0" smtClean="0">
              <a:latin typeface="Times New Roman" pitchFamily="18" charset="0"/>
              <a:cs typeface="Times New Roman" pitchFamily="18" charset="0"/>
            </a:endParaRPr>
          </a:p>
          <a:p>
            <a:pPr algn="just">
              <a:lnSpc>
                <a:spcPct val="150000"/>
              </a:lnSpc>
            </a:pPr>
            <a:r>
              <a:rPr lang="de-DE" dirty="0">
                <a:latin typeface="Times New Roman" pitchFamily="18" charset="0"/>
                <a:cs typeface="Times New Roman" pitchFamily="18" charset="0"/>
              </a:rPr>
              <a:t>Das Ausflocken von Kasein ist das Hauptverfahren für die Herstellung von Sauermilchprodukten, Quark und alle Käsesorten.</a:t>
            </a:r>
            <a:endParaRPr lang="cs-CZ" dirty="0" smtClean="0">
              <a:latin typeface="Times New Roman" pitchFamily="18" charset="0"/>
              <a:cs typeface="Times New Roman" pitchFamily="18" charset="0"/>
            </a:endParaRPr>
          </a:p>
        </p:txBody>
      </p:sp>
    </p:spTree>
    <p:extLst>
      <p:ext uri="{BB962C8B-B14F-4D97-AF65-F5344CB8AC3E}">
        <p14:creationId xmlns:p14="http://schemas.microsoft.com/office/powerpoint/2010/main" val="342992647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a:bodyPr>
          <a:lstStyle/>
          <a:p>
            <a:pPr algn="ctr">
              <a:lnSpc>
                <a:spcPct val="150000"/>
              </a:lnSpc>
            </a:pPr>
            <a:r>
              <a:rPr lang="cs-CZ" sz="4400" b="1" dirty="0" err="1" smtClean="0">
                <a:solidFill>
                  <a:schemeClr val="accent1">
                    <a:lumMod val="75000"/>
                  </a:schemeClr>
                </a:solidFill>
                <a:latin typeface="Times New Roman" pitchFamily="18" charset="0"/>
                <a:cs typeface="Times New Roman" pitchFamily="18" charset="0"/>
              </a:rPr>
              <a:t>Milch</a:t>
            </a:r>
            <a:endParaRPr lang="cs-CZ" sz="4400" b="1" dirty="0">
              <a:solidFill>
                <a:schemeClr val="accent1">
                  <a:lumMod val="75000"/>
                </a:schemeClr>
              </a:solidFill>
              <a:latin typeface="Times New Roman" pitchFamily="18" charset="0"/>
              <a:cs typeface="Times New Roman" pitchFamily="18" charset="0"/>
            </a:endParaRPr>
          </a:p>
        </p:txBody>
      </p:sp>
      <p:sp>
        <p:nvSpPr>
          <p:cNvPr id="3" name="Zástupný symbol pro obsah 2"/>
          <p:cNvSpPr>
            <a:spLocks noGrp="1"/>
          </p:cNvSpPr>
          <p:nvPr>
            <p:ph sz="quarter" idx="1"/>
          </p:nvPr>
        </p:nvSpPr>
        <p:spPr/>
        <p:txBody>
          <a:bodyPr/>
          <a:lstStyle/>
          <a:p>
            <a:pPr algn="just">
              <a:lnSpc>
                <a:spcPct val="150000"/>
              </a:lnSpc>
            </a:pPr>
            <a:r>
              <a:rPr lang="de-DE" b="1" dirty="0">
                <a:latin typeface="Times New Roman" pitchFamily="18" charset="0"/>
                <a:cs typeface="Times New Roman" pitchFamily="18" charset="0"/>
              </a:rPr>
              <a:t>Milch </a:t>
            </a:r>
            <a:r>
              <a:rPr lang="de-DE" b="1" dirty="0" smtClean="0">
                <a:latin typeface="Times New Roman" pitchFamily="18" charset="0"/>
                <a:cs typeface="Times New Roman" pitchFamily="18" charset="0"/>
              </a:rPr>
              <a:t>– Sorten</a:t>
            </a:r>
            <a:r>
              <a:rPr lang="cs-CZ" b="1" dirty="0" smtClean="0">
                <a:latin typeface="Times New Roman" pitchFamily="18" charset="0"/>
                <a:cs typeface="Times New Roman" pitchFamily="18" charset="0"/>
              </a:rPr>
              <a:t>:</a:t>
            </a:r>
            <a:r>
              <a:rPr lang="de-DE" dirty="0" smtClean="0">
                <a:latin typeface="Times New Roman" pitchFamily="18" charset="0"/>
                <a:cs typeface="Times New Roman" pitchFamily="18" charset="0"/>
              </a:rPr>
              <a:t> </a:t>
            </a:r>
            <a:r>
              <a:rPr lang="de-DE" dirty="0">
                <a:latin typeface="Times New Roman" pitchFamily="18" charset="0"/>
                <a:cs typeface="Times New Roman" pitchFamily="18" charset="0"/>
              </a:rPr>
              <a:t>auf den Markt wird frische Milch, Milch mit verlängerter Haltbarkeit, H-Milch, abgeschmeckte Milch </a:t>
            </a:r>
            <a:r>
              <a:rPr lang="de-DE" dirty="0" smtClean="0">
                <a:latin typeface="Times New Roman" pitchFamily="18" charset="0"/>
                <a:cs typeface="Times New Roman" pitchFamily="18" charset="0"/>
              </a:rPr>
              <a:t>geliefert</a:t>
            </a:r>
            <a:r>
              <a:rPr lang="cs-CZ" dirty="0" smtClean="0">
                <a:latin typeface="Times New Roman" pitchFamily="18" charset="0"/>
                <a:cs typeface="Times New Roman" pitchFamily="18" charset="0"/>
              </a:rPr>
              <a:t>.</a:t>
            </a:r>
            <a:r>
              <a:rPr lang="de-DE" dirty="0" smtClean="0">
                <a:latin typeface="Times New Roman" pitchFamily="18" charset="0"/>
                <a:cs typeface="Times New Roman" pitchFamily="18" charset="0"/>
              </a:rPr>
              <a:t> </a:t>
            </a:r>
            <a:endParaRPr lang="cs-CZ" dirty="0" smtClean="0">
              <a:latin typeface="Times New Roman" pitchFamily="18" charset="0"/>
              <a:cs typeface="Times New Roman" pitchFamily="18" charset="0"/>
            </a:endParaRPr>
          </a:p>
          <a:p>
            <a:pPr algn="just">
              <a:lnSpc>
                <a:spcPct val="150000"/>
              </a:lnSpc>
            </a:pPr>
            <a:r>
              <a:rPr lang="de-DE" b="1" dirty="0">
                <a:latin typeface="Times New Roman" pitchFamily="18" charset="0"/>
                <a:cs typeface="Times New Roman" pitchFamily="18" charset="0"/>
              </a:rPr>
              <a:t>Hauptsorten der Konsummilch:</a:t>
            </a:r>
            <a:r>
              <a:rPr lang="de-DE" dirty="0">
                <a:latin typeface="Times New Roman" pitchFamily="18" charset="0"/>
                <a:cs typeface="Times New Roman" pitchFamily="18" charset="0"/>
              </a:rPr>
              <a:t> Magermilch - Fettanteil 0,5 %, fettarme Milch - bis zu 1,5 % Fett, Vollmilch - 3,5 % Fett, Bauernvollmilch - 3,5 bis 4 % </a:t>
            </a:r>
            <a:r>
              <a:rPr lang="de-DE" dirty="0" smtClean="0">
                <a:latin typeface="Times New Roman" pitchFamily="18" charset="0"/>
                <a:cs typeface="Times New Roman" pitchFamily="18" charset="0"/>
              </a:rPr>
              <a:t>Fett</a:t>
            </a:r>
            <a:r>
              <a:rPr lang="cs-CZ" dirty="0" smtClean="0">
                <a:latin typeface="Times New Roman" pitchFamily="18" charset="0"/>
                <a:cs typeface="Times New Roman" pitchFamily="18" charset="0"/>
              </a:rPr>
              <a:t>.</a:t>
            </a:r>
            <a:r>
              <a:rPr lang="de-DE" dirty="0" smtClean="0">
                <a:latin typeface="Times New Roman" pitchFamily="18" charset="0"/>
                <a:cs typeface="Times New Roman" pitchFamily="18" charset="0"/>
              </a:rPr>
              <a:t> </a:t>
            </a:r>
            <a:endParaRPr lang="cs-CZ" dirty="0" smtClean="0">
              <a:latin typeface="Times New Roman" pitchFamily="18" charset="0"/>
              <a:cs typeface="Times New Roman" pitchFamily="18" charset="0"/>
            </a:endParaRPr>
          </a:p>
          <a:p>
            <a:endParaRPr lang="cs-CZ" dirty="0">
              <a:latin typeface="Times New Roman" pitchFamily="18" charset="0"/>
              <a:cs typeface="Times New Roman" pitchFamily="18" charset="0"/>
            </a:endParaRPr>
          </a:p>
        </p:txBody>
      </p:sp>
    </p:spTree>
    <p:extLst>
      <p:ext uri="{BB962C8B-B14F-4D97-AF65-F5344CB8AC3E}">
        <p14:creationId xmlns:p14="http://schemas.microsoft.com/office/powerpoint/2010/main" val="1849891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a:bodyPr>
          <a:lstStyle/>
          <a:p>
            <a:pPr algn="ctr"/>
            <a:r>
              <a:rPr lang="cs-CZ" sz="4400" b="1" dirty="0" err="1" smtClean="0">
                <a:solidFill>
                  <a:schemeClr val="accent1">
                    <a:lumMod val="75000"/>
                  </a:schemeClr>
                </a:solidFill>
                <a:latin typeface="Times New Roman" pitchFamily="18" charset="0"/>
                <a:cs typeface="Times New Roman" pitchFamily="18" charset="0"/>
              </a:rPr>
              <a:t>Milch</a:t>
            </a:r>
            <a:endParaRPr lang="cs-CZ" sz="4400" b="1" dirty="0">
              <a:solidFill>
                <a:schemeClr val="accent1">
                  <a:lumMod val="75000"/>
                </a:schemeClr>
              </a:solidFill>
              <a:latin typeface="Times New Roman" pitchFamily="18" charset="0"/>
              <a:cs typeface="Times New Roman" pitchFamily="18" charset="0"/>
            </a:endParaRPr>
          </a:p>
        </p:txBody>
      </p:sp>
      <p:sp>
        <p:nvSpPr>
          <p:cNvPr id="3" name="Zástupný symbol pro obsah 2"/>
          <p:cNvSpPr>
            <a:spLocks noGrp="1"/>
          </p:cNvSpPr>
          <p:nvPr>
            <p:ph sz="quarter" idx="1"/>
          </p:nvPr>
        </p:nvSpPr>
        <p:spPr/>
        <p:txBody>
          <a:bodyPr/>
          <a:lstStyle/>
          <a:p>
            <a:pPr algn="just">
              <a:lnSpc>
                <a:spcPct val="150000"/>
              </a:lnSpc>
            </a:pPr>
            <a:r>
              <a:rPr lang="de-DE" b="1" dirty="0">
                <a:latin typeface="Times New Roman" pitchFamily="18" charset="0"/>
                <a:cs typeface="Times New Roman" pitchFamily="18" charset="0"/>
              </a:rPr>
              <a:t>Milch </a:t>
            </a:r>
            <a:r>
              <a:rPr lang="de-DE" b="1" dirty="0" smtClean="0">
                <a:latin typeface="Times New Roman" pitchFamily="18" charset="0"/>
                <a:cs typeface="Times New Roman" pitchFamily="18" charset="0"/>
              </a:rPr>
              <a:t>– Behandlung</a:t>
            </a:r>
            <a:r>
              <a:rPr lang="cs-CZ" b="1" dirty="0" smtClean="0">
                <a:latin typeface="Times New Roman" pitchFamily="18" charset="0"/>
                <a:cs typeface="Times New Roman" pitchFamily="18" charset="0"/>
              </a:rPr>
              <a:t>:</a:t>
            </a:r>
            <a:endParaRPr lang="cs-CZ" dirty="0">
              <a:latin typeface="Times New Roman" pitchFamily="18" charset="0"/>
              <a:cs typeface="Times New Roman" pitchFamily="18" charset="0"/>
            </a:endParaRPr>
          </a:p>
          <a:p>
            <a:pPr algn="just">
              <a:lnSpc>
                <a:spcPct val="150000"/>
              </a:lnSpc>
            </a:pPr>
            <a:r>
              <a:rPr lang="de-DE" dirty="0" smtClean="0">
                <a:latin typeface="Times New Roman" pitchFamily="18" charset="0"/>
                <a:cs typeface="Times New Roman" pitchFamily="18" charset="0"/>
              </a:rPr>
              <a:t>Nach </a:t>
            </a:r>
            <a:r>
              <a:rPr lang="de-DE" dirty="0">
                <a:latin typeface="Times New Roman" pitchFamily="18" charset="0"/>
                <a:cs typeface="Times New Roman" pitchFamily="18" charset="0"/>
              </a:rPr>
              <a:t>dem Melken wird die Milch sorgsam behandelt, gelüftet, gesiebt und gekühlt. Ferner wird Milch in den Molkereien gereinigt = geschleudert, gefiltert, der Fettanteil wird angepasst und die Milch pasteurisiert. </a:t>
            </a:r>
            <a:endParaRPr lang="cs-CZ" dirty="0" smtClean="0">
              <a:latin typeface="Times New Roman" pitchFamily="18" charset="0"/>
              <a:cs typeface="Times New Roman" pitchFamily="18" charset="0"/>
            </a:endParaRPr>
          </a:p>
          <a:p>
            <a:pPr algn="just">
              <a:lnSpc>
                <a:spcPct val="150000"/>
              </a:lnSpc>
            </a:pPr>
            <a:r>
              <a:rPr lang="de-DE" b="1" dirty="0" smtClean="0">
                <a:latin typeface="Times New Roman" pitchFamily="18" charset="0"/>
                <a:cs typeface="Times New Roman" pitchFamily="18" charset="0"/>
              </a:rPr>
              <a:t>Pasteurisierung</a:t>
            </a:r>
            <a:r>
              <a:rPr lang="de-DE" dirty="0" smtClean="0">
                <a:latin typeface="Times New Roman" pitchFamily="18" charset="0"/>
                <a:cs typeface="Times New Roman" pitchFamily="18" charset="0"/>
              </a:rPr>
              <a:t> </a:t>
            </a:r>
            <a:r>
              <a:rPr lang="cs-CZ" dirty="0" smtClean="0">
                <a:latin typeface="Times New Roman" pitchFamily="18" charset="0"/>
                <a:cs typeface="Times New Roman" pitchFamily="18" charset="0"/>
              </a:rPr>
              <a:t>- </a:t>
            </a:r>
            <a:r>
              <a:rPr lang="de-DE" dirty="0" smtClean="0">
                <a:latin typeface="Times New Roman" pitchFamily="18" charset="0"/>
                <a:cs typeface="Times New Roman" pitchFamily="18" charset="0"/>
              </a:rPr>
              <a:t> </a:t>
            </a:r>
            <a:r>
              <a:rPr lang="de-DE" dirty="0">
                <a:latin typeface="Times New Roman" pitchFamily="18" charset="0"/>
                <a:cs typeface="Times New Roman" pitchFamily="18" charset="0"/>
              </a:rPr>
              <a:t>die Milch wird auf eine Temperatur von ca. 82 °C erhitzt, somit werden die Milchsäurebakterien abgetötet. </a:t>
            </a:r>
            <a:endParaRPr lang="cs-CZ" dirty="0" smtClean="0">
              <a:latin typeface="Times New Roman" pitchFamily="18" charset="0"/>
              <a:cs typeface="Times New Roman" pitchFamily="18" charset="0"/>
            </a:endParaRPr>
          </a:p>
          <a:p>
            <a:pPr algn="just">
              <a:lnSpc>
                <a:spcPct val="150000"/>
              </a:lnSpc>
            </a:pPr>
            <a:endParaRPr lang="cs-CZ" dirty="0"/>
          </a:p>
        </p:txBody>
      </p:sp>
    </p:spTree>
    <p:extLst>
      <p:ext uri="{BB962C8B-B14F-4D97-AF65-F5344CB8AC3E}">
        <p14:creationId xmlns:p14="http://schemas.microsoft.com/office/powerpoint/2010/main" val="68882878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a:bodyPr>
          <a:lstStyle/>
          <a:p>
            <a:pPr algn="ctr"/>
            <a:r>
              <a:rPr lang="cs-CZ" sz="4400" b="1" dirty="0" err="1" smtClean="0">
                <a:solidFill>
                  <a:schemeClr val="accent1">
                    <a:lumMod val="75000"/>
                  </a:schemeClr>
                </a:solidFill>
                <a:latin typeface="Times New Roman" pitchFamily="18" charset="0"/>
                <a:cs typeface="Times New Roman" pitchFamily="18" charset="0"/>
              </a:rPr>
              <a:t>Milch</a:t>
            </a:r>
            <a:endParaRPr lang="cs-CZ" sz="4400" b="1" dirty="0">
              <a:solidFill>
                <a:schemeClr val="accent1">
                  <a:lumMod val="75000"/>
                </a:schemeClr>
              </a:solidFill>
              <a:latin typeface="Times New Roman" pitchFamily="18" charset="0"/>
              <a:cs typeface="Times New Roman" pitchFamily="18" charset="0"/>
            </a:endParaRPr>
          </a:p>
        </p:txBody>
      </p:sp>
      <p:sp>
        <p:nvSpPr>
          <p:cNvPr id="3" name="Zástupný symbol pro obsah 2"/>
          <p:cNvSpPr>
            <a:spLocks noGrp="1"/>
          </p:cNvSpPr>
          <p:nvPr>
            <p:ph sz="quarter" idx="1"/>
          </p:nvPr>
        </p:nvSpPr>
        <p:spPr/>
        <p:txBody>
          <a:bodyPr>
            <a:normAutofit/>
          </a:bodyPr>
          <a:lstStyle/>
          <a:p>
            <a:pPr algn="just">
              <a:lnSpc>
                <a:spcPct val="150000"/>
              </a:lnSpc>
            </a:pPr>
            <a:r>
              <a:rPr lang="de-DE" sz="2800" b="1" dirty="0">
                <a:latin typeface="Times New Roman" pitchFamily="18" charset="0"/>
                <a:cs typeface="Times New Roman" pitchFamily="18" charset="0"/>
              </a:rPr>
              <a:t>Egalisierung</a:t>
            </a:r>
            <a:r>
              <a:rPr lang="de-DE" sz="2800" dirty="0">
                <a:latin typeface="Times New Roman" pitchFamily="18" charset="0"/>
                <a:cs typeface="Times New Roman" pitchFamily="18" charset="0"/>
              </a:rPr>
              <a:t> </a:t>
            </a:r>
            <a:r>
              <a:rPr lang="cs-CZ" sz="2800" dirty="0" smtClean="0">
                <a:latin typeface="Times New Roman" pitchFamily="18" charset="0"/>
                <a:cs typeface="Times New Roman" pitchFamily="18" charset="0"/>
              </a:rPr>
              <a:t>-</a:t>
            </a:r>
            <a:r>
              <a:rPr lang="de-DE" sz="2800" dirty="0" smtClean="0">
                <a:latin typeface="Times New Roman" pitchFamily="18" charset="0"/>
                <a:cs typeface="Times New Roman" pitchFamily="18" charset="0"/>
              </a:rPr>
              <a:t> </a:t>
            </a:r>
            <a:r>
              <a:rPr lang="de-DE" sz="2800" dirty="0">
                <a:latin typeface="Times New Roman" pitchFamily="18" charset="0"/>
                <a:cs typeface="Times New Roman" pitchFamily="18" charset="0"/>
              </a:rPr>
              <a:t>Anpassung des Fettanteils. </a:t>
            </a:r>
            <a:endParaRPr lang="cs-CZ" sz="2800" dirty="0">
              <a:latin typeface="Times New Roman" pitchFamily="18" charset="0"/>
              <a:cs typeface="Times New Roman" pitchFamily="18" charset="0"/>
            </a:endParaRPr>
          </a:p>
          <a:p>
            <a:pPr algn="just">
              <a:lnSpc>
                <a:spcPct val="150000"/>
              </a:lnSpc>
            </a:pPr>
            <a:r>
              <a:rPr lang="de-DE" sz="2800" b="1" dirty="0" smtClean="0">
                <a:latin typeface="Times New Roman" pitchFamily="18" charset="0"/>
                <a:cs typeface="Times New Roman" pitchFamily="18" charset="0"/>
              </a:rPr>
              <a:t>Homogenisierung</a:t>
            </a:r>
            <a:r>
              <a:rPr lang="cs-CZ" sz="2800" dirty="0" smtClean="0">
                <a:latin typeface="Times New Roman" pitchFamily="18" charset="0"/>
                <a:cs typeface="Times New Roman" pitchFamily="18" charset="0"/>
              </a:rPr>
              <a:t> - </a:t>
            </a:r>
            <a:r>
              <a:rPr lang="de-DE" sz="2800" dirty="0" smtClean="0">
                <a:latin typeface="Times New Roman" pitchFamily="18" charset="0"/>
                <a:cs typeface="Times New Roman" pitchFamily="18" charset="0"/>
              </a:rPr>
              <a:t>die </a:t>
            </a:r>
            <a:r>
              <a:rPr lang="de-DE" sz="2800" dirty="0">
                <a:latin typeface="Times New Roman" pitchFamily="18" charset="0"/>
                <a:cs typeface="Times New Roman" pitchFamily="18" charset="0"/>
              </a:rPr>
              <a:t>Fettkügelchen werden unter Druck über feine Siebe zerkleinert. Fehler in der Milch - säuerlicher und metallener Geschmack.</a:t>
            </a:r>
            <a:endParaRPr lang="cs-CZ" sz="2800" dirty="0">
              <a:latin typeface="Times New Roman" pitchFamily="18" charset="0"/>
              <a:cs typeface="Times New Roman" pitchFamily="18" charset="0"/>
            </a:endParaRPr>
          </a:p>
          <a:p>
            <a:pPr algn="just">
              <a:lnSpc>
                <a:spcPct val="150000"/>
              </a:lnSpc>
            </a:pPr>
            <a:endParaRPr lang="cs-CZ" sz="2800" dirty="0"/>
          </a:p>
        </p:txBody>
      </p:sp>
    </p:spTree>
    <p:extLst>
      <p:ext uri="{BB962C8B-B14F-4D97-AF65-F5344CB8AC3E}">
        <p14:creationId xmlns:p14="http://schemas.microsoft.com/office/powerpoint/2010/main" val="116940674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a:bodyPr>
          <a:lstStyle/>
          <a:p>
            <a:pPr algn="ctr"/>
            <a:r>
              <a:rPr lang="cs-CZ" sz="4400" b="1" dirty="0" err="1" smtClean="0">
                <a:solidFill>
                  <a:schemeClr val="accent1"/>
                </a:solidFill>
                <a:latin typeface="Times New Roman" pitchFamily="18" charset="0"/>
                <a:cs typeface="Times New Roman" pitchFamily="18" charset="0"/>
              </a:rPr>
              <a:t>milch</a:t>
            </a:r>
            <a:endParaRPr lang="cs-CZ" sz="4400" b="1" dirty="0">
              <a:solidFill>
                <a:schemeClr val="accent1"/>
              </a:solidFill>
              <a:latin typeface="Times New Roman" pitchFamily="18" charset="0"/>
              <a:cs typeface="Times New Roman" pitchFamily="18" charset="0"/>
            </a:endParaRPr>
          </a:p>
        </p:txBody>
      </p:sp>
      <p:sp>
        <p:nvSpPr>
          <p:cNvPr id="3" name="Zástupný symbol pro obsah 2"/>
          <p:cNvSpPr>
            <a:spLocks noGrp="1"/>
          </p:cNvSpPr>
          <p:nvPr>
            <p:ph sz="quarter" idx="1"/>
          </p:nvPr>
        </p:nvSpPr>
        <p:spPr/>
        <p:txBody>
          <a:bodyPr>
            <a:normAutofit/>
          </a:bodyPr>
          <a:lstStyle/>
          <a:p>
            <a:r>
              <a:rPr lang="cs-CZ" dirty="0" smtClean="0">
                <a:latin typeface="Times New Roman" pitchFamily="18" charset="0"/>
                <a:cs typeface="Times New Roman" pitchFamily="18" charset="0"/>
              </a:rPr>
              <a:t>1. </a:t>
            </a:r>
            <a:r>
              <a:rPr lang="cs-CZ" dirty="0" err="1" smtClean="0">
                <a:latin typeface="Times New Roman" pitchFamily="18" charset="0"/>
                <a:cs typeface="Times New Roman" pitchFamily="18" charset="0"/>
              </a:rPr>
              <a:t>Finde</a:t>
            </a:r>
            <a:r>
              <a:rPr lang="cs-CZ" dirty="0" smtClean="0">
                <a:latin typeface="Times New Roman" pitchFamily="18" charset="0"/>
                <a:cs typeface="Times New Roman" pitchFamily="18" charset="0"/>
              </a:rPr>
              <a:t> </a:t>
            </a:r>
            <a:r>
              <a:rPr lang="cs-CZ" dirty="0" err="1" smtClean="0">
                <a:latin typeface="Times New Roman" pitchFamily="18" charset="0"/>
                <a:cs typeface="Times New Roman" pitchFamily="18" charset="0"/>
              </a:rPr>
              <a:t>im</a:t>
            </a:r>
            <a:r>
              <a:rPr lang="cs-CZ" dirty="0" smtClean="0">
                <a:latin typeface="Times New Roman" pitchFamily="18" charset="0"/>
                <a:cs typeface="Times New Roman" pitchFamily="18" charset="0"/>
              </a:rPr>
              <a:t> Internet </a:t>
            </a:r>
            <a:r>
              <a:rPr lang="cs-CZ" dirty="0" err="1" smtClean="0">
                <a:latin typeface="Times New Roman" pitchFamily="18" charset="0"/>
                <a:cs typeface="Times New Roman" pitchFamily="18" charset="0"/>
              </a:rPr>
              <a:t>die</a:t>
            </a:r>
            <a:r>
              <a:rPr lang="cs-CZ" dirty="0" smtClean="0">
                <a:latin typeface="Times New Roman" pitchFamily="18" charset="0"/>
                <a:cs typeface="Times New Roman" pitchFamily="18" charset="0"/>
              </a:rPr>
              <a:t> </a:t>
            </a:r>
            <a:r>
              <a:rPr lang="cs-CZ" dirty="0" err="1" smtClean="0">
                <a:latin typeface="Times New Roman" pitchFamily="18" charset="0"/>
                <a:cs typeface="Times New Roman" pitchFamily="18" charset="0"/>
              </a:rPr>
              <a:t>Bedeutung</a:t>
            </a:r>
            <a:r>
              <a:rPr lang="cs-CZ" dirty="0" smtClean="0">
                <a:latin typeface="Times New Roman" pitchFamily="18" charset="0"/>
                <a:cs typeface="Times New Roman" pitchFamily="18" charset="0"/>
              </a:rPr>
              <a:t> </a:t>
            </a:r>
            <a:r>
              <a:rPr lang="cs-CZ" dirty="0" err="1" smtClean="0">
                <a:latin typeface="Times New Roman" pitchFamily="18" charset="0"/>
                <a:cs typeface="Times New Roman" pitchFamily="18" charset="0"/>
              </a:rPr>
              <a:t>für</a:t>
            </a:r>
            <a:r>
              <a:rPr lang="cs-CZ" dirty="0" smtClean="0">
                <a:latin typeface="Times New Roman" pitchFamily="18" charset="0"/>
                <a:cs typeface="Times New Roman" pitchFamily="18" charset="0"/>
              </a:rPr>
              <a:t> </a:t>
            </a:r>
            <a:r>
              <a:rPr lang="cs-CZ" dirty="0" err="1" smtClean="0">
                <a:latin typeface="Times New Roman" pitchFamily="18" charset="0"/>
                <a:cs typeface="Times New Roman" pitchFamily="18" charset="0"/>
              </a:rPr>
              <a:t>Milch</a:t>
            </a:r>
            <a:r>
              <a:rPr lang="cs-CZ" dirty="0" smtClean="0">
                <a:latin typeface="Times New Roman" pitchFamily="18" charset="0"/>
                <a:cs typeface="Times New Roman" pitchFamily="18" charset="0"/>
              </a:rPr>
              <a:t> </a:t>
            </a:r>
            <a:r>
              <a:rPr lang="cs-CZ" dirty="0" err="1" smtClean="0">
                <a:latin typeface="Times New Roman" pitchFamily="18" charset="0"/>
                <a:cs typeface="Times New Roman" pitchFamily="18" charset="0"/>
              </a:rPr>
              <a:t>und</a:t>
            </a:r>
            <a:r>
              <a:rPr lang="cs-CZ" dirty="0" smtClean="0">
                <a:latin typeface="Times New Roman" pitchFamily="18" charset="0"/>
                <a:cs typeface="Times New Roman" pitchFamily="18" charset="0"/>
              </a:rPr>
              <a:t> </a:t>
            </a:r>
            <a:r>
              <a:rPr lang="cs-CZ" dirty="0" err="1" smtClean="0">
                <a:latin typeface="Times New Roman" pitchFamily="18" charset="0"/>
                <a:cs typeface="Times New Roman" pitchFamily="18" charset="0"/>
              </a:rPr>
              <a:t>was</a:t>
            </a:r>
            <a:r>
              <a:rPr lang="cs-CZ" dirty="0" smtClean="0">
                <a:latin typeface="Times New Roman" pitchFamily="18" charset="0"/>
                <a:cs typeface="Times New Roman" pitchFamily="18" charset="0"/>
              </a:rPr>
              <a:t> </a:t>
            </a:r>
            <a:r>
              <a:rPr lang="cs-CZ" dirty="0" err="1" smtClean="0">
                <a:latin typeface="Times New Roman" pitchFamily="18" charset="0"/>
                <a:cs typeface="Times New Roman" pitchFamily="18" charset="0"/>
              </a:rPr>
              <a:t>die</a:t>
            </a:r>
            <a:r>
              <a:rPr lang="cs-CZ" dirty="0" smtClean="0">
                <a:latin typeface="Times New Roman" pitchFamily="18" charset="0"/>
                <a:cs typeface="Times New Roman" pitchFamily="18" charset="0"/>
              </a:rPr>
              <a:t> </a:t>
            </a:r>
            <a:r>
              <a:rPr lang="cs-CZ" dirty="0" err="1" smtClean="0">
                <a:latin typeface="Times New Roman" pitchFamily="18" charset="0"/>
                <a:cs typeface="Times New Roman" pitchFamily="18" charset="0"/>
              </a:rPr>
              <a:t>Milch</a:t>
            </a:r>
            <a:r>
              <a:rPr lang="cs-CZ" dirty="0" smtClean="0">
                <a:latin typeface="Times New Roman" pitchFamily="18" charset="0"/>
                <a:cs typeface="Times New Roman" pitchFamily="18" charset="0"/>
              </a:rPr>
              <a:t> </a:t>
            </a:r>
            <a:r>
              <a:rPr lang="cs-CZ" dirty="0" err="1" smtClean="0">
                <a:latin typeface="Times New Roman" pitchFamily="18" charset="0"/>
                <a:cs typeface="Times New Roman" pitchFamily="18" charset="0"/>
              </a:rPr>
              <a:t>enthält</a:t>
            </a:r>
            <a:r>
              <a:rPr lang="cs-CZ" dirty="0" smtClean="0">
                <a:latin typeface="Times New Roman" pitchFamily="18" charset="0"/>
                <a:cs typeface="Times New Roman" pitchFamily="18" charset="0"/>
              </a:rPr>
              <a:t>?</a:t>
            </a:r>
          </a:p>
          <a:p>
            <a:endParaRPr lang="cs-CZ" dirty="0" smtClean="0">
              <a:latin typeface="Times New Roman" pitchFamily="18" charset="0"/>
              <a:cs typeface="Times New Roman" pitchFamily="18" charset="0"/>
            </a:endParaRPr>
          </a:p>
          <a:p>
            <a:r>
              <a:rPr lang="cs-CZ" dirty="0" smtClean="0">
                <a:latin typeface="Times New Roman" pitchFamily="18" charset="0"/>
                <a:cs typeface="Times New Roman" pitchFamily="18" charset="0"/>
              </a:rPr>
              <a:t>2. </a:t>
            </a:r>
            <a:r>
              <a:rPr lang="cs-CZ" dirty="0" err="1" smtClean="0">
                <a:latin typeface="Times New Roman" pitchFamily="18" charset="0"/>
                <a:cs typeface="Times New Roman" pitchFamily="18" charset="0"/>
              </a:rPr>
              <a:t>Finde</a:t>
            </a:r>
            <a:r>
              <a:rPr lang="cs-CZ" dirty="0" smtClean="0">
                <a:latin typeface="Times New Roman" pitchFamily="18" charset="0"/>
                <a:cs typeface="Times New Roman" pitchFamily="18" charset="0"/>
              </a:rPr>
              <a:t> </a:t>
            </a:r>
            <a:r>
              <a:rPr lang="cs-CZ" dirty="0" err="1" smtClean="0">
                <a:latin typeface="Times New Roman" pitchFamily="18" charset="0"/>
                <a:cs typeface="Times New Roman" pitchFamily="18" charset="0"/>
              </a:rPr>
              <a:t>im</a:t>
            </a:r>
            <a:r>
              <a:rPr lang="cs-CZ" dirty="0" smtClean="0">
                <a:latin typeface="Times New Roman" pitchFamily="18" charset="0"/>
                <a:cs typeface="Times New Roman" pitchFamily="18" charset="0"/>
              </a:rPr>
              <a:t> Internet, </a:t>
            </a:r>
            <a:r>
              <a:rPr lang="cs-CZ" dirty="0" err="1" smtClean="0">
                <a:latin typeface="Times New Roman" pitchFamily="18" charset="0"/>
                <a:cs typeface="Times New Roman" pitchFamily="18" charset="0"/>
              </a:rPr>
              <a:t>was</a:t>
            </a:r>
            <a:r>
              <a:rPr lang="cs-CZ" dirty="0" smtClean="0">
                <a:latin typeface="Times New Roman" pitchFamily="18" charset="0"/>
                <a:cs typeface="Times New Roman" pitchFamily="18" charset="0"/>
              </a:rPr>
              <a:t> </a:t>
            </a:r>
            <a:r>
              <a:rPr lang="cs-CZ" dirty="0" err="1" smtClean="0">
                <a:latin typeface="Times New Roman" pitchFamily="18" charset="0"/>
                <a:cs typeface="Times New Roman" pitchFamily="18" charset="0"/>
              </a:rPr>
              <a:t>Pasteurisierung</a:t>
            </a:r>
            <a:r>
              <a:rPr lang="cs-CZ" dirty="0" smtClean="0">
                <a:latin typeface="Times New Roman" pitchFamily="18" charset="0"/>
                <a:cs typeface="Times New Roman" pitchFamily="18" charset="0"/>
              </a:rPr>
              <a:t> </a:t>
            </a:r>
            <a:r>
              <a:rPr lang="cs-CZ" dirty="0" err="1" smtClean="0">
                <a:latin typeface="Times New Roman" pitchFamily="18" charset="0"/>
                <a:cs typeface="Times New Roman" pitchFamily="18" charset="0"/>
              </a:rPr>
              <a:t>bedeutet</a:t>
            </a:r>
            <a:r>
              <a:rPr lang="cs-CZ" smtClean="0">
                <a:latin typeface="Times New Roman" pitchFamily="18" charset="0"/>
                <a:cs typeface="Times New Roman" pitchFamily="18" charset="0"/>
              </a:rPr>
              <a:t>?</a:t>
            </a:r>
          </a:p>
          <a:p>
            <a:endParaRPr lang="cs-CZ" dirty="0" smtClean="0">
              <a:latin typeface="Times New Roman" pitchFamily="18" charset="0"/>
              <a:cs typeface="Times New Roman" pitchFamily="18" charset="0"/>
            </a:endParaRPr>
          </a:p>
          <a:p>
            <a:r>
              <a:rPr lang="cs-CZ" dirty="0" smtClean="0">
                <a:latin typeface="Times New Roman" pitchFamily="18" charset="0"/>
                <a:cs typeface="Times New Roman" pitchFamily="18" charset="0"/>
              </a:rPr>
              <a:t>3. </a:t>
            </a:r>
            <a:r>
              <a:rPr lang="cs-CZ" dirty="0" err="1" smtClean="0">
                <a:latin typeface="Times New Roman" pitchFamily="18" charset="0"/>
                <a:cs typeface="Times New Roman" pitchFamily="18" charset="0"/>
              </a:rPr>
              <a:t>Finde</a:t>
            </a:r>
            <a:r>
              <a:rPr lang="cs-CZ" dirty="0" smtClean="0">
                <a:latin typeface="Times New Roman" pitchFamily="18" charset="0"/>
                <a:cs typeface="Times New Roman" pitchFamily="18" charset="0"/>
              </a:rPr>
              <a:t> </a:t>
            </a:r>
            <a:r>
              <a:rPr lang="cs-CZ" dirty="0" err="1" smtClean="0">
                <a:latin typeface="Times New Roman" pitchFamily="18" charset="0"/>
                <a:cs typeface="Times New Roman" pitchFamily="18" charset="0"/>
              </a:rPr>
              <a:t>im</a:t>
            </a:r>
            <a:r>
              <a:rPr lang="cs-CZ" dirty="0" smtClean="0">
                <a:latin typeface="Times New Roman" pitchFamily="18" charset="0"/>
                <a:cs typeface="Times New Roman" pitchFamily="18" charset="0"/>
              </a:rPr>
              <a:t> Internet, </a:t>
            </a:r>
            <a:r>
              <a:rPr lang="cs-CZ" dirty="0" err="1" smtClean="0">
                <a:latin typeface="Times New Roman" pitchFamily="18" charset="0"/>
                <a:cs typeface="Times New Roman" pitchFamily="18" charset="0"/>
              </a:rPr>
              <a:t>wie</a:t>
            </a:r>
            <a:r>
              <a:rPr lang="cs-CZ" dirty="0" smtClean="0">
                <a:latin typeface="Times New Roman" pitchFamily="18" charset="0"/>
                <a:cs typeface="Times New Roman" pitchFamily="18" charset="0"/>
              </a:rPr>
              <a:t> </a:t>
            </a:r>
            <a:r>
              <a:rPr lang="cs-CZ" dirty="0" err="1" smtClean="0">
                <a:latin typeface="Times New Roman" pitchFamily="18" charset="0"/>
                <a:cs typeface="Times New Roman" pitchFamily="18" charset="0"/>
              </a:rPr>
              <a:t>wir</a:t>
            </a:r>
            <a:r>
              <a:rPr lang="cs-CZ" dirty="0" smtClean="0">
                <a:latin typeface="Times New Roman" pitchFamily="18" charset="0"/>
                <a:cs typeface="Times New Roman" pitchFamily="18" charset="0"/>
              </a:rPr>
              <a:t> </a:t>
            </a:r>
            <a:r>
              <a:rPr lang="cs-CZ" dirty="0" err="1" smtClean="0">
                <a:latin typeface="Times New Roman" pitchFamily="18" charset="0"/>
                <a:cs typeface="Times New Roman" pitchFamily="18" charset="0"/>
              </a:rPr>
              <a:t>Milch</a:t>
            </a:r>
            <a:r>
              <a:rPr lang="cs-CZ" dirty="0" smtClean="0">
                <a:latin typeface="Times New Roman" pitchFamily="18" charset="0"/>
                <a:cs typeface="Times New Roman" pitchFamily="18" charset="0"/>
              </a:rPr>
              <a:t> in der </a:t>
            </a:r>
            <a:r>
              <a:rPr lang="cs-CZ" dirty="0" err="1" smtClean="0">
                <a:latin typeface="Times New Roman" pitchFamily="18" charset="0"/>
                <a:cs typeface="Times New Roman" pitchFamily="18" charset="0"/>
              </a:rPr>
              <a:t>Küche</a:t>
            </a:r>
            <a:r>
              <a:rPr lang="cs-CZ" dirty="0" smtClean="0">
                <a:latin typeface="Times New Roman" pitchFamily="18" charset="0"/>
                <a:cs typeface="Times New Roman" pitchFamily="18" charset="0"/>
              </a:rPr>
              <a:t> </a:t>
            </a:r>
            <a:r>
              <a:rPr lang="cs-CZ" dirty="0" err="1" smtClean="0">
                <a:latin typeface="Times New Roman" pitchFamily="18" charset="0"/>
                <a:cs typeface="Times New Roman" pitchFamily="18" charset="0"/>
              </a:rPr>
              <a:t>einsetzen</a:t>
            </a:r>
            <a:r>
              <a:rPr lang="cs-CZ" dirty="0" smtClean="0">
                <a:latin typeface="Times New Roman" pitchFamily="18" charset="0"/>
                <a:cs typeface="Times New Roman" pitchFamily="18" charset="0"/>
              </a:rPr>
              <a:t> </a:t>
            </a:r>
            <a:r>
              <a:rPr lang="cs-CZ" dirty="0" err="1" smtClean="0">
                <a:latin typeface="Times New Roman" pitchFamily="18" charset="0"/>
                <a:cs typeface="Times New Roman" pitchFamily="18" charset="0"/>
              </a:rPr>
              <a:t>können</a:t>
            </a:r>
            <a:r>
              <a:rPr lang="cs-CZ" dirty="0" smtClean="0">
                <a:latin typeface="Times New Roman" pitchFamily="18" charset="0"/>
                <a:cs typeface="Times New Roman" pitchFamily="18" charset="0"/>
              </a:rPr>
              <a:t>? </a:t>
            </a:r>
            <a:endParaRPr lang="cs-CZ" dirty="0">
              <a:latin typeface="Times New Roman" pitchFamily="18" charset="0"/>
              <a:cs typeface="Times New Roman" pitchFamily="18" charset="0"/>
            </a:endParaRPr>
          </a:p>
        </p:txBody>
      </p:sp>
    </p:spTree>
    <p:extLst>
      <p:ext uri="{BB962C8B-B14F-4D97-AF65-F5344CB8AC3E}">
        <p14:creationId xmlns:p14="http://schemas.microsoft.com/office/powerpoint/2010/main" val="46949679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304800" y="188913"/>
            <a:ext cx="8686800" cy="1106487"/>
          </a:xfrm>
        </p:spPr>
        <p:txBody>
          <a:bodyPr/>
          <a:lstStyle/>
          <a:p>
            <a:pPr algn="ctr" eaLnBrk="1" fontAlgn="auto" hangingPunct="1">
              <a:spcAft>
                <a:spcPts val="0"/>
              </a:spcAft>
              <a:defRPr/>
            </a:pPr>
            <a:r>
              <a:rPr lang="cs-CZ" sz="4400" b="1" dirty="0" smtClean="0"/>
              <a:t>Zdroje</a:t>
            </a:r>
            <a:endParaRPr lang="cs-CZ" sz="4400" b="1" dirty="0"/>
          </a:p>
        </p:txBody>
      </p:sp>
      <p:sp>
        <p:nvSpPr>
          <p:cNvPr id="3" name="Zástupný symbol pro obsah 2"/>
          <p:cNvSpPr>
            <a:spLocks noGrp="1"/>
          </p:cNvSpPr>
          <p:nvPr>
            <p:ph idx="1"/>
          </p:nvPr>
        </p:nvSpPr>
        <p:spPr>
          <a:xfrm>
            <a:off x="457200" y="1600200"/>
            <a:ext cx="7467600" cy="4873625"/>
          </a:xfrm>
        </p:spPr>
        <p:txBody>
          <a:bodyPr>
            <a:normAutofit/>
          </a:bodyPr>
          <a:lstStyle/>
          <a:p>
            <a:pPr marL="274320" indent="-274320" eaLnBrk="1" fontAlgn="auto" hangingPunct="1">
              <a:spcAft>
                <a:spcPts val="0"/>
              </a:spcAft>
              <a:buFont typeface="Wingdings"/>
              <a:buChar char=""/>
              <a:defRPr/>
            </a:pPr>
            <a:r>
              <a:rPr lang="cs-CZ" sz="2000" dirty="0" smtClean="0"/>
              <a:t>Šebelová, Marie. </a:t>
            </a:r>
            <a:r>
              <a:rPr lang="cs-CZ" sz="2000" i="1" dirty="0" smtClean="0"/>
              <a:t>Potraviny a výživa. </a:t>
            </a:r>
            <a:r>
              <a:rPr lang="cs-CZ" sz="2000" dirty="0" smtClean="0"/>
              <a:t>Praha: nakladatelství Parta, 2002. ISBN 80-7320-010-4</a:t>
            </a:r>
          </a:p>
          <a:p>
            <a:pPr marL="274320" indent="-274320" eaLnBrk="1" fontAlgn="auto" hangingPunct="1">
              <a:spcAft>
                <a:spcPts val="0"/>
              </a:spcAft>
              <a:buFont typeface="Wingdings"/>
              <a:buNone/>
              <a:defRPr/>
            </a:pPr>
            <a:endParaRPr lang="cs-CZ" sz="2000" b="1" dirty="0" smtClean="0"/>
          </a:p>
          <a:p>
            <a:pPr marL="274320" indent="-274320" eaLnBrk="1" fontAlgn="auto" hangingPunct="1">
              <a:spcAft>
                <a:spcPts val="0"/>
              </a:spcAft>
              <a:buFont typeface="Wingdings"/>
              <a:buNone/>
              <a:defRPr/>
            </a:pPr>
            <a:r>
              <a:rPr lang="cs-CZ" sz="2000" b="1" dirty="0" smtClean="0"/>
              <a:t>Obrázky:</a:t>
            </a:r>
          </a:p>
          <a:p>
            <a:pPr marL="274320" indent="-274320" eaLnBrk="1" fontAlgn="auto" hangingPunct="1">
              <a:spcAft>
                <a:spcPts val="0"/>
              </a:spcAft>
              <a:buFont typeface="Wingdings"/>
              <a:buChar char=""/>
              <a:defRPr/>
            </a:pPr>
            <a:r>
              <a:rPr lang="cs-CZ" sz="2000" b="1" dirty="0" smtClean="0">
                <a:hlinkClick r:id="rId2"/>
              </a:rPr>
              <a:t>http://office.microsoft.com</a:t>
            </a:r>
            <a:r>
              <a:rPr lang="cs-CZ" sz="2000" b="1" dirty="0" smtClean="0"/>
              <a:t>, Galerie Office, </a:t>
            </a:r>
            <a:r>
              <a:rPr lang="cs-CZ" sz="2000" b="1" dirty="0" smtClean="0">
                <a:solidFill>
                  <a:schemeClr val="accent1">
                    <a:lumMod val="75000"/>
                  </a:schemeClr>
                </a:solidFill>
              </a:rPr>
              <a:t>11.06.2012</a:t>
            </a:r>
          </a:p>
        </p:txBody>
      </p:sp>
    </p:spTree>
    <p:extLst>
      <p:ext uri="{BB962C8B-B14F-4D97-AF65-F5344CB8AC3E}">
        <p14:creationId xmlns:p14="http://schemas.microsoft.com/office/powerpoint/2010/main" val="1944800978"/>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rkýř">
  <a:themeElements>
    <a:clrScheme name="Arkýř">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fontScheme name="Arkýř">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Arkýř">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ppt/theme/theme2.xml><?xml version="1.0" encoding="utf-8"?>
<a:theme xmlns:a="http://schemas.openxmlformats.org/drawingml/2006/main" name="Motiv systému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Oriel</Template>
  <TotalTime>43</TotalTime>
  <Words>519</Words>
  <Application>Microsoft Office PowerPoint</Application>
  <PresentationFormat>Předvádění na obrazovce (4:3)</PresentationFormat>
  <Paragraphs>63</Paragraphs>
  <Slides>11</Slides>
  <Notes>1</Notes>
  <HiddenSlides>0</HiddenSlides>
  <MMClips>0</MMClips>
  <ScaleCrop>false</ScaleCrop>
  <HeadingPairs>
    <vt:vector size="4" baseType="variant">
      <vt:variant>
        <vt:lpstr>Motiv</vt:lpstr>
      </vt:variant>
      <vt:variant>
        <vt:i4>1</vt:i4>
      </vt:variant>
      <vt:variant>
        <vt:lpstr>Nadpisy snímků</vt:lpstr>
      </vt:variant>
      <vt:variant>
        <vt:i4>11</vt:i4>
      </vt:variant>
    </vt:vector>
  </HeadingPairs>
  <TitlesOfParts>
    <vt:vector size="12" baseType="lpstr">
      <vt:lpstr>Arkýř</vt:lpstr>
      <vt:lpstr> DIGITÁLNÍ UČEBNÍ MATERIÁL</vt:lpstr>
      <vt:lpstr>Prezentace aplikace PowerPoint</vt:lpstr>
      <vt:lpstr>Milch</vt:lpstr>
      <vt:lpstr>Milch</vt:lpstr>
      <vt:lpstr>Milch</vt:lpstr>
      <vt:lpstr>Milch</vt:lpstr>
      <vt:lpstr>Milch</vt:lpstr>
      <vt:lpstr>Milch</vt:lpstr>
      <vt:lpstr>Milch</vt:lpstr>
      <vt:lpstr>milch</vt:lpstr>
      <vt:lpstr>Zdroje</vt:lpstr>
    </vt:vector>
  </TitlesOfParts>
  <Company>SŠGaS</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Prezentace aplikace PowerPoint</dc:title>
  <dc:creator>Sbor2</dc:creator>
  <cp:lastModifiedBy>Vendulka</cp:lastModifiedBy>
  <cp:revision>9</cp:revision>
  <dcterms:created xsi:type="dcterms:W3CDTF">2013-02-07T12:47:19Z</dcterms:created>
  <dcterms:modified xsi:type="dcterms:W3CDTF">2013-09-10T08:12:05Z</dcterms:modified>
</cp:coreProperties>
</file>