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2" r:id="rId3"/>
    <p:sldId id="273" r:id="rId4"/>
    <p:sldId id="257" r:id="rId5"/>
    <p:sldId id="265" r:id="rId6"/>
    <p:sldId id="258" r:id="rId7"/>
    <p:sldId id="259" r:id="rId8"/>
    <p:sldId id="260" r:id="rId9"/>
    <p:sldId id="271" r:id="rId10"/>
    <p:sldId id="263" r:id="rId11"/>
    <p:sldId id="266" r:id="rId12"/>
    <p:sldId id="267" r:id="rId13"/>
    <p:sldId id="270" r:id="rId14"/>
    <p:sldId id="275" r:id="rId15"/>
    <p:sldId id="261" r:id="rId16"/>
    <p:sldId id="269" r:id="rId17"/>
    <p:sldId id="262" r:id="rId18"/>
    <p:sldId id="268" r:id="rId19"/>
    <p:sldId id="274" r:id="rId20"/>
    <p:sldId id="276" r:id="rId21"/>
    <p:sldId id="264" r:id="rId2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ndar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6" autoAdjust="0"/>
    <p:restoredTop sz="94660"/>
  </p:normalViewPr>
  <p:slideViewPr>
    <p:cSldViewPr>
      <p:cViewPr>
        <p:scale>
          <a:sx n="66" d="100"/>
          <a:sy n="66" d="100"/>
        </p:scale>
        <p:origin x="-678" y="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C3DF4-3795-4F07-8035-639438FE778D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8FEC3-61F1-45D9-B90A-877A993191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3472D-9815-45C2-B95D-A8CE2B6D5AB5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5D7D2-2081-4746-B73A-A63C94BF9F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>
              <a:gd name="T0" fmla="*/ 2870172 w 2706"/>
              <a:gd name="T1" fmla="*/ 0 h 640"/>
              <a:gd name="T2" fmla="*/ 2870172 w 2706"/>
              <a:gd name="T3" fmla="*/ 0 h 640"/>
              <a:gd name="T4" fmla="*/ 2748987 w 2706"/>
              <a:gd name="T5" fmla="*/ 20092 h 640"/>
              <a:gd name="T6" fmla="*/ 2625676 w 2706"/>
              <a:gd name="T7" fmla="*/ 42416 h 640"/>
              <a:gd name="T8" fmla="*/ 2500239 w 2706"/>
              <a:gd name="T9" fmla="*/ 66973 h 640"/>
              <a:gd name="T10" fmla="*/ 2370549 w 2706"/>
              <a:gd name="T11" fmla="*/ 91529 h 640"/>
              <a:gd name="T12" fmla="*/ 2238734 w 2706"/>
              <a:gd name="T13" fmla="*/ 120551 h 640"/>
              <a:gd name="T14" fmla="*/ 2102667 w 2706"/>
              <a:gd name="T15" fmla="*/ 149572 h 640"/>
              <a:gd name="T16" fmla="*/ 1964473 w 2706"/>
              <a:gd name="T17" fmla="*/ 183059 h 640"/>
              <a:gd name="T18" fmla="*/ 1822028 w 2706"/>
              <a:gd name="T19" fmla="*/ 216545 h 640"/>
              <a:gd name="T20" fmla="*/ 1822028 w 2706"/>
              <a:gd name="T21" fmla="*/ 216545 h 640"/>
              <a:gd name="T22" fmla="*/ 1564775 w 2706"/>
              <a:gd name="T23" fmla="*/ 281285 h 640"/>
              <a:gd name="T24" fmla="*/ 1313901 w 2706"/>
              <a:gd name="T25" fmla="*/ 339328 h 640"/>
              <a:gd name="T26" fmla="*/ 1073657 w 2706"/>
              <a:gd name="T27" fmla="*/ 392906 h 640"/>
              <a:gd name="T28" fmla="*/ 841917 w 2706"/>
              <a:gd name="T29" fmla="*/ 444252 h 640"/>
              <a:gd name="T30" fmla="*/ 620808 w 2706"/>
              <a:gd name="T31" fmla="*/ 488900 h 640"/>
              <a:gd name="T32" fmla="*/ 406076 w 2706"/>
              <a:gd name="T33" fmla="*/ 529084 h 640"/>
              <a:gd name="T34" fmla="*/ 199849 w 2706"/>
              <a:gd name="T35" fmla="*/ 567035 h 640"/>
              <a:gd name="T36" fmla="*/ 0 w 2706"/>
              <a:gd name="T37" fmla="*/ 600521 h 640"/>
              <a:gd name="T38" fmla="*/ 0 w 2706"/>
              <a:gd name="T39" fmla="*/ 600521 h 640"/>
              <a:gd name="T40" fmla="*/ 138193 w 2706"/>
              <a:gd name="T41" fmla="*/ 620613 h 640"/>
              <a:gd name="T42" fmla="*/ 270009 w 2706"/>
              <a:gd name="T43" fmla="*/ 638473 h 640"/>
              <a:gd name="T44" fmla="*/ 397572 w 2706"/>
              <a:gd name="T45" fmla="*/ 654100 h 640"/>
              <a:gd name="T46" fmla="*/ 523009 w 2706"/>
              <a:gd name="T47" fmla="*/ 667494 h 640"/>
              <a:gd name="T48" fmla="*/ 644194 w 2706"/>
              <a:gd name="T49" fmla="*/ 680889 h 640"/>
              <a:gd name="T50" fmla="*/ 761127 w 2706"/>
              <a:gd name="T51" fmla="*/ 689818 h 640"/>
              <a:gd name="T52" fmla="*/ 873808 w 2706"/>
              <a:gd name="T53" fmla="*/ 698748 h 640"/>
              <a:gd name="T54" fmla="*/ 984363 w 2706"/>
              <a:gd name="T55" fmla="*/ 705445 h 640"/>
              <a:gd name="T56" fmla="*/ 1092791 w 2706"/>
              <a:gd name="T57" fmla="*/ 709910 h 640"/>
              <a:gd name="T58" fmla="*/ 1196968 w 2706"/>
              <a:gd name="T59" fmla="*/ 712143 h 640"/>
              <a:gd name="T60" fmla="*/ 1296892 w 2706"/>
              <a:gd name="T61" fmla="*/ 714375 h 640"/>
              <a:gd name="T62" fmla="*/ 1394691 w 2706"/>
              <a:gd name="T63" fmla="*/ 714375 h 640"/>
              <a:gd name="T64" fmla="*/ 1490363 w 2706"/>
              <a:gd name="T65" fmla="*/ 712143 h 640"/>
              <a:gd name="T66" fmla="*/ 1583910 w 2706"/>
              <a:gd name="T67" fmla="*/ 709910 h 640"/>
              <a:gd name="T68" fmla="*/ 1673204 w 2706"/>
              <a:gd name="T69" fmla="*/ 705445 h 640"/>
              <a:gd name="T70" fmla="*/ 1760372 w 2706"/>
              <a:gd name="T71" fmla="*/ 698748 h 640"/>
              <a:gd name="T72" fmla="*/ 1843288 w 2706"/>
              <a:gd name="T73" fmla="*/ 692051 h 640"/>
              <a:gd name="T74" fmla="*/ 1926204 w 2706"/>
              <a:gd name="T75" fmla="*/ 683121 h 640"/>
              <a:gd name="T76" fmla="*/ 2004868 w 2706"/>
              <a:gd name="T77" fmla="*/ 671959 h 640"/>
              <a:gd name="T78" fmla="*/ 2083532 w 2706"/>
              <a:gd name="T79" fmla="*/ 660797 h 640"/>
              <a:gd name="T80" fmla="*/ 2157944 w 2706"/>
              <a:gd name="T81" fmla="*/ 647402 h 640"/>
              <a:gd name="T82" fmla="*/ 2232356 w 2706"/>
              <a:gd name="T83" fmla="*/ 634008 h 640"/>
              <a:gd name="T84" fmla="*/ 2302516 w 2706"/>
              <a:gd name="T85" fmla="*/ 618381 h 640"/>
              <a:gd name="T86" fmla="*/ 2372675 w 2706"/>
              <a:gd name="T87" fmla="*/ 602754 h 640"/>
              <a:gd name="T88" fmla="*/ 2440709 w 2706"/>
              <a:gd name="T89" fmla="*/ 584895 h 640"/>
              <a:gd name="T90" fmla="*/ 2506617 w 2706"/>
              <a:gd name="T91" fmla="*/ 567035 h 640"/>
              <a:gd name="T92" fmla="*/ 2570398 w 2706"/>
              <a:gd name="T93" fmla="*/ 546943 h 640"/>
              <a:gd name="T94" fmla="*/ 2634180 w 2706"/>
              <a:gd name="T95" fmla="*/ 526852 h 640"/>
              <a:gd name="T96" fmla="*/ 2755365 w 2706"/>
              <a:gd name="T97" fmla="*/ 482203 h 640"/>
              <a:gd name="T98" fmla="*/ 2872298 w 2706"/>
              <a:gd name="T99" fmla="*/ 435322 h 640"/>
              <a:gd name="T100" fmla="*/ 2872298 w 2706"/>
              <a:gd name="T101" fmla="*/ 435322 h 640"/>
              <a:gd name="T102" fmla="*/ 2876550 w 2706"/>
              <a:gd name="T103" fmla="*/ 433090 h 640"/>
              <a:gd name="T104" fmla="*/ 2876550 w 2706"/>
              <a:gd name="T105" fmla="*/ 433090 h 640"/>
              <a:gd name="T106" fmla="*/ 2876550 w 2706"/>
              <a:gd name="T107" fmla="*/ 0 h 640"/>
              <a:gd name="T108" fmla="*/ 2876550 w 2706"/>
              <a:gd name="T109" fmla="*/ 0 h 640"/>
              <a:gd name="T110" fmla="*/ 2870172 w 2706"/>
              <a:gd name="T111" fmla="*/ 0 h 640"/>
              <a:gd name="T112" fmla="*/ 2870172 w 2706"/>
              <a:gd name="T113" fmla="*/ 0 h 64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6" y="388"/>
                </a:lnTo>
                <a:lnTo>
                  <a:pt x="2706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19"/>
            </a:schemeClr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>
              <a:gd name="T0" fmla="*/ 5545138 w 5216"/>
              <a:gd name="T1" fmla="*/ 797300 h 762"/>
              <a:gd name="T2" fmla="*/ 5298498 w 5216"/>
              <a:gd name="T3" fmla="*/ 766033 h 762"/>
              <a:gd name="T4" fmla="*/ 4760569 w 5216"/>
              <a:gd name="T5" fmla="*/ 681167 h 762"/>
              <a:gd name="T6" fmla="*/ 4160980 w 5216"/>
              <a:gd name="T7" fmla="*/ 567267 h 762"/>
              <a:gd name="T8" fmla="*/ 3493352 w 5216"/>
              <a:gd name="T9" fmla="*/ 417633 h 762"/>
              <a:gd name="T10" fmla="*/ 3131897 w 5216"/>
              <a:gd name="T11" fmla="*/ 330533 h 762"/>
              <a:gd name="T12" fmla="*/ 2851239 w 5216"/>
              <a:gd name="T13" fmla="*/ 263533 h 762"/>
              <a:gd name="T14" fmla="*/ 2583337 w 5216"/>
              <a:gd name="T15" fmla="*/ 205467 h 762"/>
              <a:gd name="T16" fmla="*/ 2328193 w 5216"/>
              <a:gd name="T17" fmla="*/ 156333 h 762"/>
              <a:gd name="T18" fmla="*/ 2083679 w 5216"/>
              <a:gd name="T19" fmla="*/ 113900 h 762"/>
              <a:gd name="T20" fmla="*/ 1849797 w 5216"/>
              <a:gd name="T21" fmla="*/ 80400 h 762"/>
              <a:gd name="T22" fmla="*/ 1418178 w 5216"/>
              <a:gd name="T23" fmla="*/ 31267 h 762"/>
              <a:gd name="T24" fmla="*/ 1031209 w 5216"/>
              <a:gd name="T25" fmla="*/ 4467 h 762"/>
              <a:gd name="T26" fmla="*/ 684637 w 5216"/>
              <a:gd name="T27" fmla="*/ 0 h 762"/>
              <a:gd name="T28" fmla="*/ 380590 w 5216"/>
              <a:gd name="T29" fmla="*/ 11167 h 762"/>
              <a:gd name="T30" fmla="*/ 116941 w 5216"/>
              <a:gd name="T31" fmla="*/ 35733 h 762"/>
              <a:gd name="T32" fmla="*/ 0 w 5216"/>
              <a:gd name="T33" fmla="*/ 53600 h 762"/>
              <a:gd name="T34" fmla="*/ 333814 w 5216"/>
              <a:gd name="T35" fmla="*/ 96033 h 762"/>
              <a:gd name="T36" fmla="*/ 693142 w 5216"/>
              <a:gd name="T37" fmla="*/ 156333 h 762"/>
              <a:gd name="T38" fmla="*/ 1077985 w 5216"/>
              <a:gd name="T39" fmla="*/ 234500 h 762"/>
              <a:gd name="T40" fmla="*/ 1490468 w 5216"/>
              <a:gd name="T41" fmla="*/ 330533 h 762"/>
              <a:gd name="T42" fmla="*/ 1866806 w 5216"/>
              <a:gd name="T43" fmla="*/ 422100 h 762"/>
              <a:gd name="T44" fmla="*/ 2559949 w 5216"/>
              <a:gd name="T45" fmla="*/ 576200 h 762"/>
              <a:gd name="T46" fmla="*/ 2878879 w 5216"/>
              <a:gd name="T47" fmla="*/ 638733 h 762"/>
              <a:gd name="T48" fmla="*/ 3180800 w 5216"/>
              <a:gd name="T49" fmla="*/ 692333 h 762"/>
              <a:gd name="T50" fmla="*/ 3465711 w 5216"/>
              <a:gd name="T51" fmla="*/ 739233 h 762"/>
              <a:gd name="T52" fmla="*/ 3733613 w 5216"/>
              <a:gd name="T53" fmla="*/ 774967 h 762"/>
              <a:gd name="T54" fmla="*/ 3986631 w 5216"/>
              <a:gd name="T55" fmla="*/ 806233 h 762"/>
              <a:gd name="T56" fmla="*/ 4224766 w 5216"/>
              <a:gd name="T57" fmla="*/ 826333 h 762"/>
              <a:gd name="T58" fmla="*/ 4448017 w 5216"/>
              <a:gd name="T59" fmla="*/ 841967 h 762"/>
              <a:gd name="T60" fmla="*/ 4660637 w 5216"/>
              <a:gd name="T61" fmla="*/ 850900 h 762"/>
              <a:gd name="T62" fmla="*/ 4858374 w 5216"/>
              <a:gd name="T63" fmla="*/ 850900 h 762"/>
              <a:gd name="T64" fmla="*/ 5045480 w 5216"/>
              <a:gd name="T65" fmla="*/ 846433 h 762"/>
              <a:gd name="T66" fmla="*/ 5221955 w 5216"/>
              <a:gd name="T67" fmla="*/ 835267 h 762"/>
              <a:gd name="T68" fmla="*/ 5387799 w 5216"/>
              <a:gd name="T69" fmla="*/ 817400 h 762"/>
              <a:gd name="T70" fmla="*/ 5545138 w 5216"/>
              <a:gd name="T71" fmla="*/ 797300 h 76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39999"/>
            </a:schemeClr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>
              <a:gd name="T0" fmla="*/ 0 w 5144"/>
              <a:gd name="T1" fmla="*/ 78140 h 694"/>
              <a:gd name="T2" fmla="*/ 0 w 5144"/>
              <a:gd name="T3" fmla="*/ 78140 h 694"/>
              <a:gd name="T4" fmla="*/ 19131 w 5144"/>
              <a:gd name="T5" fmla="*/ 73675 h 694"/>
              <a:gd name="T6" fmla="*/ 76526 w 5144"/>
              <a:gd name="T7" fmla="*/ 62512 h 694"/>
              <a:gd name="T8" fmla="*/ 174309 w 5144"/>
              <a:gd name="T9" fmla="*/ 46884 h 694"/>
              <a:gd name="T10" fmla="*/ 238081 w 5144"/>
              <a:gd name="T11" fmla="*/ 37954 h 694"/>
              <a:gd name="T12" fmla="*/ 312481 w 5144"/>
              <a:gd name="T13" fmla="*/ 29023 h 694"/>
              <a:gd name="T14" fmla="*/ 395384 w 5144"/>
              <a:gd name="T15" fmla="*/ 22326 h 694"/>
              <a:gd name="T16" fmla="*/ 491041 w 5144"/>
              <a:gd name="T17" fmla="*/ 15628 h 694"/>
              <a:gd name="T18" fmla="*/ 595201 w 5144"/>
              <a:gd name="T19" fmla="*/ 8930 h 694"/>
              <a:gd name="T20" fmla="*/ 712116 w 5144"/>
              <a:gd name="T21" fmla="*/ 4465 h 694"/>
              <a:gd name="T22" fmla="*/ 839659 w 5144"/>
              <a:gd name="T23" fmla="*/ 2233 h 694"/>
              <a:gd name="T24" fmla="*/ 977831 w 5144"/>
              <a:gd name="T25" fmla="*/ 0 h 694"/>
              <a:gd name="T26" fmla="*/ 1126631 w 5144"/>
              <a:gd name="T27" fmla="*/ 2233 h 694"/>
              <a:gd name="T28" fmla="*/ 1286060 w 5144"/>
              <a:gd name="T29" fmla="*/ 6698 h 694"/>
              <a:gd name="T30" fmla="*/ 1458243 w 5144"/>
              <a:gd name="T31" fmla="*/ 15628 h 694"/>
              <a:gd name="T32" fmla="*/ 1641055 w 5144"/>
              <a:gd name="T33" fmla="*/ 26791 h 694"/>
              <a:gd name="T34" fmla="*/ 1834496 w 5144"/>
              <a:gd name="T35" fmla="*/ 44651 h 694"/>
              <a:gd name="T36" fmla="*/ 2040691 w 5144"/>
              <a:gd name="T37" fmla="*/ 64744 h 694"/>
              <a:gd name="T38" fmla="*/ 2259640 w 5144"/>
              <a:gd name="T39" fmla="*/ 89303 h 694"/>
              <a:gd name="T40" fmla="*/ 2489217 w 5144"/>
              <a:gd name="T41" fmla="*/ 118326 h 694"/>
              <a:gd name="T42" fmla="*/ 2731549 w 5144"/>
              <a:gd name="T43" fmla="*/ 154047 h 694"/>
              <a:gd name="T44" fmla="*/ 2984510 w 5144"/>
              <a:gd name="T45" fmla="*/ 194233 h 694"/>
              <a:gd name="T46" fmla="*/ 3250225 w 5144"/>
              <a:gd name="T47" fmla="*/ 241117 h 694"/>
              <a:gd name="T48" fmla="*/ 3528694 w 5144"/>
              <a:gd name="T49" fmla="*/ 296931 h 694"/>
              <a:gd name="T50" fmla="*/ 3819918 w 5144"/>
              <a:gd name="T51" fmla="*/ 357210 h 694"/>
              <a:gd name="T52" fmla="*/ 4123895 w 5144"/>
              <a:gd name="T53" fmla="*/ 424187 h 694"/>
              <a:gd name="T54" fmla="*/ 4440628 w 5144"/>
              <a:gd name="T55" fmla="*/ 500095 h 694"/>
              <a:gd name="T56" fmla="*/ 4770114 w 5144"/>
              <a:gd name="T57" fmla="*/ 582699 h 694"/>
              <a:gd name="T58" fmla="*/ 5112355 w 5144"/>
              <a:gd name="T59" fmla="*/ 674235 h 694"/>
              <a:gd name="T60" fmla="*/ 5467350 w 5144"/>
              <a:gd name="T61" fmla="*/ 774700 h 69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>
              <a:gd name="T0" fmla="*/ 0 w 3112"/>
              <a:gd name="T1" fmla="*/ 652463 h 584"/>
              <a:gd name="T2" fmla="*/ 0 w 3112"/>
              <a:gd name="T3" fmla="*/ 652463 h 584"/>
              <a:gd name="T4" fmla="*/ 95633 w 3112"/>
              <a:gd name="T5" fmla="*/ 625649 h 584"/>
              <a:gd name="T6" fmla="*/ 357028 w 3112"/>
              <a:gd name="T7" fmla="*/ 556381 h 584"/>
              <a:gd name="T8" fmla="*/ 537668 w 3112"/>
              <a:gd name="T9" fmla="*/ 509457 h 584"/>
              <a:gd name="T10" fmla="*/ 745934 w 3112"/>
              <a:gd name="T11" fmla="*/ 458065 h 584"/>
              <a:gd name="T12" fmla="*/ 977578 w 3112"/>
              <a:gd name="T13" fmla="*/ 402203 h 584"/>
              <a:gd name="T14" fmla="*/ 1226223 w 3112"/>
              <a:gd name="T15" fmla="*/ 341873 h 584"/>
              <a:gd name="T16" fmla="*/ 1489743 w 3112"/>
              <a:gd name="T17" fmla="*/ 283777 h 584"/>
              <a:gd name="T18" fmla="*/ 1759640 w 3112"/>
              <a:gd name="T19" fmla="*/ 225681 h 584"/>
              <a:gd name="T20" fmla="*/ 2035912 w 3112"/>
              <a:gd name="T21" fmla="*/ 172054 h 584"/>
              <a:gd name="T22" fmla="*/ 2310059 w 3112"/>
              <a:gd name="T23" fmla="*/ 120661 h 584"/>
              <a:gd name="T24" fmla="*/ 2446070 w 3112"/>
              <a:gd name="T25" fmla="*/ 98316 h 584"/>
              <a:gd name="T26" fmla="*/ 2577830 w 3112"/>
              <a:gd name="T27" fmla="*/ 75972 h 584"/>
              <a:gd name="T28" fmla="*/ 2709591 w 3112"/>
              <a:gd name="T29" fmla="*/ 58096 h 584"/>
              <a:gd name="T30" fmla="*/ 2837101 w 3112"/>
              <a:gd name="T31" fmla="*/ 40220 h 584"/>
              <a:gd name="T32" fmla="*/ 2962486 w 3112"/>
              <a:gd name="T33" fmla="*/ 26814 h 584"/>
              <a:gd name="T34" fmla="*/ 3081495 w 3112"/>
              <a:gd name="T35" fmla="*/ 15641 h 584"/>
              <a:gd name="T36" fmla="*/ 3196254 w 3112"/>
              <a:gd name="T37" fmla="*/ 6703 h 584"/>
              <a:gd name="T38" fmla="*/ 3306763 w 3112"/>
              <a:gd name="T39" fmla="*/ 0 h 58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>
              <a:gd name="T0" fmla="*/ 8719055 w 8196"/>
              <a:gd name="T1" fmla="*/ 570733 h 1192"/>
              <a:gd name="T2" fmla="*/ 8557275 w 8196"/>
              <a:gd name="T3" fmla="*/ 635386 h 1192"/>
              <a:gd name="T4" fmla="*/ 8384853 w 8196"/>
              <a:gd name="T5" fmla="*/ 691122 h 1192"/>
              <a:gd name="T6" fmla="*/ 8201787 w 8196"/>
              <a:gd name="T7" fmla="*/ 742398 h 1192"/>
              <a:gd name="T8" fmla="*/ 8005948 w 8196"/>
              <a:gd name="T9" fmla="*/ 782528 h 1192"/>
              <a:gd name="T10" fmla="*/ 7793081 w 8196"/>
              <a:gd name="T11" fmla="*/ 813740 h 1192"/>
              <a:gd name="T12" fmla="*/ 7563184 w 8196"/>
              <a:gd name="T13" fmla="*/ 836034 h 1192"/>
              <a:gd name="T14" fmla="*/ 7314129 w 8196"/>
              <a:gd name="T15" fmla="*/ 849411 h 1192"/>
              <a:gd name="T16" fmla="*/ 7043787 w 8196"/>
              <a:gd name="T17" fmla="*/ 847181 h 1192"/>
              <a:gd name="T18" fmla="*/ 6750030 w 8196"/>
              <a:gd name="T19" fmla="*/ 836034 h 1192"/>
              <a:gd name="T20" fmla="*/ 6430729 w 8196"/>
              <a:gd name="T21" fmla="*/ 809281 h 1192"/>
              <a:gd name="T22" fmla="*/ 6083754 w 8196"/>
              <a:gd name="T23" fmla="*/ 769151 h 1192"/>
              <a:gd name="T24" fmla="*/ 5709108 w 8196"/>
              <a:gd name="T25" fmla="*/ 715645 h 1192"/>
              <a:gd name="T26" fmla="*/ 5302531 w 8196"/>
              <a:gd name="T27" fmla="*/ 644304 h 1192"/>
              <a:gd name="T28" fmla="*/ 4861895 w 8196"/>
              <a:gd name="T29" fmla="*/ 557356 h 1192"/>
              <a:gd name="T30" fmla="*/ 4387200 w 8196"/>
              <a:gd name="T31" fmla="*/ 452573 h 1192"/>
              <a:gd name="T32" fmla="*/ 3874189 w 8196"/>
              <a:gd name="T33" fmla="*/ 329955 h 1192"/>
              <a:gd name="T34" fmla="*/ 3614491 w 8196"/>
              <a:gd name="T35" fmla="*/ 267531 h 1192"/>
              <a:gd name="T36" fmla="*/ 3122767 w 8196"/>
              <a:gd name="T37" fmla="*/ 164977 h 1192"/>
              <a:gd name="T38" fmla="*/ 2673616 w 8196"/>
              <a:gd name="T39" fmla="*/ 91406 h 1192"/>
              <a:gd name="T40" fmla="*/ 2262782 w 8196"/>
              <a:gd name="T41" fmla="*/ 40130 h 1192"/>
              <a:gd name="T42" fmla="*/ 1890264 w 8196"/>
              <a:gd name="T43" fmla="*/ 11147 h 1192"/>
              <a:gd name="T44" fmla="*/ 1556062 w 8196"/>
              <a:gd name="T45" fmla="*/ 0 h 1192"/>
              <a:gd name="T46" fmla="*/ 1258047 w 8196"/>
              <a:gd name="T47" fmla="*/ 4459 h 1192"/>
              <a:gd name="T48" fmla="*/ 994091 w 8196"/>
              <a:gd name="T49" fmla="*/ 22294 h 1192"/>
              <a:gd name="T50" fmla="*/ 762066 w 8196"/>
              <a:gd name="T51" fmla="*/ 49047 h 1192"/>
              <a:gd name="T52" fmla="*/ 564099 w 8196"/>
              <a:gd name="T53" fmla="*/ 82489 h 1192"/>
              <a:gd name="T54" fmla="*/ 398062 w 8196"/>
              <a:gd name="T55" fmla="*/ 120389 h 1192"/>
              <a:gd name="T56" fmla="*/ 263956 w 8196"/>
              <a:gd name="T57" fmla="*/ 160519 h 1192"/>
              <a:gd name="T58" fmla="*/ 157522 w 8196"/>
              <a:gd name="T59" fmla="*/ 196189 h 1192"/>
              <a:gd name="T60" fmla="*/ 51088 w 8196"/>
              <a:gd name="T61" fmla="*/ 240778 h 1192"/>
              <a:gd name="T62" fmla="*/ 0 w 8196"/>
              <a:gd name="T63" fmla="*/ 267531 h 1192"/>
              <a:gd name="T64" fmla="*/ 8719055 w 8196"/>
              <a:gd name="T65" fmla="*/ 1328737 h 1192"/>
              <a:gd name="T66" fmla="*/ 8723312 w 8196"/>
              <a:gd name="T67" fmla="*/ 1322049 h 1192"/>
              <a:gd name="T68" fmla="*/ 8723312 w 8196"/>
              <a:gd name="T69" fmla="*/ 568503 h 1192"/>
              <a:gd name="T70" fmla="*/ 8719055 w 8196"/>
              <a:gd name="T71" fmla="*/ 570733 h 119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510"/>
                </a:lnTo>
                <a:lnTo>
                  <a:pt x="8192" y="512"/>
                </a:lnTo>
                <a:close/>
              </a:path>
            </a:pathLst>
          </a:custGeom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0E5EA-62CF-4655-A8A1-C62B7F1F3050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A7F41-B00D-4EDA-BD09-A0D8368881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306DE-B87F-42C7-A093-CC9BED6EC19D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DF2F8-471F-4952-814B-7B2FFC6DF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DF94C-7A55-4AC2-994C-455E37A33BF1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7CA98-D0C7-476A-A3A9-4637E4B648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8B609-55DD-4F4C-B975-449F24A5C9D8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26A48-31DB-41E3-B49A-9DF1390AA9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13021481 w 8196"/>
                <a:gd name="T1" fmla="*/ 812800 h 1192"/>
                <a:gd name="T2" fmla="*/ 12779871 w 8196"/>
                <a:gd name="T3" fmla="*/ 904875 h 1192"/>
                <a:gd name="T4" fmla="*/ 12522366 w 8196"/>
                <a:gd name="T5" fmla="*/ 984250 h 1192"/>
                <a:gd name="T6" fmla="*/ 12248966 w 8196"/>
                <a:gd name="T7" fmla="*/ 1057275 h 1192"/>
                <a:gd name="T8" fmla="*/ 11956492 w 8196"/>
                <a:gd name="T9" fmla="*/ 1114425 h 1192"/>
                <a:gd name="T10" fmla="*/ 11638584 w 8196"/>
                <a:gd name="T11" fmla="*/ 1158875 h 1192"/>
                <a:gd name="T12" fmla="*/ 11295245 w 8196"/>
                <a:gd name="T13" fmla="*/ 1190625 h 1192"/>
                <a:gd name="T14" fmla="*/ 10923293 w 8196"/>
                <a:gd name="T15" fmla="*/ 1209675 h 1192"/>
                <a:gd name="T16" fmla="*/ 10519551 w 8196"/>
                <a:gd name="T17" fmla="*/ 1206500 h 1192"/>
                <a:gd name="T18" fmla="*/ 10080839 w 8196"/>
                <a:gd name="T19" fmla="*/ 1190625 h 1192"/>
                <a:gd name="T20" fmla="*/ 9603978 w 8196"/>
                <a:gd name="T21" fmla="*/ 1152525 h 1192"/>
                <a:gd name="T22" fmla="*/ 9085789 w 8196"/>
                <a:gd name="T23" fmla="*/ 1095375 h 1192"/>
                <a:gd name="T24" fmla="*/ 8526272 w 8196"/>
                <a:gd name="T25" fmla="*/ 1019175 h 1192"/>
                <a:gd name="T26" fmla="*/ 7919070 w 8196"/>
                <a:gd name="T27" fmla="*/ 917575 h 1192"/>
                <a:gd name="T28" fmla="*/ 7261002 w 8196"/>
                <a:gd name="T29" fmla="*/ 793750 h 1192"/>
                <a:gd name="T30" fmla="*/ 6552068 w 8196"/>
                <a:gd name="T31" fmla="*/ 644525 h 1192"/>
                <a:gd name="T32" fmla="*/ 5785912 w 8196"/>
                <a:gd name="T33" fmla="*/ 469900 h 1192"/>
                <a:gd name="T34" fmla="*/ 5398065 w 8196"/>
                <a:gd name="T35" fmla="*/ 381000 h 1192"/>
                <a:gd name="T36" fmla="*/ 4663699 w 8196"/>
                <a:gd name="T37" fmla="*/ 234950 h 1192"/>
                <a:gd name="T38" fmla="*/ 3992915 w 8196"/>
                <a:gd name="T39" fmla="*/ 130175 h 1192"/>
                <a:gd name="T40" fmla="*/ 3379354 w 8196"/>
                <a:gd name="T41" fmla="*/ 57150 h 1192"/>
                <a:gd name="T42" fmla="*/ 2823016 w 8196"/>
                <a:gd name="T43" fmla="*/ 15875 h 1192"/>
                <a:gd name="T44" fmla="*/ 2323902 w 8196"/>
                <a:gd name="T45" fmla="*/ 0 h 1192"/>
                <a:gd name="T46" fmla="*/ 1878832 w 8196"/>
                <a:gd name="T47" fmla="*/ 6350 h 1192"/>
                <a:gd name="T48" fmla="*/ 1484627 w 8196"/>
                <a:gd name="T49" fmla="*/ 31750 h 1192"/>
                <a:gd name="T50" fmla="*/ 1138108 w 8196"/>
                <a:gd name="T51" fmla="*/ 69850 h 1192"/>
                <a:gd name="T52" fmla="*/ 842454 w 8196"/>
                <a:gd name="T53" fmla="*/ 117475 h 1192"/>
                <a:gd name="T54" fmla="*/ 594487 w 8196"/>
                <a:gd name="T55" fmla="*/ 171450 h 1192"/>
                <a:gd name="T56" fmla="*/ 394205 w 8196"/>
                <a:gd name="T57" fmla="*/ 228600 h 1192"/>
                <a:gd name="T58" fmla="*/ 235251 w 8196"/>
                <a:gd name="T59" fmla="*/ 279400 h 1192"/>
                <a:gd name="T60" fmla="*/ 76298 w 8196"/>
                <a:gd name="T61" fmla="*/ 342900 h 1192"/>
                <a:gd name="T62" fmla="*/ 0 w 8196"/>
                <a:gd name="T63" fmla="*/ 381000 h 1192"/>
                <a:gd name="T64" fmla="*/ 13021481 w 8196"/>
                <a:gd name="T65" fmla="*/ 1892300 h 1192"/>
                <a:gd name="T66" fmla="*/ 13027839 w 8196"/>
                <a:gd name="T67" fmla="*/ 1882775 h 1192"/>
                <a:gd name="T68" fmla="*/ 13027839 w 8196"/>
                <a:gd name="T69" fmla="*/ 809625 h 1192"/>
                <a:gd name="T70" fmla="*/ 13021481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ED0A6-0C31-42A9-B469-D80753CEC29A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1B5EF-CA71-4415-B82A-1BA9E59D20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3178D-F423-4C70-A2DB-C24C221D0288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A00D1-02C7-4F55-8614-5E0F4B70D0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23E06-7B32-4B2D-897C-6153404E94BF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BC011-4960-4228-BDED-BA92B865D0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BC46A-1DE4-4D56-AA20-EA5ABFF5F1EA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39736-854F-44B1-B10C-4A8CD8E7C4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>
                <a:gd name="T0" fmla="*/ 13004800 w 8196"/>
                <a:gd name="T1" fmla="*/ 812800 h 1192"/>
                <a:gd name="T2" fmla="*/ 12763500 w 8196"/>
                <a:gd name="T3" fmla="*/ 904875 h 1192"/>
                <a:gd name="T4" fmla="*/ 12506325 w 8196"/>
                <a:gd name="T5" fmla="*/ 984250 h 1192"/>
                <a:gd name="T6" fmla="*/ 12233275 w 8196"/>
                <a:gd name="T7" fmla="*/ 1057275 h 1192"/>
                <a:gd name="T8" fmla="*/ 11941175 w 8196"/>
                <a:gd name="T9" fmla="*/ 1114425 h 1192"/>
                <a:gd name="T10" fmla="*/ 11623675 w 8196"/>
                <a:gd name="T11" fmla="*/ 1158875 h 1192"/>
                <a:gd name="T12" fmla="*/ 11280775 w 8196"/>
                <a:gd name="T13" fmla="*/ 1190625 h 1192"/>
                <a:gd name="T14" fmla="*/ 10909300 w 8196"/>
                <a:gd name="T15" fmla="*/ 1209675 h 1192"/>
                <a:gd name="T16" fmla="*/ 10506075 w 8196"/>
                <a:gd name="T17" fmla="*/ 1206500 h 1192"/>
                <a:gd name="T18" fmla="*/ 10067925 w 8196"/>
                <a:gd name="T19" fmla="*/ 1190625 h 1192"/>
                <a:gd name="T20" fmla="*/ 9591675 w 8196"/>
                <a:gd name="T21" fmla="*/ 1152525 h 1192"/>
                <a:gd name="T22" fmla="*/ 9074150 w 8196"/>
                <a:gd name="T23" fmla="*/ 1095375 h 1192"/>
                <a:gd name="T24" fmla="*/ 8515350 w 8196"/>
                <a:gd name="T25" fmla="*/ 1019175 h 1192"/>
                <a:gd name="T26" fmla="*/ 7908925 w 8196"/>
                <a:gd name="T27" fmla="*/ 917575 h 1192"/>
                <a:gd name="T28" fmla="*/ 7251700 w 8196"/>
                <a:gd name="T29" fmla="*/ 793750 h 1192"/>
                <a:gd name="T30" fmla="*/ 6543675 w 8196"/>
                <a:gd name="T31" fmla="*/ 644525 h 1192"/>
                <a:gd name="T32" fmla="*/ 5778500 w 8196"/>
                <a:gd name="T33" fmla="*/ 469900 h 1192"/>
                <a:gd name="T34" fmla="*/ 5391150 w 8196"/>
                <a:gd name="T35" fmla="*/ 381000 h 1192"/>
                <a:gd name="T36" fmla="*/ 4657725 w 8196"/>
                <a:gd name="T37" fmla="*/ 234950 h 1192"/>
                <a:gd name="T38" fmla="*/ 3987800 w 8196"/>
                <a:gd name="T39" fmla="*/ 130175 h 1192"/>
                <a:gd name="T40" fmla="*/ 3375025 w 8196"/>
                <a:gd name="T41" fmla="*/ 57150 h 1192"/>
                <a:gd name="T42" fmla="*/ 2819400 w 8196"/>
                <a:gd name="T43" fmla="*/ 15875 h 1192"/>
                <a:gd name="T44" fmla="*/ 2320925 w 8196"/>
                <a:gd name="T45" fmla="*/ 0 h 1192"/>
                <a:gd name="T46" fmla="*/ 1876425 w 8196"/>
                <a:gd name="T47" fmla="*/ 6350 h 1192"/>
                <a:gd name="T48" fmla="*/ 1482725 w 8196"/>
                <a:gd name="T49" fmla="*/ 31750 h 1192"/>
                <a:gd name="T50" fmla="*/ 1136650 w 8196"/>
                <a:gd name="T51" fmla="*/ 69850 h 1192"/>
                <a:gd name="T52" fmla="*/ 841375 w 8196"/>
                <a:gd name="T53" fmla="*/ 117475 h 1192"/>
                <a:gd name="T54" fmla="*/ 593725 w 8196"/>
                <a:gd name="T55" fmla="*/ 171450 h 1192"/>
                <a:gd name="T56" fmla="*/ 393700 w 8196"/>
                <a:gd name="T57" fmla="*/ 228600 h 1192"/>
                <a:gd name="T58" fmla="*/ 234950 w 8196"/>
                <a:gd name="T59" fmla="*/ 279400 h 1192"/>
                <a:gd name="T60" fmla="*/ 76200 w 8196"/>
                <a:gd name="T61" fmla="*/ 342900 h 1192"/>
                <a:gd name="T62" fmla="*/ 0 w 8196"/>
                <a:gd name="T63" fmla="*/ 381000 h 1192"/>
                <a:gd name="T64" fmla="*/ 13004800 w 8196"/>
                <a:gd name="T65" fmla="*/ 1892300 h 1192"/>
                <a:gd name="T66" fmla="*/ 13011150 w 8196"/>
                <a:gd name="T67" fmla="*/ 1882775 h 1192"/>
                <a:gd name="T68" fmla="*/ 13011150 w 8196"/>
                <a:gd name="T69" fmla="*/ 809625 h 1192"/>
                <a:gd name="T70" fmla="*/ 13004800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BF998-423F-4075-8CD5-697874953777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8A88E-AE92-49C2-AB83-9E86C57070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033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>
                <a:gd name="T0" fmla="*/ 4286250 w 2706"/>
                <a:gd name="T1" fmla="*/ 0 h 640"/>
                <a:gd name="T2" fmla="*/ 4286250 w 2706"/>
                <a:gd name="T3" fmla="*/ 0 h 640"/>
                <a:gd name="T4" fmla="*/ 4105275 w 2706"/>
                <a:gd name="T5" fmla="*/ 28575 h 640"/>
                <a:gd name="T6" fmla="*/ 3921125 w 2706"/>
                <a:gd name="T7" fmla="*/ 60325 h 640"/>
                <a:gd name="T8" fmla="*/ 3733800 w 2706"/>
                <a:gd name="T9" fmla="*/ 95250 h 640"/>
                <a:gd name="T10" fmla="*/ 3540125 w 2706"/>
                <a:gd name="T11" fmla="*/ 130175 h 640"/>
                <a:gd name="T12" fmla="*/ 3343275 w 2706"/>
                <a:gd name="T13" fmla="*/ 171450 h 640"/>
                <a:gd name="T14" fmla="*/ 3140075 w 2706"/>
                <a:gd name="T15" fmla="*/ 212725 h 640"/>
                <a:gd name="T16" fmla="*/ 2933700 w 2706"/>
                <a:gd name="T17" fmla="*/ 260350 h 640"/>
                <a:gd name="T18" fmla="*/ 2720975 w 2706"/>
                <a:gd name="T19" fmla="*/ 307975 h 640"/>
                <a:gd name="T20" fmla="*/ 2720975 w 2706"/>
                <a:gd name="T21" fmla="*/ 307975 h 640"/>
                <a:gd name="T22" fmla="*/ 2336800 w 2706"/>
                <a:gd name="T23" fmla="*/ 400050 h 640"/>
                <a:gd name="T24" fmla="*/ 1962150 w 2706"/>
                <a:gd name="T25" fmla="*/ 482600 h 640"/>
                <a:gd name="T26" fmla="*/ 1603375 w 2706"/>
                <a:gd name="T27" fmla="*/ 558800 h 640"/>
                <a:gd name="T28" fmla="*/ 1257300 w 2706"/>
                <a:gd name="T29" fmla="*/ 631825 h 640"/>
                <a:gd name="T30" fmla="*/ 927100 w 2706"/>
                <a:gd name="T31" fmla="*/ 695325 h 640"/>
                <a:gd name="T32" fmla="*/ 606425 w 2706"/>
                <a:gd name="T33" fmla="*/ 752475 h 640"/>
                <a:gd name="T34" fmla="*/ 298450 w 2706"/>
                <a:gd name="T35" fmla="*/ 806450 h 640"/>
                <a:gd name="T36" fmla="*/ 0 w 2706"/>
                <a:gd name="T37" fmla="*/ 854075 h 640"/>
                <a:gd name="T38" fmla="*/ 0 w 2706"/>
                <a:gd name="T39" fmla="*/ 854075 h 640"/>
                <a:gd name="T40" fmla="*/ 206375 w 2706"/>
                <a:gd name="T41" fmla="*/ 882650 h 640"/>
                <a:gd name="T42" fmla="*/ 403225 w 2706"/>
                <a:gd name="T43" fmla="*/ 908050 h 640"/>
                <a:gd name="T44" fmla="*/ 593725 w 2706"/>
                <a:gd name="T45" fmla="*/ 930275 h 640"/>
                <a:gd name="T46" fmla="*/ 781050 w 2706"/>
                <a:gd name="T47" fmla="*/ 949325 h 640"/>
                <a:gd name="T48" fmla="*/ 962025 w 2706"/>
                <a:gd name="T49" fmla="*/ 968375 h 640"/>
                <a:gd name="T50" fmla="*/ 1136650 w 2706"/>
                <a:gd name="T51" fmla="*/ 981075 h 640"/>
                <a:gd name="T52" fmla="*/ 1304925 w 2706"/>
                <a:gd name="T53" fmla="*/ 993775 h 640"/>
                <a:gd name="T54" fmla="*/ 1470025 w 2706"/>
                <a:gd name="T55" fmla="*/ 1003300 h 640"/>
                <a:gd name="T56" fmla="*/ 1631950 w 2706"/>
                <a:gd name="T57" fmla="*/ 1009650 h 640"/>
                <a:gd name="T58" fmla="*/ 1787525 w 2706"/>
                <a:gd name="T59" fmla="*/ 1012825 h 640"/>
                <a:gd name="T60" fmla="*/ 1936750 w 2706"/>
                <a:gd name="T61" fmla="*/ 1016000 h 640"/>
                <a:gd name="T62" fmla="*/ 2082800 w 2706"/>
                <a:gd name="T63" fmla="*/ 1016000 h 640"/>
                <a:gd name="T64" fmla="*/ 2225675 w 2706"/>
                <a:gd name="T65" fmla="*/ 1012825 h 640"/>
                <a:gd name="T66" fmla="*/ 2365375 w 2706"/>
                <a:gd name="T67" fmla="*/ 1009650 h 640"/>
                <a:gd name="T68" fmla="*/ 2498725 w 2706"/>
                <a:gd name="T69" fmla="*/ 1003300 h 640"/>
                <a:gd name="T70" fmla="*/ 2628900 w 2706"/>
                <a:gd name="T71" fmla="*/ 993775 h 640"/>
                <a:gd name="T72" fmla="*/ 2752725 w 2706"/>
                <a:gd name="T73" fmla="*/ 984250 h 640"/>
                <a:gd name="T74" fmla="*/ 2876550 w 2706"/>
                <a:gd name="T75" fmla="*/ 971550 h 640"/>
                <a:gd name="T76" fmla="*/ 2994025 w 2706"/>
                <a:gd name="T77" fmla="*/ 955675 h 640"/>
                <a:gd name="T78" fmla="*/ 3111500 w 2706"/>
                <a:gd name="T79" fmla="*/ 939800 h 640"/>
                <a:gd name="T80" fmla="*/ 3222625 w 2706"/>
                <a:gd name="T81" fmla="*/ 920750 h 640"/>
                <a:gd name="T82" fmla="*/ 3333750 w 2706"/>
                <a:gd name="T83" fmla="*/ 901700 h 640"/>
                <a:gd name="T84" fmla="*/ 3438525 w 2706"/>
                <a:gd name="T85" fmla="*/ 879475 h 640"/>
                <a:gd name="T86" fmla="*/ 3543300 w 2706"/>
                <a:gd name="T87" fmla="*/ 857250 h 640"/>
                <a:gd name="T88" fmla="*/ 3644900 w 2706"/>
                <a:gd name="T89" fmla="*/ 831850 h 640"/>
                <a:gd name="T90" fmla="*/ 3743325 w 2706"/>
                <a:gd name="T91" fmla="*/ 806450 h 640"/>
                <a:gd name="T92" fmla="*/ 3838575 w 2706"/>
                <a:gd name="T93" fmla="*/ 777875 h 640"/>
                <a:gd name="T94" fmla="*/ 3933825 w 2706"/>
                <a:gd name="T95" fmla="*/ 749300 h 640"/>
                <a:gd name="T96" fmla="*/ 4114800 w 2706"/>
                <a:gd name="T97" fmla="*/ 685800 h 640"/>
                <a:gd name="T98" fmla="*/ 4289425 w 2706"/>
                <a:gd name="T99" fmla="*/ 619125 h 640"/>
                <a:gd name="T100" fmla="*/ 4289425 w 2706"/>
                <a:gd name="T101" fmla="*/ 619125 h 640"/>
                <a:gd name="T102" fmla="*/ 4295775 w 2706"/>
                <a:gd name="T103" fmla="*/ 615950 h 640"/>
                <a:gd name="T104" fmla="*/ 4295775 w 2706"/>
                <a:gd name="T105" fmla="*/ 615950 h 640"/>
                <a:gd name="T106" fmla="*/ 4295775 w 2706"/>
                <a:gd name="T107" fmla="*/ 0 h 640"/>
                <a:gd name="T108" fmla="*/ 4295775 w 2706"/>
                <a:gd name="T109" fmla="*/ 0 h 640"/>
                <a:gd name="T110" fmla="*/ 4286250 w 2706"/>
                <a:gd name="T111" fmla="*/ 0 h 640"/>
                <a:gd name="T112" fmla="*/ 4286250 w 2706"/>
                <a:gd name="T113" fmla="*/ 0 h 64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1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4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>
                <a:gd name="T0" fmla="*/ 8280401 w 5216"/>
                <a:gd name="T1" fmla="*/ 1133475 h 762"/>
                <a:gd name="T2" fmla="*/ 7912101 w 5216"/>
                <a:gd name="T3" fmla="*/ 1089025 h 762"/>
                <a:gd name="T4" fmla="*/ 7108826 w 5216"/>
                <a:gd name="T5" fmla="*/ 968375 h 762"/>
                <a:gd name="T6" fmla="*/ 6213476 w 5216"/>
                <a:gd name="T7" fmla="*/ 806450 h 762"/>
                <a:gd name="T8" fmla="*/ 5216526 w 5216"/>
                <a:gd name="T9" fmla="*/ 593725 h 762"/>
                <a:gd name="T10" fmla="*/ 4676776 w 5216"/>
                <a:gd name="T11" fmla="*/ 469900 h 762"/>
                <a:gd name="T12" fmla="*/ 4257676 w 5216"/>
                <a:gd name="T13" fmla="*/ 374650 h 762"/>
                <a:gd name="T14" fmla="*/ 3857625 w 5216"/>
                <a:gd name="T15" fmla="*/ 292100 h 762"/>
                <a:gd name="T16" fmla="*/ 3476625 w 5216"/>
                <a:gd name="T17" fmla="*/ 222250 h 762"/>
                <a:gd name="T18" fmla="*/ 3111500 w 5216"/>
                <a:gd name="T19" fmla="*/ 161925 h 762"/>
                <a:gd name="T20" fmla="*/ 2762250 w 5216"/>
                <a:gd name="T21" fmla="*/ 114300 h 762"/>
                <a:gd name="T22" fmla="*/ 2117725 w 5216"/>
                <a:gd name="T23" fmla="*/ 44450 h 762"/>
                <a:gd name="T24" fmla="*/ 1539875 w 5216"/>
                <a:gd name="T25" fmla="*/ 6350 h 762"/>
                <a:gd name="T26" fmla="*/ 1022350 w 5216"/>
                <a:gd name="T27" fmla="*/ 0 h 762"/>
                <a:gd name="T28" fmla="*/ 568325 w 5216"/>
                <a:gd name="T29" fmla="*/ 15875 h 762"/>
                <a:gd name="T30" fmla="*/ 174625 w 5216"/>
                <a:gd name="T31" fmla="*/ 50800 h 762"/>
                <a:gd name="T32" fmla="*/ 0 w 5216"/>
                <a:gd name="T33" fmla="*/ 76200 h 762"/>
                <a:gd name="T34" fmla="*/ 498475 w 5216"/>
                <a:gd name="T35" fmla="*/ 136525 h 762"/>
                <a:gd name="T36" fmla="*/ 1035050 w 5216"/>
                <a:gd name="T37" fmla="*/ 222250 h 762"/>
                <a:gd name="T38" fmla="*/ 1609725 w 5216"/>
                <a:gd name="T39" fmla="*/ 333375 h 762"/>
                <a:gd name="T40" fmla="*/ 2225675 w 5216"/>
                <a:gd name="T41" fmla="*/ 469900 h 762"/>
                <a:gd name="T42" fmla="*/ 2787650 w 5216"/>
                <a:gd name="T43" fmla="*/ 600075 h 762"/>
                <a:gd name="T44" fmla="*/ 3822700 w 5216"/>
                <a:gd name="T45" fmla="*/ 819150 h 762"/>
                <a:gd name="T46" fmla="*/ 4298951 w 5216"/>
                <a:gd name="T47" fmla="*/ 908050 h 762"/>
                <a:gd name="T48" fmla="*/ 4749801 w 5216"/>
                <a:gd name="T49" fmla="*/ 984250 h 762"/>
                <a:gd name="T50" fmla="*/ 5175251 w 5216"/>
                <a:gd name="T51" fmla="*/ 1050925 h 762"/>
                <a:gd name="T52" fmla="*/ 5575301 w 5216"/>
                <a:gd name="T53" fmla="*/ 1101725 h 762"/>
                <a:gd name="T54" fmla="*/ 5953126 w 5216"/>
                <a:gd name="T55" fmla="*/ 1146175 h 762"/>
                <a:gd name="T56" fmla="*/ 6308726 w 5216"/>
                <a:gd name="T57" fmla="*/ 1174750 h 762"/>
                <a:gd name="T58" fmla="*/ 6642101 w 5216"/>
                <a:gd name="T59" fmla="*/ 1196975 h 762"/>
                <a:gd name="T60" fmla="*/ 6959601 w 5216"/>
                <a:gd name="T61" fmla="*/ 1209675 h 762"/>
                <a:gd name="T62" fmla="*/ 7254876 w 5216"/>
                <a:gd name="T63" fmla="*/ 1209675 h 762"/>
                <a:gd name="T64" fmla="*/ 7534276 w 5216"/>
                <a:gd name="T65" fmla="*/ 1203325 h 762"/>
                <a:gd name="T66" fmla="*/ 7797801 w 5216"/>
                <a:gd name="T67" fmla="*/ 1187450 h 762"/>
                <a:gd name="T68" fmla="*/ 8045451 w 5216"/>
                <a:gd name="T69" fmla="*/ 1162050 h 762"/>
                <a:gd name="T70" fmla="*/ 8280401 w 5216"/>
                <a:gd name="T71" fmla="*/ 1133475 h 76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5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>
                <a:gd name="T0" fmla="*/ 0 w 5144"/>
                <a:gd name="T1" fmla="*/ 111125 h 694"/>
                <a:gd name="T2" fmla="*/ 0 w 5144"/>
                <a:gd name="T3" fmla="*/ 111125 h 694"/>
                <a:gd name="T4" fmla="*/ 28575 w 5144"/>
                <a:gd name="T5" fmla="*/ 104775 h 694"/>
                <a:gd name="T6" fmla="*/ 114300 w 5144"/>
                <a:gd name="T7" fmla="*/ 88900 h 694"/>
                <a:gd name="T8" fmla="*/ 260350 w 5144"/>
                <a:gd name="T9" fmla="*/ 66675 h 694"/>
                <a:gd name="T10" fmla="*/ 355600 w 5144"/>
                <a:gd name="T11" fmla="*/ 53975 h 694"/>
                <a:gd name="T12" fmla="*/ 466725 w 5144"/>
                <a:gd name="T13" fmla="*/ 41275 h 694"/>
                <a:gd name="T14" fmla="*/ 590550 w 5144"/>
                <a:gd name="T15" fmla="*/ 31750 h 694"/>
                <a:gd name="T16" fmla="*/ 733425 w 5144"/>
                <a:gd name="T17" fmla="*/ 22225 h 694"/>
                <a:gd name="T18" fmla="*/ 889000 w 5144"/>
                <a:gd name="T19" fmla="*/ 12700 h 694"/>
                <a:gd name="T20" fmla="*/ 1063625 w 5144"/>
                <a:gd name="T21" fmla="*/ 6350 h 694"/>
                <a:gd name="T22" fmla="*/ 1254125 w 5144"/>
                <a:gd name="T23" fmla="*/ 3175 h 694"/>
                <a:gd name="T24" fmla="*/ 1460500 w 5144"/>
                <a:gd name="T25" fmla="*/ 0 h 694"/>
                <a:gd name="T26" fmla="*/ 1682750 w 5144"/>
                <a:gd name="T27" fmla="*/ 3175 h 694"/>
                <a:gd name="T28" fmla="*/ 1920875 w 5144"/>
                <a:gd name="T29" fmla="*/ 9525 h 694"/>
                <a:gd name="T30" fmla="*/ 2178050 w 5144"/>
                <a:gd name="T31" fmla="*/ 22225 h 694"/>
                <a:gd name="T32" fmla="*/ 2451100 w 5144"/>
                <a:gd name="T33" fmla="*/ 38100 h 694"/>
                <a:gd name="T34" fmla="*/ 2740025 w 5144"/>
                <a:gd name="T35" fmla="*/ 63500 h 694"/>
                <a:gd name="T36" fmla="*/ 3048000 w 5144"/>
                <a:gd name="T37" fmla="*/ 92075 h 694"/>
                <a:gd name="T38" fmla="*/ 3375025 w 5144"/>
                <a:gd name="T39" fmla="*/ 127000 h 694"/>
                <a:gd name="T40" fmla="*/ 3717925 w 5144"/>
                <a:gd name="T41" fmla="*/ 168275 h 694"/>
                <a:gd name="T42" fmla="*/ 4079875 w 5144"/>
                <a:gd name="T43" fmla="*/ 219075 h 694"/>
                <a:gd name="T44" fmla="*/ 4457700 w 5144"/>
                <a:gd name="T45" fmla="*/ 276225 h 694"/>
                <a:gd name="T46" fmla="*/ 4854575 w 5144"/>
                <a:gd name="T47" fmla="*/ 342900 h 694"/>
                <a:gd name="T48" fmla="*/ 5270500 w 5144"/>
                <a:gd name="T49" fmla="*/ 422275 h 694"/>
                <a:gd name="T50" fmla="*/ 5705475 w 5144"/>
                <a:gd name="T51" fmla="*/ 508000 h 694"/>
                <a:gd name="T52" fmla="*/ 6159500 w 5144"/>
                <a:gd name="T53" fmla="*/ 603250 h 694"/>
                <a:gd name="T54" fmla="*/ 6632575 w 5144"/>
                <a:gd name="T55" fmla="*/ 711200 h 694"/>
                <a:gd name="T56" fmla="*/ 7124700 w 5144"/>
                <a:gd name="T57" fmla="*/ 828675 h 694"/>
                <a:gd name="T58" fmla="*/ 7635875 w 5144"/>
                <a:gd name="T59" fmla="*/ 958850 h 694"/>
                <a:gd name="T60" fmla="*/ 8166100 w 5144"/>
                <a:gd name="T61" fmla="*/ 1101725 h 694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6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>
                <a:gd name="T0" fmla="*/ 0 w 3112"/>
                <a:gd name="T1" fmla="*/ 927100 h 584"/>
                <a:gd name="T2" fmla="*/ 0 w 3112"/>
                <a:gd name="T3" fmla="*/ 927100 h 584"/>
                <a:gd name="T4" fmla="*/ 142875 w 3112"/>
                <a:gd name="T5" fmla="*/ 889000 h 584"/>
                <a:gd name="T6" fmla="*/ 533400 w 3112"/>
                <a:gd name="T7" fmla="*/ 790575 h 584"/>
                <a:gd name="T8" fmla="*/ 803275 w 3112"/>
                <a:gd name="T9" fmla="*/ 723900 h 584"/>
                <a:gd name="T10" fmla="*/ 1114425 w 3112"/>
                <a:gd name="T11" fmla="*/ 650875 h 584"/>
                <a:gd name="T12" fmla="*/ 1460500 w 3112"/>
                <a:gd name="T13" fmla="*/ 571500 h 584"/>
                <a:gd name="T14" fmla="*/ 1831975 w 3112"/>
                <a:gd name="T15" fmla="*/ 485775 h 584"/>
                <a:gd name="T16" fmla="*/ 2225675 w 3112"/>
                <a:gd name="T17" fmla="*/ 403225 h 584"/>
                <a:gd name="T18" fmla="*/ 2628900 w 3112"/>
                <a:gd name="T19" fmla="*/ 320675 h 584"/>
                <a:gd name="T20" fmla="*/ 3041650 w 3112"/>
                <a:gd name="T21" fmla="*/ 244475 h 584"/>
                <a:gd name="T22" fmla="*/ 3451225 w 3112"/>
                <a:gd name="T23" fmla="*/ 171450 h 584"/>
                <a:gd name="T24" fmla="*/ 3654425 w 3112"/>
                <a:gd name="T25" fmla="*/ 139700 h 584"/>
                <a:gd name="T26" fmla="*/ 3851275 w 3112"/>
                <a:gd name="T27" fmla="*/ 107950 h 584"/>
                <a:gd name="T28" fmla="*/ 4048125 w 3112"/>
                <a:gd name="T29" fmla="*/ 82550 h 584"/>
                <a:gd name="T30" fmla="*/ 4238625 w 3112"/>
                <a:gd name="T31" fmla="*/ 57150 h 584"/>
                <a:gd name="T32" fmla="*/ 4425950 w 3112"/>
                <a:gd name="T33" fmla="*/ 38100 h 584"/>
                <a:gd name="T34" fmla="*/ 4603750 w 3112"/>
                <a:gd name="T35" fmla="*/ 22225 h 584"/>
                <a:gd name="T36" fmla="*/ 4775200 w 3112"/>
                <a:gd name="T37" fmla="*/ 9525 h 584"/>
                <a:gd name="T38" fmla="*/ 4940300 w 3112"/>
                <a:gd name="T39" fmla="*/ 0 h 58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 useBgFill="1">
          <p:nvSpPr>
            <p:cNvPr id="1037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>
                <a:gd name="T0" fmla="*/ 13021481 w 8196"/>
                <a:gd name="T1" fmla="*/ 812800 h 1192"/>
                <a:gd name="T2" fmla="*/ 12779871 w 8196"/>
                <a:gd name="T3" fmla="*/ 904875 h 1192"/>
                <a:gd name="T4" fmla="*/ 12522366 w 8196"/>
                <a:gd name="T5" fmla="*/ 984250 h 1192"/>
                <a:gd name="T6" fmla="*/ 12248966 w 8196"/>
                <a:gd name="T7" fmla="*/ 1057275 h 1192"/>
                <a:gd name="T8" fmla="*/ 11956492 w 8196"/>
                <a:gd name="T9" fmla="*/ 1114425 h 1192"/>
                <a:gd name="T10" fmla="*/ 11638584 w 8196"/>
                <a:gd name="T11" fmla="*/ 1158875 h 1192"/>
                <a:gd name="T12" fmla="*/ 11295245 w 8196"/>
                <a:gd name="T13" fmla="*/ 1190625 h 1192"/>
                <a:gd name="T14" fmla="*/ 10923293 w 8196"/>
                <a:gd name="T15" fmla="*/ 1209675 h 1192"/>
                <a:gd name="T16" fmla="*/ 10519551 w 8196"/>
                <a:gd name="T17" fmla="*/ 1206500 h 1192"/>
                <a:gd name="T18" fmla="*/ 10080839 w 8196"/>
                <a:gd name="T19" fmla="*/ 1190625 h 1192"/>
                <a:gd name="T20" fmla="*/ 9603978 w 8196"/>
                <a:gd name="T21" fmla="*/ 1152525 h 1192"/>
                <a:gd name="T22" fmla="*/ 9085789 w 8196"/>
                <a:gd name="T23" fmla="*/ 1095375 h 1192"/>
                <a:gd name="T24" fmla="*/ 8526272 w 8196"/>
                <a:gd name="T25" fmla="*/ 1019175 h 1192"/>
                <a:gd name="T26" fmla="*/ 7919070 w 8196"/>
                <a:gd name="T27" fmla="*/ 917575 h 1192"/>
                <a:gd name="T28" fmla="*/ 7261002 w 8196"/>
                <a:gd name="T29" fmla="*/ 793750 h 1192"/>
                <a:gd name="T30" fmla="*/ 6552068 w 8196"/>
                <a:gd name="T31" fmla="*/ 644525 h 1192"/>
                <a:gd name="T32" fmla="*/ 5785912 w 8196"/>
                <a:gd name="T33" fmla="*/ 469900 h 1192"/>
                <a:gd name="T34" fmla="*/ 5398065 w 8196"/>
                <a:gd name="T35" fmla="*/ 381000 h 1192"/>
                <a:gd name="T36" fmla="*/ 4663699 w 8196"/>
                <a:gd name="T37" fmla="*/ 234950 h 1192"/>
                <a:gd name="T38" fmla="*/ 3992915 w 8196"/>
                <a:gd name="T39" fmla="*/ 130175 h 1192"/>
                <a:gd name="T40" fmla="*/ 3379354 w 8196"/>
                <a:gd name="T41" fmla="*/ 57150 h 1192"/>
                <a:gd name="T42" fmla="*/ 2823016 w 8196"/>
                <a:gd name="T43" fmla="*/ 15875 h 1192"/>
                <a:gd name="T44" fmla="*/ 2323902 w 8196"/>
                <a:gd name="T45" fmla="*/ 0 h 1192"/>
                <a:gd name="T46" fmla="*/ 1878832 w 8196"/>
                <a:gd name="T47" fmla="*/ 6350 h 1192"/>
                <a:gd name="T48" fmla="*/ 1484627 w 8196"/>
                <a:gd name="T49" fmla="*/ 31750 h 1192"/>
                <a:gd name="T50" fmla="*/ 1138108 w 8196"/>
                <a:gd name="T51" fmla="*/ 69850 h 1192"/>
                <a:gd name="T52" fmla="*/ 842454 w 8196"/>
                <a:gd name="T53" fmla="*/ 117475 h 1192"/>
                <a:gd name="T54" fmla="*/ 594487 w 8196"/>
                <a:gd name="T55" fmla="*/ 171450 h 1192"/>
                <a:gd name="T56" fmla="*/ 394205 w 8196"/>
                <a:gd name="T57" fmla="*/ 228600 h 1192"/>
                <a:gd name="T58" fmla="*/ 235251 w 8196"/>
                <a:gd name="T59" fmla="*/ 279400 h 1192"/>
                <a:gd name="T60" fmla="*/ 76298 w 8196"/>
                <a:gd name="T61" fmla="*/ 342900 h 1192"/>
                <a:gd name="T62" fmla="*/ 0 w 8196"/>
                <a:gd name="T63" fmla="*/ 381000 h 1192"/>
                <a:gd name="T64" fmla="*/ 13021481 w 8196"/>
                <a:gd name="T65" fmla="*/ 1892300 h 1192"/>
                <a:gd name="T66" fmla="*/ 13027839 w 8196"/>
                <a:gd name="T67" fmla="*/ 1882775 h 1192"/>
                <a:gd name="T68" fmla="*/ 13027839 w 8196"/>
                <a:gd name="T69" fmla="*/ 809625 h 1192"/>
                <a:gd name="T70" fmla="*/ 13021481 w 8196"/>
                <a:gd name="T71" fmla="*/ 812800 h 11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2" y="512"/>
                  </a:lnTo>
                  <a:close/>
                </a:path>
              </a:pathLst>
            </a:custGeom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9A3F6C-88A7-44BA-9A3A-B8974C75CA42}" type="datetimeFigureOut">
              <a:rPr lang="cs-CZ"/>
              <a:pPr>
                <a:defRPr/>
              </a:pPr>
              <a:t>19.9.2013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E36F69-3845-4500-974D-ADF2094A31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9" r:id="rId3"/>
    <p:sldLayoutId id="2147483766" r:id="rId4"/>
    <p:sldLayoutId id="2147483765" r:id="rId5"/>
    <p:sldLayoutId id="2147483764" r:id="rId6"/>
    <p:sldLayoutId id="2147483770" r:id="rId7"/>
    <p:sldLayoutId id="2147483771" r:id="rId8"/>
    <p:sldLayoutId id="2147483772" r:id="rId9"/>
    <p:sldLayoutId id="2147483763" r:id="rId10"/>
    <p:sldLayoutId id="21474837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/>
          <a:lstStyle/>
          <a:p>
            <a:pPr eaLnBrk="1" hangingPunct="1"/>
            <a:r>
              <a:rPr lang="cs-CZ" smtClean="0"/>
              <a:t>NEŽIVÁ  PŘÍRODA</a:t>
            </a:r>
          </a:p>
        </p:txBody>
      </p:sp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pPr eaLnBrk="1" hangingPunct="1"/>
            <a:r>
              <a:rPr lang="cs-CZ" smtClean="0"/>
              <a:t>VLASTNOSTI  VODY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773238"/>
            <a:ext cx="8229600" cy="4352925"/>
          </a:xfrm>
        </p:spPr>
        <p:txBody>
          <a:bodyPr rtlCol="0">
            <a:normAutofit fontScale="55000" lnSpcReduction="20000"/>
          </a:bodyPr>
          <a:lstStyle/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ZÁKLADNÍ ŠKOLA SLOVAN, KROMĚŘÍŽ, PŘÍSPĚVKOVÁ ORGANIZACE</a:t>
            </a: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ZEYEROVA 3354, 767 01 KROMĚŘÍŽ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projekt v rámci vzdělávacího programu</a:t>
            </a: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VZDĚLÁNÍ PRO KONKURENCESCHOPNOST</a:t>
            </a: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ŠABLONA ČÍSLO: III/2</a:t>
            </a: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NÁZEV:  INOVACE A ZKVALITNĚNÍ VÝUKY PROSTŘEDNICTVÍM ICT</a:t>
            </a: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PŘEDMĚT: PŘÍRODOVĚDA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ROČNÍK: IV.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TÉMA:  </a:t>
            </a: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VODA  A  JEJÍ  VLASTNOSTI</a:t>
            </a:r>
            <a:endParaRPr lang="cs-CZ" sz="2800" b="1" dirty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AUTOR: MGR. HANA KOLÁČKOVÁ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DATUM VYTVOŘENÍ: </a:t>
            </a:r>
            <a:r>
              <a:rPr lang="cs-CZ" sz="2800" b="1" dirty="0" smtClean="0">
                <a:solidFill>
                  <a:schemeClr val="bg1">
                    <a:lumMod val="50000"/>
                  </a:schemeClr>
                </a:solidFill>
              </a:rPr>
              <a:t> 9. 12. </a:t>
            </a:r>
            <a:r>
              <a:rPr lang="cs-CZ" sz="2800" b="1" dirty="0">
                <a:solidFill>
                  <a:schemeClr val="bg1">
                    <a:lumMod val="50000"/>
                  </a:schemeClr>
                </a:solidFill>
              </a:rPr>
              <a:t>2011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cs-CZ" sz="2800" dirty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algn="ctr" eaLnBrk="1" fontAlgn="auto" hangingPunct="1">
              <a:spcAft>
                <a:spcPts val="0"/>
              </a:spcAft>
              <a:defRPr/>
            </a:pPr>
            <a:r>
              <a:rPr lang="cs-CZ" sz="4000" b="1" dirty="0">
                <a:solidFill>
                  <a:srgbClr val="C00000"/>
                </a:solidFill>
              </a:rPr>
              <a:t> </a:t>
            </a:r>
            <a:r>
              <a:rPr lang="cs-CZ" sz="4000" b="1" dirty="0" smtClean="0">
                <a:solidFill>
                  <a:srgbClr val="C00000"/>
                </a:solidFill>
              </a:rPr>
              <a:t>VY_32_INOVACE_38_HK</a:t>
            </a:r>
            <a:endParaRPr lang="cs-CZ" sz="4000" b="1" dirty="0">
              <a:solidFill>
                <a:srgbClr val="C00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pic>
        <p:nvPicPr>
          <p:cNvPr id="14341" name="Picture 2"/>
          <p:cNvPicPr>
            <a:picLocks noChangeAspect="1" noChangeArrowheads="1"/>
          </p:cNvPicPr>
          <p:nvPr>
            <p:ph type="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547813" y="404813"/>
            <a:ext cx="5545137" cy="1243012"/>
          </a:xfr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6">
                    <a:tint val="1000"/>
                  </a:schemeClr>
                </a:solidFill>
              </a:rPr>
              <a:t>ANOTACE</a:t>
            </a:r>
            <a:endParaRPr lang="cs-CZ" dirty="0">
              <a:solidFill>
                <a:schemeClr val="accent6">
                  <a:tint val="1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188" y="1844675"/>
            <a:ext cx="7669212" cy="4281488"/>
          </a:xfrm>
        </p:spPr>
        <p:txBody>
          <a:bodyPr>
            <a:normAutofit/>
          </a:bodyPr>
          <a:lstStyle/>
          <a:p>
            <a:pPr marL="0" indent="0" eaLnBrk="1" hangingPunct="1">
              <a:buClr>
                <a:srgbClr val="83D3FE"/>
              </a:buClr>
              <a:buFont typeface="Symbol" pitchFamily="18" charset="2"/>
              <a:buNone/>
            </a:pPr>
            <a:r>
              <a:rPr lang="cs-CZ" sz="1600" smtClean="0">
                <a:solidFill>
                  <a:schemeClr val="tx1"/>
                </a:solidFill>
                <a:latin typeface="Arial" charset="0"/>
                <a:cs typeface="Arial" charset="0"/>
              </a:rPr>
              <a:t>Prezentace je vytvořena jako doplněk k učivu 4. ročníku přírodovědy. </a:t>
            </a:r>
          </a:p>
          <a:p>
            <a:pPr marL="0" indent="0" eaLnBrk="1" hangingPunct="1">
              <a:buClr>
                <a:srgbClr val="83D3FE"/>
              </a:buClr>
              <a:buFont typeface="Symbol" pitchFamily="18" charset="2"/>
              <a:buNone/>
            </a:pPr>
            <a:r>
              <a:rPr lang="cs-CZ" sz="1600" smtClean="0">
                <a:solidFill>
                  <a:schemeClr val="tx1"/>
                </a:solidFill>
                <a:latin typeface="Arial" charset="0"/>
                <a:cs typeface="Arial" charset="0"/>
              </a:rPr>
              <a:t>Doplňuje učivo </a:t>
            </a:r>
            <a:r>
              <a:rPr lang="cs-CZ" sz="1600" b="1" smtClean="0">
                <a:solidFill>
                  <a:schemeClr val="tx1"/>
                </a:solidFill>
                <a:latin typeface="Arial" charset="0"/>
                <a:cs typeface="Arial" charset="0"/>
              </a:rPr>
              <a:t>ROZMANITOST PŘÍRODY, ŽIVÁ A NEŽIVÁ PŘÍRODA.</a:t>
            </a:r>
          </a:p>
          <a:p>
            <a:pPr marL="0" indent="0" eaLnBrk="1" hangingPunct="1">
              <a:buClr>
                <a:srgbClr val="83D3FE"/>
              </a:buClr>
              <a:buFont typeface="Arial" charset="0"/>
              <a:buChar char="•"/>
            </a:pPr>
            <a:endParaRPr lang="cs-CZ" sz="1600" smtClean="0">
              <a:solidFill>
                <a:schemeClr val="tx1"/>
              </a:solidFill>
            </a:endParaRPr>
          </a:p>
          <a:p>
            <a:pPr marL="0" indent="0" eaLnBrk="1" hangingPunct="1">
              <a:buClr>
                <a:srgbClr val="83D3FE"/>
              </a:buClr>
              <a:buFont typeface="Arial" charset="0"/>
              <a:buChar char="•"/>
            </a:pPr>
            <a:r>
              <a:rPr lang="cs-CZ" sz="1600" u="sng" smtClean="0">
                <a:solidFill>
                  <a:schemeClr val="tx1"/>
                </a:solidFill>
              </a:rPr>
              <a:t>V rámci prezentace se žáci seznámí:</a:t>
            </a:r>
          </a:p>
          <a:p>
            <a:pPr marL="0" indent="0" eaLnBrk="1" hangingPunct="1">
              <a:buClr>
                <a:srgbClr val="83D3FE"/>
              </a:buClr>
              <a:buFontTx/>
              <a:buChar char="-"/>
            </a:pPr>
            <a:r>
              <a:rPr lang="cs-CZ" sz="1600" smtClean="0">
                <a:solidFill>
                  <a:schemeClr val="tx1"/>
                </a:solidFill>
              </a:rPr>
              <a:t>KDE VŠUDE JE OBSAŽENA  VODA </a:t>
            </a:r>
          </a:p>
          <a:p>
            <a:pPr marL="0" indent="0" eaLnBrk="1" hangingPunct="1">
              <a:buClr>
                <a:srgbClr val="83D3FE"/>
              </a:buClr>
              <a:buFontTx/>
              <a:buChar char="-"/>
            </a:pPr>
            <a:r>
              <a:rPr lang="cs-CZ" sz="1600" smtClean="0">
                <a:solidFill>
                  <a:schemeClr val="tx1"/>
                </a:solidFill>
              </a:rPr>
              <a:t>S PŘÍKLADY SKUPENSTVÍ  VODY</a:t>
            </a:r>
          </a:p>
          <a:p>
            <a:pPr marL="0" indent="0" eaLnBrk="1" hangingPunct="1">
              <a:buClr>
                <a:srgbClr val="83D3FE"/>
              </a:buClr>
              <a:buFontTx/>
              <a:buChar char="-"/>
            </a:pPr>
            <a:r>
              <a:rPr lang="cs-CZ" sz="1600" smtClean="0">
                <a:solidFill>
                  <a:schemeClr val="tx1"/>
                </a:solidFill>
              </a:rPr>
              <a:t>S  DĚLENÍM  VODY PODLE RŮZNÝCH  HLEDISEK</a:t>
            </a:r>
          </a:p>
          <a:p>
            <a:pPr marL="0" indent="0" eaLnBrk="1" hangingPunct="1">
              <a:buClr>
                <a:srgbClr val="83D3FE"/>
              </a:buClr>
              <a:buFontTx/>
              <a:buChar char="-"/>
            </a:pPr>
            <a:r>
              <a:rPr lang="cs-CZ" sz="2000" u="sng" smtClean="0">
                <a:solidFill>
                  <a:schemeClr val="tx1"/>
                </a:solidFill>
              </a:rPr>
              <a:t>Zkušenosti z pilotování:</a:t>
            </a:r>
          </a:p>
          <a:p>
            <a:pPr marL="0" indent="0" eaLnBrk="1" hangingPunct="1">
              <a:buClr>
                <a:srgbClr val="83D3FE"/>
              </a:buClr>
              <a:buFont typeface="Arial" charset="0"/>
              <a:buNone/>
            </a:pPr>
            <a:r>
              <a:rPr lang="cs-CZ" sz="2000" smtClean="0">
                <a:solidFill>
                  <a:schemeClr val="tx1"/>
                </a:solidFill>
              </a:rPr>
              <a:t>Žáky nejvíce zaujaly obrázky zachycující kapku vody a sněhovou vločku pod mikroskopem. Zopakovali si učivo o koloběhu vody</a:t>
            </a:r>
            <a:r>
              <a:rPr lang="cs-CZ" sz="2000" smtClean="0">
                <a:solidFill>
                  <a:schemeClr val="tx1"/>
                </a:solidFill>
                <a:latin typeface="Arial" charset="0"/>
              </a:rPr>
              <a:t>                       </a:t>
            </a:r>
            <a:r>
              <a:rPr lang="cs-CZ" sz="2000" smtClean="0">
                <a:solidFill>
                  <a:schemeClr val="tx1"/>
                </a:solidFill>
              </a:rPr>
              <a:t>v přírodě a na základě pokusů si připomněli trojí skupenství vody. Na kontrolní otázky odpověděli všichni správně.</a:t>
            </a:r>
          </a:p>
          <a:p>
            <a:pPr marL="0" indent="0" eaLnBrk="1" hangingPunct="1">
              <a:buClr>
                <a:srgbClr val="83D3FE"/>
              </a:buClr>
              <a:buFont typeface="Arial" charset="0"/>
              <a:buChar char="•"/>
            </a:pPr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Voda je nezbytnou podmínkou života.</a:t>
            </a:r>
          </a:p>
          <a:p>
            <a:pPr eaLnBrk="1" hangingPunct="1"/>
            <a:r>
              <a:rPr lang="cs-CZ" smtClean="0"/>
              <a:t>Je součástí těl živočichů i rostlin.</a:t>
            </a:r>
          </a:p>
          <a:p>
            <a:pPr eaLnBrk="1" hangingPunct="1"/>
            <a:r>
              <a:rPr lang="cs-CZ" smtClean="0"/>
              <a:t>Voda je obsažena i ve vzduchu.</a:t>
            </a:r>
          </a:p>
          <a:p>
            <a:pPr eaLnBrk="1" hangingPunct="1"/>
            <a:r>
              <a:rPr lang="cs-CZ" smtClean="0"/>
              <a:t>Je to chemická sloučenina vodíku a kyslíku.</a:t>
            </a:r>
          </a:p>
          <a:p>
            <a:pPr eaLnBrk="1" hangingPunct="1"/>
            <a:r>
              <a:rPr lang="cs-CZ" smtClean="0"/>
              <a:t>Za normální teploty a tlaku je to bezbarvá, čirá kapalina bez zápachu, v silnější vrstvě namodralá.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VODA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1857375"/>
            <a:ext cx="5832475" cy="4595813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72 %  </a:t>
            </a:r>
            <a:r>
              <a:rPr lang="cs-CZ" sz="3600" smtClean="0"/>
              <a:t>POVRCHU  ZEMĚ  TVOŘÍ  VODA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endParaRPr lang="cs-CZ" smtClean="0"/>
          </a:p>
          <a:p>
            <a:pPr lvl="1" eaLnBrk="1" hangingPunct="1"/>
            <a:r>
              <a:rPr lang="cs-CZ" smtClean="0"/>
              <a:t>PEVNÉ  – led, sníh</a:t>
            </a:r>
          </a:p>
          <a:p>
            <a:pPr lvl="1" eaLnBrk="1" hangingPunct="1"/>
            <a:r>
              <a:rPr lang="cs-CZ" smtClean="0"/>
              <a:t>KAPALNÉ  – voda</a:t>
            </a:r>
          </a:p>
          <a:p>
            <a:pPr lvl="1" eaLnBrk="1" hangingPunct="1"/>
            <a:r>
              <a:rPr lang="cs-CZ" smtClean="0"/>
              <a:t>PLYNNÉ  – vodní pára</a:t>
            </a:r>
          </a:p>
          <a:p>
            <a:pPr eaLnBrk="1" hangingPunct="1"/>
            <a:endParaRPr lang="cs-CZ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SKUPENSTVÍ  VODY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2997200"/>
            <a:ext cx="36734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4"/>
          <p:cNvSpPr txBox="1">
            <a:spLocks noChangeArrowheads="1"/>
          </p:cNvSpPr>
          <p:nvPr/>
        </p:nvSpPr>
        <p:spPr bwMode="auto">
          <a:xfrm>
            <a:off x="4572000" y="2492375"/>
            <a:ext cx="3960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MODEL  MOLEKULY  VODY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844675"/>
            <a:ext cx="7408862" cy="4281488"/>
          </a:xfrm>
        </p:spPr>
        <p:txBody>
          <a:bodyPr rtlCol="0">
            <a:normAutofit/>
          </a:bodyPr>
          <a:lstStyle/>
          <a:p>
            <a:pPr marL="627063" lvl="2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Povrchová voda</a:t>
            </a: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cs-CZ" dirty="0" smtClean="0"/>
              <a:t>voda </a:t>
            </a:r>
            <a:r>
              <a:rPr lang="cs-CZ" dirty="0"/>
              <a:t>v oceánech (většinou slaná), např. mořská voda</a:t>
            </a: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cs-CZ" dirty="0"/>
              <a:t>voda v ledovcích (sladká, v pevném skupenství</a:t>
            </a:r>
            <a:r>
              <a:rPr lang="cs-CZ" dirty="0" smtClean="0"/>
              <a:t>)</a:t>
            </a:r>
          </a:p>
          <a:p>
            <a:pPr marL="627063" lvl="2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/>
          </a:p>
          <a:p>
            <a:pPr marL="627063" lvl="2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Podle </a:t>
            </a:r>
            <a:r>
              <a:rPr lang="cs-CZ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umístění</a:t>
            </a:r>
          </a:p>
          <a:p>
            <a:pPr lvl="3" eaLnBrk="1" fontAlgn="auto" hangingPunct="1">
              <a:spcAft>
                <a:spcPts val="0"/>
              </a:spcAft>
              <a:defRPr/>
            </a:pPr>
            <a:r>
              <a:rPr lang="cs-CZ" dirty="0"/>
              <a:t>voda v řekách, potocích a potůčkách (většinou sladká; vždy tekoucí)</a:t>
            </a:r>
          </a:p>
          <a:p>
            <a:pPr lvl="3" eaLnBrk="1" fontAlgn="auto" hangingPunct="1">
              <a:spcAft>
                <a:spcPts val="0"/>
              </a:spcAft>
              <a:defRPr/>
            </a:pPr>
            <a:r>
              <a:rPr lang="cs-CZ" dirty="0"/>
              <a:t>voda v jezerech (někdy slaná, někdy sladká; někdy tekoucí, někdy stojatá)</a:t>
            </a:r>
          </a:p>
          <a:p>
            <a:pPr marL="627063" lvl="2" indent="0" eaLnBrk="1" fontAlgn="auto" hangingPunct="1">
              <a:spcAft>
                <a:spcPts val="0"/>
              </a:spcAft>
              <a:buFont typeface="Symbol" pitchFamily="18" charset="2"/>
              <a:buNone/>
              <a:defRPr/>
            </a:pPr>
            <a:r>
              <a:rPr lang="cs-CZ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Podle </a:t>
            </a:r>
            <a:r>
              <a:rPr lang="cs-CZ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stojatosti</a:t>
            </a:r>
          </a:p>
          <a:p>
            <a:pPr lvl="3" eaLnBrk="1" fontAlgn="auto" hangingPunct="1">
              <a:spcAft>
                <a:spcPts val="0"/>
              </a:spcAft>
              <a:defRPr/>
            </a:pPr>
            <a:r>
              <a:rPr lang="cs-CZ" dirty="0"/>
              <a:t>tekoucí voda</a:t>
            </a:r>
          </a:p>
          <a:p>
            <a:pPr lvl="3" eaLnBrk="1" fontAlgn="auto" hangingPunct="1">
              <a:spcAft>
                <a:spcPts val="0"/>
              </a:spcAft>
              <a:defRPr/>
            </a:pPr>
            <a:r>
              <a:rPr lang="cs-CZ" dirty="0"/>
              <a:t>stojatá voda</a:t>
            </a:r>
          </a:p>
          <a:p>
            <a:pPr marL="274320" indent="-274320"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DĚLENÍ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71550" y="2349500"/>
          <a:ext cx="6856413" cy="378777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85471"/>
                <a:gridCol w="2285471"/>
                <a:gridCol w="2285471"/>
              </a:tblGrid>
              <a:tr h="611736">
                <a:tc>
                  <a:txBody>
                    <a:bodyPr/>
                    <a:lstStyle/>
                    <a:p>
                      <a:r>
                        <a:rPr lang="cs-CZ" sz="1600" b="1" u="sng" dirty="0"/>
                        <a:t>Forma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u="sng" dirty="0" smtClean="0"/>
                        <a:t>Množství (</a:t>
                      </a:r>
                      <a:r>
                        <a:rPr lang="cs-CZ" sz="1600" b="1" u="sng" dirty="0"/>
                        <a:t>mil. km</a:t>
                      </a:r>
                      <a:r>
                        <a:rPr lang="cs-CZ" sz="1600" b="1" u="sng" baseline="30000" dirty="0"/>
                        <a:t>3</a:t>
                      </a:r>
                      <a:r>
                        <a:rPr lang="cs-CZ" sz="1600" b="1" u="sng" dirty="0"/>
                        <a:t>)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="1" u="sng" dirty="0" smtClean="0"/>
                        <a:t>Procent z </a:t>
                      </a:r>
                      <a:r>
                        <a:rPr lang="cs-CZ" sz="1600" b="1" u="sng" dirty="0"/>
                        <a:t>celku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 dirty="0"/>
                        <a:t>Moře a oceány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1 370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97,25 %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 dirty="0"/>
                        <a:t>Ledovce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29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2,05 %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 dirty="0"/>
                        <a:t>Spodní voda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0,5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0,68 %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 dirty="0"/>
                        <a:t>Jezera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0,125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0,01 %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 dirty="0"/>
                        <a:t>Půdní vlhkost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0,065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0,005%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/>
                        <a:t>V atmosféře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0,018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0,001%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/>
                        <a:t>Řeky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0,0017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0,0001 %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/>
                        <a:t>Biosféra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0,0006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0,000004 %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893">
                <a:tc>
                  <a:txBody>
                    <a:bodyPr/>
                    <a:lstStyle/>
                    <a:p>
                      <a:r>
                        <a:rPr lang="cs-CZ" sz="1600" b="1"/>
                        <a:t>Celkem</a:t>
                      </a:r>
                      <a:r>
                        <a:rPr lang="cs-CZ" sz="1600" baseline="30000">
                          <a:hlinkClick r:id=""/>
                        </a:rPr>
                        <a:t>[8]</a:t>
                      </a:r>
                      <a:endParaRPr lang="cs-CZ" sz="1600"/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/>
                        <a:t>1 409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/>
                        <a:t>100 %</a:t>
                      </a:r>
                    </a:p>
                  </a:txBody>
                  <a:tcPr marL="80267" marR="80267" marT="40129" marB="4012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VODA  V  PŘÍRODĚ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641475"/>
            <a:ext cx="8137525" cy="466725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KOLOBĚH  VODY  V  PŘÍRODĚ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1628775"/>
            <a:ext cx="8280400" cy="489585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MOŘSKÁ  VODA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184400"/>
            <a:ext cx="5759450" cy="412432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SNĚHOVÁ  VLOČKA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916113"/>
            <a:ext cx="7489825" cy="446563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Vločka pod mikroskopem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916113"/>
            <a:ext cx="5602288" cy="4465637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KROUPA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POKUSY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6725" y="2420938"/>
            <a:ext cx="8248650" cy="3865562"/>
          </a:xfrm>
        </p:spPr>
        <p:txBody>
          <a:bodyPr/>
          <a:lstStyle/>
          <a:p>
            <a:pPr marL="514350" indent="-514350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+mj-lt"/>
              <a:buAutoNum type="arabicPeriod"/>
              <a:defRPr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Zahříváním vody dochází k jejímu vypařování. Při vypařování se voda mění v páru  (je </a:t>
            </a:r>
            <a:r>
              <a:rPr lang="cs-CZ" smtClean="0">
                <a:solidFill>
                  <a:schemeClr val="bg2">
                    <a:lumMod val="25000"/>
                  </a:schemeClr>
                </a:solidFill>
              </a:rPr>
              <a:t>neviditelná)                     -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je součástí </a:t>
            </a:r>
            <a:r>
              <a:rPr lang="cs-CZ" smtClean="0">
                <a:solidFill>
                  <a:schemeClr val="bg2">
                    <a:lumMod val="25000"/>
                  </a:schemeClr>
                </a:solidFill>
              </a:rPr>
              <a:t>vzduchu – </a:t>
            </a:r>
            <a:r>
              <a:rPr lang="cs-CZ" b="1" u="sng" dirty="0" smtClean="0">
                <a:solidFill>
                  <a:schemeClr val="bg2">
                    <a:lumMod val="25000"/>
                  </a:schemeClr>
                </a:solidFill>
              </a:rPr>
              <a:t>skupenství plynné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+mj-lt"/>
              <a:buAutoNum type="arabicPeriod"/>
              <a:defRPr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Při ochlazování se pára mění v kapky vody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None/>
              <a:defRPr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  - </a:t>
            </a:r>
            <a:r>
              <a:rPr lang="cs-CZ" b="1" u="sng" dirty="0" smtClean="0">
                <a:solidFill>
                  <a:schemeClr val="bg2">
                    <a:lumMod val="25000"/>
                  </a:schemeClr>
                </a:solidFill>
              </a:rPr>
              <a:t>skupenství kapalné</a:t>
            </a:r>
          </a:p>
          <a:p>
            <a:pPr marL="514350" indent="-514350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AutoNum type="arabicPeriod" startAt="3"/>
              <a:defRPr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Mrznoucí voda zvětšuje svůj objem – led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None/>
              <a:defRPr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  - </a:t>
            </a:r>
            <a:r>
              <a:rPr lang="cs-CZ" b="1" u="sng" dirty="0" smtClean="0">
                <a:solidFill>
                  <a:schemeClr val="bg2">
                    <a:lumMod val="25000"/>
                  </a:schemeClr>
                </a:solidFill>
              </a:rPr>
              <a:t>skupenství pevné</a:t>
            </a:r>
            <a:endParaRPr lang="cs-CZ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Zahříváním se voda vypařuje – mění se ve vodní páru.</a:t>
            </a:r>
          </a:p>
          <a:p>
            <a:pPr eaLnBrk="1" hangingPunct="1"/>
            <a:r>
              <a:rPr lang="cs-CZ" smtClean="0"/>
              <a:t>Vodní pára je neviditelná.</a:t>
            </a:r>
          </a:p>
          <a:p>
            <a:pPr eaLnBrk="1" hangingPunct="1"/>
            <a:r>
              <a:rPr lang="cs-CZ" smtClean="0"/>
              <a:t> Je součástí vzduchu.</a:t>
            </a:r>
          </a:p>
          <a:p>
            <a:pPr eaLnBrk="1" hangingPunct="1"/>
            <a:r>
              <a:rPr lang="cs-CZ" smtClean="0"/>
              <a:t>Čím je teplota vyšší, tím je vypařování rychlejší.</a:t>
            </a:r>
          </a:p>
          <a:p>
            <a:pPr eaLnBrk="1" hangingPunct="1"/>
            <a:r>
              <a:rPr lang="cs-CZ" smtClean="0"/>
              <a:t>Ochlazením se vodní pára opět mění v kapičky vody.</a:t>
            </a:r>
          </a:p>
          <a:p>
            <a:pPr eaLnBrk="1" hangingPunct="1"/>
            <a:r>
              <a:rPr lang="cs-CZ" smtClean="0"/>
              <a:t>Také mraky na obloze jsou tvořeny maličkými vodními kapkami nebo ledovými krystalky.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VODNÍ  PÁRA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700213"/>
            <a:ext cx="7345362" cy="460851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VODNÍ  PÁRA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Pitná voda  a  kapka vody</a:t>
            </a:r>
          </a:p>
        </p:txBody>
      </p:sp>
      <p:pic>
        <p:nvPicPr>
          <p:cNvPr id="29698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8438" y="1916113"/>
            <a:ext cx="3868737" cy="4402137"/>
          </a:xfrm>
        </p:spPr>
      </p:pic>
      <p:pic>
        <p:nvPicPr>
          <p:cNvPr id="29699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916113"/>
            <a:ext cx="4608512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1628775"/>
            <a:ext cx="7775575" cy="4608513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DÉŠŤ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 typeface="Candara" pitchFamily="34" charset="0"/>
              <a:buAutoNum type="arabicPeriod"/>
            </a:pPr>
            <a:r>
              <a:rPr lang="cs-CZ" smtClean="0"/>
              <a:t>Kde všude je obsažena voda?</a:t>
            </a:r>
          </a:p>
          <a:p>
            <a:pPr marL="457200" indent="-457200" eaLnBrk="1" hangingPunct="1">
              <a:buFont typeface="Candara" pitchFamily="34" charset="0"/>
              <a:buAutoNum type="arabicPeriod"/>
            </a:pPr>
            <a:r>
              <a:rPr lang="cs-CZ" smtClean="0"/>
              <a:t>Kolik procent povrchu země tvoří voda?</a:t>
            </a:r>
          </a:p>
          <a:p>
            <a:pPr marL="457200" indent="-457200" eaLnBrk="1" hangingPunct="1">
              <a:buFont typeface="Candara" pitchFamily="34" charset="0"/>
              <a:buAutoNum type="arabicPeriod"/>
            </a:pPr>
            <a:r>
              <a:rPr lang="cs-CZ" smtClean="0"/>
              <a:t>V jakých skupenstvích se vod vyskytuje?</a:t>
            </a:r>
          </a:p>
          <a:p>
            <a:pPr marL="457200" indent="-457200" eaLnBrk="1" hangingPunct="1">
              <a:buFont typeface="Candara" pitchFamily="34" charset="0"/>
              <a:buAutoNum type="arabicPeriod"/>
            </a:pPr>
            <a:r>
              <a:rPr lang="cs-CZ" smtClean="0"/>
              <a:t>Podle jakých hledisek je možno rozdělit vodu?</a:t>
            </a:r>
          </a:p>
          <a:p>
            <a:pPr marL="457200" indent="-457200" eaLnBrk="1" hangingPunct="1">
              <a:buFont typeface="Candara" pitchFamily="34" charset="0"/>
              <a:buAutoNum type="arabicPeriod"/>
            </a:pPr>
            <a:r>
              <a:rPr lang="cs-CZ" smtClean="0"/>
              <a:t>Popiš koloběh vody v přírodě.</a:t>
            </a:r>
          </a:p>
          <a:p>
            <a:pPr marL="457200" indent="-457200" eaLnBrk="1" hangingPunct="1">
              <a:buFont typeface="Candara" pitchFamily="34" charset="0"/>
              <a:buAutoNum type="arabicPeriod"/>
            </a:pPr>
            <a:r>
              <a:rPr lang="cs-CZ" smtClean="0"/>
              <a:t>Jak vzniká vodní pára?</a:t>
            </a:r>
          </a:p>
        </p:txBody>
      </p:sp>
      <p:sp>
        <p:nvSpPr>
          <p:cNvPr id="31746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ODPOVĚZ  NA  OTÁZKY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1538" y="1412875"/>
            <a:ext cx="7408862" cy="4713288"/>
          </a:xfrm>
        </p:spPr>
        <p:txBody>
          <a:bodyPr/>
          <a:lstStyle/>
          <a:p>
            <a:pPr>
              <a:defRPr/>
            </a:pPr>
            <a:r>
              <a:rPr lang="cs-CZ" sz="1600" dirty="0" smtClean="0">
                <a:solidFill>
                  <a:schemeClr val="bg2">
                    <a:lumMod val="25000"/>
                  </a:schemeClr>
                </a:solidFill>
              </a:rPr>
              <a:t>FIR. </a:t>
            </a:r>
            <a:r>
              <a:rPr lang="cs-CZ" sz="1600" dirty="0"/>
              <a:t>Http://cs.wikipedia.org/ [online]. </a:t>
            </a:r>
            <a:r>
              <a:rPr lang="cs-CZ" sz="1600" dirty="0" smtClean="0"/>
              <a:t>24.4. 2006, 08: 04 </a:t>
            </a:r>
            <a:r>
              <a:rPr lang="cs-CZ" sz="1600" dirty="0"/>
              <a:t>[cit. </a:t>
            </a:r>
            <a:r>
              <a:rPr lang="cs-CZ" sz="1600" dirty="0" smtClean="0"/>
              <a:t>2011-12-09]. Soubor:Water_droplet_blue_bg05.jpg.  </a:t>
            </a:r>
            <a:r>
              <a:rPr lang="cs-CZ" sz="1600" dirty="0"/>
              <a:t>Dostupné z WWW: </a:t>
            </a:r>
            <a:r>
              <a:rPr lang="cs-CZ" sz="1600" dirty="0" smtClean="0"/>
              <a:t>http</a:t>
            </a:r>
            <a:r>
              <a:rPr lang="cs-CZ" sz="1600" dirty="0"/>
              <a:t>://</a:t>
            </a:r>
            <a:r>
              <a:rPr lang="cs-CZ" sz="1600" dirty="0" smtClean="0"/>
              <a:t>cs.wikipedia.org/wiki/Soubor:Water_droplet_blue_bg05.jpg</a:t>
            </a:r>
          </a:p>
          <a:p>
            <a:pPr>
              <a:defRPr/>
            </a:pPr>
            <a:endParaRPr lang="cs-CZ" sz="1600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defRPr/>
            </a:pPr>
            <a:r>
              <a:rPr lang="cs-CZ" sz="1600" dirty="0" smtClean="0">
                <a:solidFill>
                  <a:schemeClr val="bg2">
                    <a:lumMod val="25000"/>
                  </a:schemeClr>
                </a:solidFill>
              </a:rPr>
              <a:t>SOLKOLL. </a:t>
            </a:r>
            <a:r>
              <a:rPr lang="cs-CZ" sz="1600" dirty="0"/>
              <a:t>Http://cs.wikipedia.org/ [online]. </a:t>
            </a:r>
            <a:r>
              <a:rPr lang="cs-CZ" sz="1600" dirty="0" smtClean="0"/>
              <a:t>20.2. 2005, 19: 25 </a:t>
            </a:r>
            <a:r>
              <a:rPr lang="cs-CZ" sz="1600" dirty="0"/>
              <a:t>[cit. 2011-12-09]. </a:t>
            </a:r>
            <a:r>
              <a:rPr lang="cs-CZ" sz="1600" dirty="0" smtClean="0"/>
              <a:t>Soubor: </a:t>
            </a:r>
            <a:r>
              <a:rPr lang="cs-CZ" sz="1600" dirty="0"/>
              <a:t>H2O_(</a:t>
            </a:r>
            <a:r>
              <a:rPr lang="cs-CZ" sz="1600" dirty="0" err="1"/>
              <a:t>water_molecule</a:t>
            </a:r>
            <a:r>
              <a:rPr lang="cs-CZ" sz="1600" dirty="0"/>
              <a:t>).</a:t>
            </a:r>
            <a:r>
              <a:rPr lang="cs-CZ" sz="1600" dirty="0" err="1" smtClean="0"/>
              <a:t>jpg</a:t>
            </a:r>
            <a:r>
              <a:rPr lang="cs-CZ" sz="1600" dirty="0" smtClean="0"/>
              <a:t>.  </a:t>
            </a:r>
            <a:r>
              <a:rPr lang="cs-CZ" sz="1600" dirty="0"/>
              <a:t>Dostupné z WWW: http://cs.wikipedia.org/wiki/Soubor:H2O_(water_molecule).jpg</a:t>
            </a:r>
            <a:endParaRPr lang="cs-CZ" sz="1600" dirty="0">
              <a:solidFill>
                <a:schemeClr val="bg2">
                  <a:lumMod val="25000"/>
                </a:schemeClr>
              </a:solidFill>
            </a:endParaRPr>
          </a:p>
          <a:p>
            <a:pPr>
              <a:defRPr/>
            </a:pPr>
            <a:endParaRPr lang="cs-CZ" sz="1600" dirty="0" smtClean="0"/>
          </a:p>
          <a:p>
            <a:pPr>
              <a:defRPr/>
            </a:pPr>
            <a:r>
              <a:rPr lang="cs-CZ" sz="1600" dirty="0" smtClean="0"/>
              <a:t>SCHMITT, </a:t>
            </a:r>
            <a:r>
              <a:rPr lang="cs-CZ" sz="1600" dirty="0" err="1" smtClean="0"/>
              <a:t>Harison</a:t>
            </a:r>
            <a:r>
              <a:rPr lang="cs-CZ" sz="1600" dirty="0" smtClean="0"/>
              <a:t>. </a:t>
            </a:r>
            <a:r>
              <a:rPr lang="cs-CZ" sz="1600" dirty="0"/>
              <a:t>Http://cs.wikipedia.org/ [online]. </a:t>
            </a:r>
            <a:r>
              <a:rPr lang="cs-CZ" sz="1600" dirty="0" smtClean="0"/>
              <a:t>7.12. 1972,  </a:t>
            </a:r>
            <a:r>
              <a:rPr lang="cs-CZ" sz="1600" dirty="0"/>
              <a:t>[cit. 2011-12-09]. Soubor</a:t>
            </a:r>
            <a:r>
              <a:rPr lang="cs-CZ" sz="1600" dirty="0" smtClean="0"/>
              <a:t>: The_Blue_Marble_4463x4163.jpg.   </a:t>
            </a:r>
            <a:r>
              <a:rPr lang="cs-CZ" sz="1600" dirty="0"/>
              <a:t>Dostupné z WWW: http://</a:t>
            </a:r>
            <a:r>
              <a:rPr lang="cs-CZ" sz="1600" dirty="0" smtClean="0"/>
              <a:t>commons.wikimedia.org/wiki/File:The_Blue_Marble_4463x4163.jpg   </a:t>
            </a:r>
          </a:p>
          <a:p>
            <a:pPr>
              <a:defRPr/>
            </a:pPr>
            <a:endParaRPr lang="cs-CZ" sz="1600" dirty="0"/>
          </a:p>
          <a:p>
            <a:pPr>
              <a:defRPr/>
            </a:pPr>
            <a:r>
              <a:rPr lang="cs-CZ" sz="1600" dirty="0" smtClean="0"/>
              <a:t>THYSSEN, Malene. </a:t>
            </a:r>
            <a:r>
              <a:rPr lang="cs-CZ" sz="1600" dirty="0"/>
              <a:t>Http://cs.wikipedia.org/ [online]. </a:t>
            </a:r>
            <a:r>
              <a:rPr lang="cs-CZ" sz="1600" dirty="0" smtClean="0"/>
              <a:t>29.5. 2004, </a:t>
            </a:r>
            <a:r>
              <a:rPr lang="cs-CZ" sz="1600" dirty="0"/>
              <a:t>08: 04 [cit. 2011-12-09]. Soubor</a:t>
            </a:r>
            <a:r>
              <a:rPr lang="cs-CZ" sz="1600" dirty="0" smtClean="0"/>
              <a:t>: </a:t>
            </a:r>
            <a:r>
              <a:rPr lang="cs-CZ" sz="1600" dirty="0"/>
              <a:t>Boelge_stor.jpg </a:t>
            </a:r>
            <a:r>
              <a:rPr lang="cs-CZ" sz="1600" dirty="0" smtClean="0"/>
              <a:t>.  </a:t>
            </a:r>
            <a:r>
              <a:rPr lang="cs-CZ" sz="1600" dirty="0"/>
              <a:t>Dostupné z WWW: http://cs.wikipedia.org/wiki/Soubor:Boelge_stor.jpg                </a:t>
            </a:r>
          </a:p>
        </p:txBody>
      </p:sp>
      <p:sp>
        <p:nvSpPr>
          <p:cNvPr id="32770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CITACE: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sah 1"/>
          <p:cNvSpPr>
            <a:spLocks noGrp="1"/>
          </p:cNvSpPr>
          <p:nvPr>
            <p:ph idx="1"/>
          </p:nvPr>
        </p:nvSpPr>
        <p:spPr>
          <a:xfrm>
            <a:off x="871538" y="1700213"/>
            <a:ext cx="7408862" cy="4425950"/>
          </a:xfrm>
        </p:spPr>
        <p:txBody>
          <a:bodyPr/>
          <a:lstStyle/>
          <a:p>
            <a:pPr eaLnBrk="1" hangingPunct="1"/>
            <a:r>
              <a:rPr lang="cs-CZ" sz="1800" smtClean="0"/>
              <a:t>ROBBY. Http://cs.wikipedia.org/ [online]. 13. 1. 2007,  [cit. 2011-12-09]. Soubor: Steam_denver_market_street.jpg. Dostupné z WWW: http://cs.wikipedia.org/wiki/Soubor:Steam_denver_market_street.jpg</a:t>
            </a:r>
          </a:p>
          <a:p>
            <a:pPr eaLnBrk="1" hangingPunct="1"/>
            <a:endParaRPr lang="cs-CZ" sz="1800" smtClean="0"/>
          </a:p>
          <a:p>
            <a:pPr eaLnBrk="1" hangingPunct="1"/>
            <a:r>
              <a:rPr lang="cs-CZ" sz="1800" smtClean="0"/>
              <a:t>SIEVICKI, Tomasz. Http://cs.wikipedia.org/ [online]. 13. 11. 2004,  [cit. 2011-12-09]. Soubor: 22_Regen_ubt.jpeg.Dostupné z WWW: http://cs.wikipedia.org/wiki/Soubor:22_Regen_ubt.jpeg </a:t>
            </a:r>
          </a:p>
          <a:p>
            <a:pPr eaLnBrk="1" hangingPunct="1"/>
            <a:endParaRPr lang="cs-CZ" sz="1800" smtClean="0"/>
          </a:p>
          <a:p>
            <a:pPr eaLnBrk="1" hangingPunct="1"/>
            <a:r>
              <a:rPr lang="cs-CZ" sz="1800" smtClean="0"/>
              <a:t>HOWCHENG. Http://cs.wikipedia.org/ [online]. 12.1. 2007,  [cit. 2011-12-09]. Soubor:LT-SEM_snow_crystal_magnification_series-3_frame.jpg.  Dostupné z WWW: http://cs.wikipedia.org/wiki/Soubor:LT-SEM_snow_crystal_magnification_series-3_frame.jpg</a:t>
            </a:r>
          </a:p>
        </p:txBody>
      </p:sp>
      <p:sp>
        <p:nvSpPr>
          <p:cNvPr id="33794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CITACE: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181</TotalTime>
  <Words>541</Words>
  <Application>Microsoft Office PowerPoint</Application>
  <PresentationFormat>On-screen Show (4:3)</PresentationFormat>
  <Paragraphs>126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21</vt:i4>
      </vt:variant>
    </vt:vector>
  </HeadingPairs>
  <TitlesOfParts>
    <vt:vector size="33" baseType="lpstr">
      <vt:lpstr>Candara</vt:lpstr>
      <vt:lpstr>Arial</vt:lpstr>
      <vt:lpstr>Symbol</vt:lpstr>
      <vt:lpstr>Calibri</vt:lpstr>
      <vt:lpstr>Wingdings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NEŽIVÁ  PŘÍRODA</vt:lpstr>
      <vt:lpstr>Snímek 2</vt:lpstr>
      <vt:lpstr>ANOTACE</vt:lpstr>
      <vt:lpstr>VODA</vt:lpstr>
      <vt:lpstr>72 %  POVRCHU  ZEMĚ  TVOŘÍ  VODA</vt:lpstr>
      <vt:lpstr>SKUPENSTVÍ  VODY</vt:lpstr>
      <vt:lpstr>DĚLENÍ</vt:lpstr>
      <vt:lpstr>VODA  V  PŘÍRODĚ</vt:lpstr>
      <vt:lpstr>KOLOBĚH  VODY  V  PŘÍRODĚ</vt:lpstr>
      <vt:lpstr>MOŘSKÁ  VODA</vt:lpstr>
      <vt:lpstr>SNĚHOVÁ  VLOČKA</vt:lpstr>
      <vt:lpstr>Vločka pod mikroskopem</vt:lpstr>
      <vt:lpstr>KROUPA</vt:lpstr>
      <vt:lpstr>POKUSY</vt:lpstr>
      <vt:lpstr>VODNÍ  PÁRA</vt:lpstr>
      <vt:lpstr>VODNÍ  PÁRA</vt:lpstr>
      <vt:lpstr>Pitná voda  a  kapka vody</vt:lpstr>
      <vt:lpstr>DÉŠŤ</vt:lpstr>
      <vt:lpstr>ODPOVĚZ  NA  OTÁZKY</vt:lpstr>
      <vt:lpstr>CITACE:</vt:lpstr>
      <vt:lpstr>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NEŽIVÁ  PŘÍRODA</dc:title>
  <dc:creator>H Koláčková</dc:creator>
  <cp:lastModifiedBy>DUM</cp:lastModifiedBy>
  <cp:revision>20</cp:revision>
  <dcterms:created xsi:type="dcterms:W3CDTF">2011-12-09T09:06:59Z</dcterms:created>
  <dcterms:modified xsi:type="dcterms:W3CDTF">2013-09-19T19:13:51Z</dcterms:modified>
</cp:coreProperties>
</file>