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67" r:id="rId3"/>
    <p:sldId id="270" r:id="rId4"/>
    <p:sldId id="259" r:id="rId5"/>
    <p:sldId id="260" r:id="rId6"/>
    <p:sldId id="258" r:id="rId7"/>
    <p:sldId id="261" r:id="rId8"/>
    <p:sldId id="262" r:id="rId9"/>
    <p:sldId id="263" r:id="rId10"/>
    <p:sldId id="264" r:id="rId11"/>
    <p:sldId id="265" r:id="rId12"/>
    <p:sldId id="266" r:id="rId13"/>
    <p:sldId id="269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133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92569293-4EDD-4412-9C71-CC352D7C09A3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10410D4F-57D9-4BF6-8766-A3A5C4F56944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569293-4EDD-4412-9C71-CC352D7C09A3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0410D4F-57D9-4BF6-8766-A3A5C4F5694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92569293-4EDD-4412-9C71-CC352D7C09A3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10410D4F-57D9-4BF6-8766-A3A5C4F56944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569293-4EDD-4412-9C71-CC352D7C09A3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0410D4F-57D9-4BF6-8766-A3A5C4F5694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569293-4EDD-4412-9C71-CC352D7C09A3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0410D4F-57D9-4BF6-8766-A3A5C4F5694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569293-4EDD-4412-9C71-CC352D7C09A3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0410D4F-57D9-4BF6-8766-A3A5C4F5694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92569293-4EDD-4412-9C71-CC352D7C09A3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0410D4F-57D9-4BF6-8766-A3A5C4F5694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569293-4EDD-4412-9C71-CC352D7C09A3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0410D4F-57D9-4BF6-8766-A3A5C4F5694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569293-4EDD-4412-9C71-CC352D7C09A3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0410D4F-57D9-4BF6-8766-A3A5C4F56944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569293-4EDD-4412-9C71-CC352D7C09A3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0410D4F-57D9-4BF6-8766-A3A5C4F5694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92569293-4EDD-4412-9C71-CC352D7C09A3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10410D4F-57D9-4BF6-8766-A3A5C4F5694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92569293-4EDD-4412-9C71-CC352D7C09A3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10410D4F-57D9-4BF6-8766-A3A5C4F56944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5400" dirty="0" smtClean="0"/>
              <a:t>USAIN  BOLT</a:t>
            </a:r>
            <a:endParaRPr lang="cs-CZ" sz="54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sz="4000" dirty="0" err="1" smtClean="0"/>
              <a:t>Can</a:t>
            </a:r>
            <a:r>
              <a:rPr lang="cs-CZ" sz="4000" dirty="0" smtClean="0"/>
              <a:t> </a:t>
            </a:r>
            <a:r>
              <a:rPr lang="cs-CZ" sz="4000" dirty="0" err="1" smtClean="0"/>
              <a:t>you</a:t>
            </a:r>
            <a:r>
              <a:rPr lang="cs-CZ" sz="4000" dirty="0" smtClean="0"/>
              <a:t> run fast </a:t>
            </a:r>
            <a:r>
              <a:rPr lang="cs-CZ" dirty="0" smtClean="0"/>
              <a:t>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43078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2">
              <a:lumMod val="20000"/>
              <a:lumOff val="80000"/>
            </a:schemeClr>
          </a:solidFill>
        </p:spPr>
        <p:txBody>
          <a:bodyPr>
            <a:normAutofit fontScale="62500" lnSpcReduction="20000"/>
          </a:bodyPr>
          <a:lstStyle/>
          <a:p>
            <a:pPr marL="548640" indent="-411480" algn="ctr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cs-CZ" b="1" dirty="0">
                <a:solidFill>
                  <a:schemeClr val="accent1">
                    <a:lumMod val="75000"/>
                  </a:schemeClr>
                </a:solidFill>
              </a:rPr>
              <a:t>ZÁKLADNÍ ŠKOLA SLOVAN, KROMĚŘÍŽ, PŘÍSPĚVKOVÁ ORGANIZACE</a:t>
            </a:r>
          </a:p>
          <a:p>
            <a:pPr marL="548640" indent="-411480" algn="ctr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cs-CZ" b="1" dirty="0">
                <a:solidFill>
                  <a:schemeClr val="accent1">
                    <a:lumMod val="75000"/>
                  </a:schemeClr>
                </a:solidFill>
              </a:rPr>
              <a:t>ZEYEROVA 3354, 767 01 KROMĚŘÍŽ</a:t>
            </a: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cs-CZ" dirty="0">
              <a:solidFill>
                <a:schemeClr val="accent1">
                  <a:lumMod val="75000"/>
                </a:schemeClr>
              </a:solidFill>
            </a:endParaRPr>
          </a:p>
          <a:p>
            <a:pPr marL="548640" indent="-411480" algn="ctr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cs-CZ" b="1" dirty="0">
                <a:solidFill>
                  <a:schemeClr val="accent1">
                    <a:lumMod val="50000"/>
                  </a:schemeClr>
                </a:solidFill>
              </a:rPr>
              <a:t>projekt v rámci vzdělávacího programu</a:t>
            </a:r>
          </a:p>
          <a:p>
            <a:pPr marL="548640" indent="-411480" algn="ctr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cs-CZ" b="1" dirty="0">
                <a:solidFill>
                  <a:schemeClr val="accent1">
                    <a:lumMod val="50000"/>
                  </a:schemeClr>
                </a:solidFill>
              </a:rPr>
              <a:t>VZDĚLÁNÍ PRO KONKURENCESCHOPNOST</a:t>
            </a:r>
          </a:p>
          <a:p>
            <a:pPr marL="548640" indent="-411480" algn="ctr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cs-CZ" b="1" dirty="0">
              <a:solidFill>
                <a:schemeClr val="accent1">
                  <a:lumMod val="50000"/>
                </a:schemeClr>
              </a:solidFill>
            </a:endParaRPr>
          </a:p>
          <a:p>
            <a:pPr marL="548640" indent="-411480" algn="ctr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ŠABLONA </a:t>
            </a:r>
            <a:r>
              <a:rPr lang="cs-CZ" b="1" dirty="0">
                <a:solidFill>
                  <a:schemeClr val="accent1">
                    <a:lumMod val="50000"/>
                  </a:schemeClr>
                </a:solidFill>
              </a:rPr>
              <a:t>ČÍSLO: III/2</a:t>
            </a:r>
          </a:p>
          <a:p>
            <a:pPr marL="548640" indent="-411480" algn="ctr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cs-CZ" b="1" dirty="0">
                <a:solidFill>
                  <a:schemeClr val="accent1">
                    <a:lumMod val="50000"/>
                  </a:schemeClr>
                </a:solidFill>
              </a:rPr>
              <a:t>NÁZEV:  INOVACE A ZKVALITNĚNÍ VÝUKY PROSTŘEDNICTVÍM ICT</a:t>
            </a:r>
          </a:p>
          <a:p>
            <a:pPr marL="548640" indent="-411480" algn="ctr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cs-CZ" b="1" dirty="0">
              <a:solidFill>
                <a:schemeClr val="accent1">
                  <a:lumMod val="50000"/>
                </a:schemeClr>
              </a:solidFill>
            </a:endParaRP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cs-CZ" dirty="0">
              <a:solidFill>
                <a:schemeClr val="accent1">
                  <a:lumMod val="50000"/>
                </a:schemeClr>
              </a:solidFill>
            </a:endParaRP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cs-CZ" b="1" dirty="0">
                <a:solidFill>
                  <a:schemeClr val="accent1">
                    <a:lumMod val="50000"/>
                  </a:schemeClr>
                </a:solidFill>
              </a:rPr>
              <a:t>PŘEDMĚT: </a:t>
            </a:r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ANGLIČTINA</a:t>
            </a:r>
            <a:endParaRPr lang="cs-CZ" b="1" dirty="0">
              <a:solidFill>
                <a:schemeClr val="accent1">
                  <a:lumMod val="50000"/>
                </a:schemeClr>
              </a:solidFill>
            </a:endParaRP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cs-CZ" b="1" dirty="0">
                <a:solidFill>
                  <a:schemeClr val="accent1">
                    <a:lumMod val="50000"/>
                  </a:schemeClr>
                </a:solidFill>
              </a:rPr>
              <a:t>ROČNÍK: </a:t>
            </a:r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IV. </a:t>
            </a:r>
            <a:endParaRPr lang="cs-CZ" b="1" dirty="0">
              <a:solidFill>
                <a:schemeClr val="accent1">
                  <a:lumMod val="50000"/>
                </a:schemeClr>
              </a:solidFill>
            </a:endParaRP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cs-CZ" b="1" dirty="0">
                <a:solidFill>
                  <a:schemeClr val="accent1">
                    <a:lumMod val="50000"/>
                  </a:schemeClr>
                </a:solidFill>
              </a:rPr>
              <a:t>TÉMA</a:t>
            </a:r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:  USAIN  BOLT</a:t>
            </a:r>
            <a:endParaRPr lang="cs-CZ" b="1" dirty="0">
              <a:solidFill>
                <a:schemeClr val="accent1">
                  <a:lumMod val="50000"/>
                </a:schemeClr>
              </a:solidFill>
            </a:endParaRP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cs-CZ" b="1" dirty="0">
                <a:solidFill>
                  <a:schemeClr val="accent1">
                    <a:lumMod val="50000"/>
                  </a:schemeClr>
                </a:solidFill>
              </a:rPr>
              <a:t>AUTOR: MGR. HANA </a:t>
            </a:r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KOLÁČKOVÁ</a:t>
            </a:r>
            <a:endParaRPr lang="cs-CZ" b="1" dirty="0">
              <a:solidFill>
                <a:schemeClr val="accent1">
                  <a:lumMod val="50000"/>
                </a:schemeClr>
              </a:solidFill>
            </a:endParaRP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cs-CZ" b="1" dirty="0">
                <a:solidFill>
                  <a:schemeClr val="accent1">
                    <a:lumMod val="50000"/>
                  </a:schemeClr>
                </a:solidFill>
              </a:rPr>
              <a:t>DATUM VYTVOŘENÍ: </a:t>
            </a:r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14. 2. 2012</a:t>
            </a:r>
            <a:endParaRPr lang="cs-CZ" b="1" dirty="0">
              <a:solidFill>
                <a:schemeClr val="accent1">
                  <a:lumMod val="50000"/>
                </a:schemeClr>
              </a:solidFill>
            </a:endParaRP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cs-CZ" dirty="0"/>
          </a:p>
          <a:p>
            <a:pPr marL="548640" indent="-411480" algn="ctr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cs-CZ" sz="4800" b="1" dirty="0">
                <a:solidFill>
                  <a:srgbClr val="C00000"/>
                </a:solidFill>
              </a:rPr>
              <a:t> </a:t>
            </a:r>
            <a:r>
              <a:rPr lang="cs-CZ" sz="4800" b="1" dirty="0" smtClean="0">
                <a:solidFill>
                  <a:srgbClr val="C00000"/>
                </a:solidFill>
              </a:rPr>
              <a:t>VY_32_INOVACE_41_HK</a:t>
            </a:r>
            <a:endParaRPr lang="cs-CZ" sz="4800" b="1" dirty="0">
              <a:solidFill>
                <a:srgbClr val="C00000"/>
              </a:solidFill>
            </a:endParaRP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/>
          <a:srcRect/>
          <a:stretch>
            <a:fillRect/>
          </a:stretch>
        </p:blipFill>
        <p:spPr bwMode="auto">
          <a:xfrm>
            <a:off x="468313" y="333375"/>
            <a:ext cx="8207375" cy="1079500"/>
          </a:xfrm>
          <a:prstGeom prst="rect">
            <a:avLst/>
          </a:prstGeom>
          <a:ln/>
          <a:extLst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332655"/>
            <a:ext cx="8207375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85462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20000"/>
              <a:lumOff val="80000"/>
            </a:schemeClr>
          </a:solidFill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3" y="1844675"/>
            <a:ext cx="7272807" cy="4537075"/>
          </a:xfrm>
          <a:solidFill>
            <a:schemeClr val="bg2">
              <a:lumMod val="90000"/>
            </a:schemeClr>
          </a:solidFill>
        </p:spPr>
        <p:txBody>
          <a:bodyPr>
            <a:normAutofit/>
          </a:bodyPr>
          <a:lstStyle/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Prezentace je vytvořena jako doplněk k učivu  gramatického jevu přítomného času </a:t>
            </a:r>
            <a:r>
              <a:rPr lang="cs-CZ" sz="2000" smtClean="0">
                <a:latin typeface="Arial" pitchFamily="34" charset="0"/>
                <a:cs typeface="Arial" pitchFamily="34" charset="0"/>
              </a:rPr>
              <a:t>prostého                   a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základních sloves, zařazeného do 4. ročníku angličtiny.</a:t>
            </a: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cs-CZ" sz="2000" u="sng" dirty="0" smtClean="0"/>
              <a:t>V rámci prezentace se žáci seznámí:</a:t>
            </a:r>
            <a:endParaRPr lang="cs-CZ" sz="2000" u="sng" dirty="0"/>
          </a:p>
          <a:p>
            <a:pPr marL="97957" indent="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cs-CZ" sz="1800" dirty="0" smtClean="0"/>
              <a:t>- </a:t>
            </a:r>
            <a:r>
              <a:rPr lang="cs-CZ" sz="1800" dirty="0"/>
              <a:t>S </a:t>
            </a:r>
            <a:r>
              <a:rPr lang="cs-CZ" sz="1800" dirty="0" smtClean="0"/>
              <a:t>popisem osoby.</a:t>
            </a:r>
            <a:endParaRPr lang="cs-CZ" sz="1800" dirty="0"/>
          </a:p>
          <a:p>
            <a:pPr marL="97957" indent="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cs-CZ" sz="1800" dirty="0" smtClean="0"/>
              <a:t>- Se zájmy a zvyky slavné osobnosti.</a:t>
            </a:r>
          </a:p>
          <a:p>
            <a:pPr marL="97957" indent="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cs-CZ" sz="1800" dirty="0" smtClean="0"/>
              <a:t>- S otázkou ve 3. osobě čísla jednotného, času  přítomného.</a:t>
            </a:r>
            <a:endParaRPr lang="cs-CZ" sz="1800" dirty="0"/>
          </a:p>
          <a:p>
            <a:pPr marL="97957" indent="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cs-CZ" sz="1800" dirty="0" smtClean="0"/>
              <a:t>-  S tvořením jednoduché odpovědi.</a:t>
            </a:r>
          </a:p>
          <a:p>
            <a:pPr marL="0" indent="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cs-CZ" sz="2000" u="sng" dirty="0" smtClean="0">
                <a:solidFill>
                  <a:schemeClr val="accent1">
                    <a:lumMod val="50000"/>
                  </a:schemeClr>
                </a:solidFill>
              </a:rPr>
              <a:t>Zkušenosti z pilotování:</a:t>
            </a:r>
          </a:p>
          <a:p>
            <a:pPr marL="0" indent="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cs-CZ" sz="2000" dirty="0" smtClean="0">
                <a:solidFill>
                  <a:schemeClr val="accent1">
                    <a:lumMod val="50000"/>
                  </a:schemeClr>
                </a:solidFill>
              </a:rPr>
              <a:t>Zajímavou a zábavnou formou si žáci zopakovali popis osoby, tvoření otázky a odpovědi ve 3. osobě přítomného času prostého. Zaujaly je především zajímavosti ze života slavného sportovce.</a:t>
            </a:r>
            <a:endParaRPr lang="cs-CZ" sz="2000" dirty="0">
              <a:solidFill>
                <a:schemeClr val="accent1">
                  <a:lumMod val="50000"/>
                </a:schemeClr>
              </a:solidFill>
            </a:endParaRP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94116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3992910" y="379019"/>
            <a:ext cx="4107482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err="1" smtClean="0"/>
              <a:t>Hi</a:t>
            </a:r>
            <a:r>
              <a:rPr lang="cs-CZ" sz="4000" dirty="0" smtClean="0"/>
              <a:t>! My </a:t>
            </a:r>
            <a:r>
              <a:rPr lang="cs-CZ" sz="4000" dirty="0" err="1" smtClean="0"/>
              <a:t>name</a:t>
            </a:r>
            <a:r>
              <a:rPr lang="cs-CZ" sz="4000" dirty="0" smtClean="0"/>
              <a:t> </a:t>
            </a:r>
            <a:r>
              <a:rPr lang="cs-CZ" sz="4000" dirty="0" err="1" smtClean="0"/>
              <a:t>is</a:t>
            </a:r>
            <a:r>
              <a:rPr lang="cs-CZ" sz="4000" dirty="0" smtClean="0"/>
              <a:t> </a:t>
            </a:r>
            <a:r>
              <a:rPr lang="cs-CZ" sz="4000" dirty="0" err="1" smtClean="0"/>
              <a:t>Usain</a:t>
            </a:r>
            <a:r>
              <a:rPr lang="cs-CZ" sz="4000" dirty="0" smtClean="0"/>
              <a:t> </a:t>
            </a:r>
            <a:r>
              <a:rPr lang="cs-CZ" sz="4000" dirty="0" err="1" smtClean="0"/>
              <a:t>Bolt</a:t>
            </a:r>
            <a:r>
              <a:rPr lang="cs-CZ" sz="4000" dirty="0" smtClean="0"/>
              <a:t>. </a:t>
            </a:r>
            <a:r>
              <a:rPr lang="cs-CZ" sz="4000" dirty="0" err="1" smtClean="0"/>
              <a:t>I´m</a:t>
            </a:r>
            <a:r>
              <a:rPr lang="cs-CZ" sz="4000" dirty="0" smtClean="0"/>
              <a:t>      a </a:t>
            </a:r>
            <a:r>
              <a:rPr lang="cs-CZ" sz="4000" dirty="0" err="1" smtClean="0"/>
              <a:t>runner</a:t>
            </a:r>
            <a:r>
              <a:rPr lang="cs-CZ" sz="4000" dirty="0" smtClean="0"/>
              <a:t>. </a:t>
            </a:r>
            <a:r>
              <a:rPr lang="cs-CZ" sz="4000" dirty="0" err="1" smtClean="0"/>
              <a:t>I´m</a:t>
            </a:r>
            <a:r>
              <a:rPr lang="cs-CZ" sz="4000" dirty="0" smtClean="0"/>
              <a:t> </a:t>
            </a:r>
            <a:r>
              <a:rPr lang="cs-CZ" sz="4000" dirty="0" err="1" smtClean="0"/>
              <a:t>from</a:t>
            </a:r>
            <a:r>
              <a:rPr lang="cs-CZ" sz="4000" dirty="0" smtClean="0"/>
              <a:t> </a:t>
            </a:r>
            <a:r>
              <a:rPr lang="cs-CZ" sz="4000" dirty="0" err="1" smtClean="0"/>
              <a:t>Jamaica</a:t>
            </a:r>
            <a:r>
              <a:rPr lang="cs-CZ" sz="4000" dirty="0" smtClean="0"/>
              <a:t>.    I </a:t>
            </a:r>
            <a:r>
              <a:rPr lang="cs-CZ" sz="4000" dirty="0" err="1" smtClean="0"/>
              <a:t>have</a:t>
            </a:r>
            <a:r>
              <a:rPr lang="cs-CZ" sz="4000" dirty="0" smtClean="0"/>
              <a:t> </a:t>
            </a:r>
            <a:r>
              <a:rPr lang="cs-CZ" sz="4000" dirty="0" err="1" smtClean="0"/>
              <a:t>got</a:t>
            </a:r>
            <a:r>
              <a:rPr lang="cs-CZ" sz="4000" dirty="0" smtClean="0"/>
              <a:t> </a:t>
            </a:r>
            <a:r>
              <a:rPr lang="cs-CZ" sz="4000" dirty="0" err="1" smtClean="0"/>
              <a:t>eight</a:t>
            </a:r>
            <a:r>
              <a:rPr lang="cs-CZ" sz="4000" dirty="0" smtClean="0"/>
              <a:t> </a:t>
            </a:r>
            <a:r>
              <a:rPr lang="cs-CZ" sz="4000" dirty="0" err="1" smtClean="0"/>
              <a:t>gold</a:t>
            </a:r>
            <a:r>
              <a:rPr lang="cs-CZ" sz="4000" dirty="0" smtClean="0"/>
              <a:t>  </a:t>
            </a:r>
            <a:r>
              <a:rPr lang="cs-CZ" sz="4000" dirty="0" err="1" smtClean="0"/>
              <a:t>medals</a:t>
            </a:r>
            <a:r>
              <a:rPr lang="cs-CZ" sz="4000" dirty="0" smtClean="0"/>
              <a:t> </a:t>
            </a:r>
            <a:r>
              <a:rPr lang="cs-CZ" sz="4000" dirty="0" err="1" smtClean="0"/>
              <a:t>from</a:t>
            </a:r>
            <a:r>
              <a:rPr lang="cs-CZ" sz="4000" dirty="0" smtClean="0"/>
              <a:t> </a:t>
            </a:r>
            <a:r>
              <a:rPr lang="cs-CZ" sz="4000" dirty="0" err="1" smtClean="0"/>
              <a:t>the</a:t>
            </a:r>
            <a:r>
              <a:rPr lang="cs-CZ" sz="4000" dirty="0" smtClean="0"/>
              <a:t> </a:t>
            </a:r>
            <a:r>
              <a:rPr lang="cs-CZ" sz="4000" dirty="0" err="1" smtClean="0"/>
              <a:t>Olympic</a:t>
            </a:r>
            <a:r>
              <a:rPr lang="cs-CZ" sz="4000" dirty="0" smtClean="0"/>
              <a:t> </a:t>
            </a:r>
            <a:r>
              <a:rPr lang="cs-CZ" sz="4000" dirty="0" err="1" smtClean="0"/>
              <a:t>Games</a:t>
            </a:r>
            <a:r>
              <a:rPr lang="cs-CZ" sz="4000" dirty="0" smtClean="0"/>
              <a:t> . </a:t>
            </a:r>
            <a:r>
              <a:rPr lang="cs-CZ" sz="4000" dirty="0" err="1" smtClean="0"/>
              <a:t>Now</a:t>
            </a:r>
            <a:r>
              <a:rPr lang="cs-CZ" sz="4000" dirty="0" smtClean="0"/>
              <a:t> </a:t>
            </a:r>
            <a:r>
              <a:rPr lang="cs-CZ" sz="4000" dirty="0" err="1" smtClean="0"/>
              <a:t>I´m</a:t>
            </a:r>
            <a:r>
              <a:rPr lang="cs-CZ" sz="4000" dirty="0" smtClean="0"/>
              <a:t> </a:t>
            </a:r>
            <a:r>
              <a:rPr lang="cs-CZ" sz="4000" dirty="0" err="1" smtClean="0"/>
              <a:t>famous</a:t>
            </a:r>
            <a:r>
              <a:rPr lang="cs-CZ" sz="4000" dirty="0" smtClean="0"/>
              <a:t>.</a:t>
            </a:r>
            <a:endParaRPr lang="cs-CZ" sz="4000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515" y="692696"/>
            <a:ext cx="3460242" cy="5688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1925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BOLT  FACTS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He </a:t>
            </a:r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born</a:t>
            </a:r>
            <a:r>
              <a:rPr lang="cs-CZ" dirty="0" smtClean="0"/>
              <a:t> on 21st August 1986.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His </a:t>
            </a:r>
            <a:r>
              <a:rPr lang="cs-CZ" dirty="0" err="1" smtClean="0"/>
              <a:t>nickname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„</a:t>
            </a:r>
            <a:r>
              <a:rPr lang="cs-CZ" dirty="0" err="1" smtClean="0"/>
              <a:t>Lighting</a:t>
            </a:r>
            <a:r>
              <a:rPr lang="cs-CZ" dirty="0" smtClean="0"/>
              <a:t> </a:t>
            </a:r>
            <a:r>
              <a:rPr lang="cs-CZ" dirty="0" err="1" smtClean="0"/>
              <a:t>Bolt</a:t>
            </a:r>
            <a:r>
              <a:rPr lang="cs-CZ" dirty="0" smtClean="0"/>
              <a:t>“.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He has </a:t>
            </a:r>
            <a:r>
              <a:rPr lang="cs-CZ" dirty="0" err="1" smtClean="0"/>
              <a:t>got</a:t>
            </a:r>
            <a:r>
              <a:rPr lang="cs-CZ" dirty="0" smtClean="0"/>
              <a:t> </a:t>
            </a:r>
            <a:r>
              <a:rPr lang="cs-CZ" dirty="0" err="1" smtClean="0"/>
              <a:t>one</a:t>
            </a:r>
            <a:r>
              <a:rPr lang="cs-CZ" dirty="0" smtClean="0"/>
              <a:t> </a:t>
            </a:r>
            <a:r>
              <a:rPr lang="cs-CZ" dirty="0" err="1" smtClean="0"/>
              <a:t>brother</a:t>
            </a:r>
            <a:r>
              <a:rPr lang="cs-CZ" dirty="0" smtClean="0"/>
              <a:t> and </a:t>
            </a:r>
            <a:r>
              <a:rPr lang="cs-CZ" dirty="0" err="1" smtClean="0"/>
              <a:t>one</a:t>
            </a:r>
            <a:r>
              <a:rPr lang="cs-CZ" dirty="0" smtClean="0"/>
              <a:t> </a:t>
            </a:r>
            <a:r>
              <a:rPr lang="cs-CZ" dirty="0" err="1" smtClean="0"/>
              <a:t>sister</a:t>
            </a:r>
            <a:r>
              <a:rPr lang="cs-CZ" dirty="0" smtClean="0"/>
              <a:t>.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He </a:t>
            </a:r>
            <a:r>
              <a:rPr lang="cs-CZ" dirty="0" err="1" smtClean="0"/>
              <a:t>runs</a:t>
            </a:r>
            <a:r>
              <a:rPr lang="cs-CZ" dirty="0" smtClean="0"/>
              <a:t> in </a:t>
            </a:r>
            <a:r>
              <a:rPr lang="cs-CZ" dirty="0" err="1" smtClean="0"/>
              <a:t>golt</a:t>
            </a:r>
            <a:r>
              <a:rPr lang="cs-CZ" dirty="0" smtClean="0"/>
              <a:t> </a:t>
            </a:r>
            <a:r>
              <a:rPr lang="cs-CZ" dirty="0" err="1" smtClean="0"/>
              <a:t>trainers</a:t>
            </a:r>
            <a:r>
              <a:rPr lang="cs-CZ" dirty="0" smtClean="0"/>
              <a:t>.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His </a:t>
            </a:r>
            <a:r>
              <a:rPr lang="cs-CZ" dirty="0" err="1" smtClean="0"/>
              <a:t>family</a:t>
            </a:r>
            <a:r>
              <a:rPr lang="cs-CZ" dirty="0" smtClean="0"/>
              <a:t> has </a:t>
            </a:r>
            <a:r>
              <a:rPr lang="cs-CZ" dirty="0" err="1" smtClean="0"/>
              <a:t>got</a:t>
            </a:r>
            <a:r>
              <a:rPr lang="cs-CZ" dirty="0" smtClean="0"/>
              <a:t> a </a:t>
            </a:r>
            <a:r>
              <a:rPr lang="cs-CZ" dirty="0" err="1" smtClean="0"/>
              <a:t>small</a:t>
            </a:r>
            <a:r>
              <a:rPr lang="cs-CZ" dirty="0" smtClean="0"/>
              <a:t> food </a:t>
            </a:r>
            <a:r>
              <a:rPr lang="cs-CZ" dirty="0" err="1" smtClean="0"/>
              <a:t>shop</a:t>
            </a:r>
            <a:r>
              <a:rPr lang="cs-CZ" dirty="0" smtClean="0"/>
              <a:t> in </a:t>
            </a:r>
            <a:r>
              <a:rPr lang="cs-CZ" dirty="0" err="1" smtClean="0"/>
              <a:t>Jamaica</a:t>
            </a:r>
            <a:r>
              <a:rPr lang="cs-CZ" dirty="0" smtClean="0"/>
              <a:t>.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He </a:t>
            </a:r>
            <a:r>
              <a:rPr lang="cs-CZ" dirty="0" err="1" smtClean="0"/>
              <a:t>loves</a:t>
            </a:r>
            <a:r>
              <a:rPr lang="cs-CZ" dirty="0" smtClean="0"/>
              <a:t> food and he </a:t>
            </a:r>
            <a:r>
              <a:rPr lang="cs-CZ" dirty="0" err="1" smtClean="0"/>
              <a:t>eats</a:t>
            </a:r>
            <a:r>
              <a:rPr lang="cs-CZ" dirty="0" smtClean="0"/>
              <a:t> a lot </a:t>
            </a:r>
            <a:r>
              <a:rPr lang="cs-CZ" dirty="0" err="1" smtClean="0"/>
              <a:t>of</a:t>
            </a:r>
            <a:r>
              <a:rPr lang="cs-CZ" dirty="0" smtClean="0"/>
              <a:t> protein.</a:t>
            </a:r>
          </a:p>
          <a:p>
            <a:pPr>
              <a:buFont typeface="Wingdings" pitchFamily="2" charset="2"/>
              <a:buChar char="Ø"/>
            </a:pPr>
            <a:r>
              <a:rPr lang="cs-CZ" dirty="0" err="1" smtClean="0"/>
              <a:t>Before</a:t>
            </a:r>
            <a:r>
              <a:rPr lang="cs-CZ" dirty="0" smtClean="0"/>
              <a:t> he </a:t>
            </a:r>
            <a:r>
              <a:rPr lang="cs-CZ" dirty="0" err="1" smtClean="0"/>
              <a:t>runs</a:t>
            </a:r>
            <a:r>
              <a:rPr lang="cs-CZ" dirty="0" smtClean="0"/>
              <a:t> a </a:t>
            </a:r>
            <a:r>
              <a:rPr lang="cs-CZ" dirty="0" err="1" smtClean="0"/>
              <a:t>race</a:t>
            </a:r>
            <a:r>
              <a:rPr lang="cs-CZ" dirty="0" smtClean="0"/>
              <a:t>, he </a:t>
            </a:r>
            <a:r>
              <a:rPr lang="cs-CZ" dirty="0" err="1" smtClean="0"/>
              <a:t>eats</a:t>
            </a:r>
            <a:r>
              <a:rPr lang="cs-CZ" dirty="0" smtClean="0"/>
              <a:t> </a:t>
            </a:r>
            <a:r>
              <a:rPr lang="cs-CZ" dirty="0" err="1" smtClean="0"/>
              <a:t>chicken</a:t>
            </a:r>
            <a:r>
              <a:rPr lang="cs-CZ" dirty="0" smtClean="0"/>
              <a:t> </a:t>
            </a:r>
            <a:r>
              <a:rPr lang="cs-CZ" dirty="0" err="1" smtClean="0"/>
              <a:t>nugets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51633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0"/>
            <a:ext cx="8136904" cy="6669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2966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TRAINING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600" dirty="0" err="1" smtClean="0"/>
              <a:t>Usain</a:t>
            </a:r>
            <a:r>
              <a:rPr lang="cs-CZ" sz="3600" dirty="0" smtClean="0"/>
              <a:t> </a:t>
            </a:r>
            <a:r>
              <a:rPr lang="cs-CZ" sz="3600" dirty="0" err="1" smtClean="0"/>
              <a:t>trains</a:t>
            </a:r>
            <a:r>
              <a:rPr lang="cs-CZ" sz="3600" dirty="0" smtClean="0"/>
              <a:t> </a:t>
            </a:r>
            <a:r>
              <a:rPr lang="cs-CZ" sz="3600" dirty="0" err="1" smtClean="0"/>
              <a:t>for</a:t>
            </a:r>
            <a:r>
              <a:rPr lang="cs-CZ" sz="3600" dirty="0" smtClean="0"/>
              <a:t> </a:t>
            </a:r>
            <a:r>
              <a:rPr lang="cs-CZ" sz="3600" dirty="0" err="1" smtClean="0"/>
              <a:t>three</a:t>
            </a:r>
            <a:r>
              <a:rPr lang="cs-CZ" sz="3600" dirty="0" smtClean="0"/>
              <a:t> </a:t>
            </a:r>
            <a:r>
              <a:rPr lang="cs-CZ" sz="3600" dirty="0" err="1" smtClean="0"/>
              <a:t>or</a:t>
            </a:r>
            <a:r>
              <a:rPr lang="cs-CZ" sz="3600" dirty="0" smtClean="0"/>
              <a:t> </a:t>
            </a:r>
            <a:r>
              <a:rPr lang="cs-CZ" sz="3600" dirty="0" err="1" smtClean="0"/>
              <a:t>four</a:t>
            </a:r>
            <a:r>
              <a:rPr lang="cs-CZ" sz="3600" dirty="0" smtClean="0"/>
              <a:t> </a:t>
            </a:r>
            <a:r>
              <a:rPr lang="cs-CZ" sz="3600" dirty="0" err="1" smtClean="0"/>
              <a:t>hours</a:t>
            </a:r>
            <a:r>
              <a:rPr lang="cs-CZ" sz="3600" dirty="0" smtClean="0"/>
              <a:t> </a:t>
            </a:r>
            <a:r>
              <a:rPr lang="cs-CZ" sz="3600" dirty="0" err="1" smtClean="0"/>
              <a:t>every</a:t>
            </a:r>
            <a:r>
              <a:rPr lang="cs-CZ" sz="3600" dirty="0" smtClean="0"/>
              <a:t> </a:t>
            </a:r>
            <a:r>
              <a:rPr lang="cs-CZ" sz="3600" dirty="0" err="1" smtClean="0"/>
              <a:t>morning</a:t>
            </a:r>
            <a:r>
              <a:rPr lang="cs-CZ" sz="3600" dirty="0" smtClean="0"/>
              <a:t>.</a:t>
            </a:r>
          </a:p>
          <a:p>
            <a:r>
              <a:rPr lang="cs-CZ" sz="3600" dirty="0" smtClean="0"/>
              <a:t>He </a:t>
            </a:r>
            <a:r>
              <a:rPr lang="cs-CZ" sz="3600" dirty="0" err="1" smtClean="0"/>
              <a:t>spends</a:t>
            </a:r>
            <a:r>
              <a:rPr lang="cs-CZ" sz="3600" dirty="0" smtClean="0"/>
              <a:t> </a:t>
            </a:r>
            <a:r>
              <a:rPr lang="cs-CZ" sz="3600" dirty="0" err="1" smtClean="0"/>
              <a:t>one</a:t>
            </a:r>
            <a:r>
              <a:rPr lang="cs-CZ" sz="3600" dirty="0" smtClean="0"/>
              <a:t> </a:t>
            </a:r>
            <a:r>
              <a:rPr lang="cs-CZ" sz="3600" dirty="0" err="1" smtClean="0"/>
              <a:t>hour</a:t>
            </a:r>
            <a:r>
              <a:rPr lang="cs-CZ" sz="3600" dirty="0" smtClean="0"/>
              <a:t> in </a:t>
            </a:r>
            <a:r>
              <a:rPr lang="cs-CZ" sz="3600" dirty="0" err="1" smtClean="0"/>
              <a:t>the</a:t>
            </a:r>
            <a:r>
              <a:rPr lang="cs-CZ" sz="3600" dirty="0" smtClean="0"/>
              <a:t> </a:t>
            </a:r>
            <a:r>
              <a:rPr lang="cs-CZ" sz="3600" dirty="0" err="1" smtClean="0"/>
              <a:t>Fitnesscenter</a:t>
            </a:r>
            <a:r>
              <a:rPr lang="cs-CZ" sz="3600" dirty="0" smtClean="0"/>
              <a:t> and </a:t>
            </a:r>
            <a:r>
              <a:rPr lang="cs-CZ" sz="3600" dirty="0" err="1" smtClean="0"/>
              <a:t>two</a:t>
            </a:r>
            <a:r>
              <a:rPr lang="cs-CZ" sz="3600" dirty="0" smtClean="0"/>
              <a:t> </a:t>
            </a:r>
            <a:r>
              <a:rPr lang="cs-CZ" sz="3600" dirty="0" err="1" smtClean="0"/>
              <a:t>hours</a:t>
            </a:r>
            <a:r>
              <a:rPr lang="cs-CZ" sz="3600" dirty="0" smtClean="0"/>
              <a:t> </a:t>
            </a:r>
            <a:r>
              <a:rPr lang="cs-CZ" sz="3600" dirty="0" err="1" smtClean="0"/>
              <a:t>outside</a:t>
            </a:r>
            <a:r>
              <a:rPr lang="cs-CZ" sz="3600" dirty="0" smtClean="0"/>
              <a:t>.</a:t>
            </a:r>
          </a:p>
          <a:p>
            <a:r>
              <a:rPr lang="cs-CZ" sz="3600" dirty="0" smtClean="0"/>
              <a:t>He </a:t>
            </a:r>
            <a:r>
              <a:rPr lang="cs-CZ" sz="3600" dirty="0" err="1" smtClean="0"/>
              <a:t>runs</a:t>
            </a:r>
            <a:r>
              <a:rPr lang="cs-CZ" sz="3600" dirty="0" smtClean="0"/>
              <a:t>, </a:t>
            </a:r>
            <a:r>
              <a:rPr lang="cs-CZ" sz="3600" dirty="0" err="1" smtClean="0"/>
              <a:t>jumps</a:t>
            </a:r>
            <a:r>
              <a:rPr lang="cs-CZ" sz="3600" dirty="0" smtClean="0"/>
              <a:t> and </a:t>
            </a:r>
            <a:r>
              <a:rPr lang="cs-CZ" sz="3600" dirty="0" err="1" smtClean="0"/>
              <a:t>stretches</a:t>
            </a:r>
            <a:r>
              <a:rPr lang="cs-CZ" sz="3600" dirty="0" smtClean="0"/>
              <a:t>.</a:t>
            </a:r>
          </a:p>
          <a:p>
            <a:r>
              <a:rPr lang="cs-CZ" sz="3600" dirty="0" smtClean="0"/>
              <a:t>He </a:t>
            </a:r>
            <a:r>
              <a:rPr lang="cs-CZ" sz="3600" dirty="0" err="1" smtClean="0"/>
              <a:t>also</a:t>
            </a:r>
            <a:r>
              <a:rPr lang="cs-CZ" sz="3600" dirty="0" smtClean="0"/>
              <a:t>  </a:t>
            </a:r>
            <a:r>
              <a:rPr lang="cs-CZ" sz="3600" dirty="0" err="1" smtClean="0"/>
              <a:t>does</a:t>
            </a:r>
            <a:r>
              <a:rPr lang="cs-CZ" sz="3600" dirty="0" smtClean="0"/>
              <a:t> </a:t>
            </a:r>
            <a:r>
              <a:rPr lang="cs-CZ" sz="3600" dirty="0" err="1" smtClean="0"/>
              <a:t>weightlifting</a:t>
            </a:r>
            <a:r>
              <a:rPr lang="cs-CZ" sz="3600" dirty="0" smtClean="0"/>
              <a:t>. </a:t>
            </a:r>
          </a:p>
          <a:p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1116155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595312"/>
            <a:ext cx="7620000" cy="5667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8677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HOBBIES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He </a:t>
            </a:r>
            <a:r>
              <a:rPr lang="cs-CZ" dirty="0" err="1" smtClean="0"/>
              <a:t>loves</a:t>
            </a:r>
            <a:r>
              <a:rPr lang="cs-CZ" dirty="0" smtClean="0"/>
              <a:t> music and dancing.</a:t>
            </a:r>
          </a:p>
          <a:p>
            <a:r>
              <a:rPr lang="cs-CZ" dirty="0" smtClean="0"/>
              <a:t> In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evenings</a:t>
            </a:r>
            <a:r>
              <a:rPr lang="cs-CZ" dirty="0" smtClean="0"/>
              <a:t> he </a:t>
            </a:r>
            <a:r>
              <a:rPr lang="cs-CZ" dirty="0" err="1" smtClean="0"/>
              <a:t>likes</a:t>
            </a:r>
            <a:r>
              <a:rPr lang="cs-CZ" dirty="0" smtClean="0"/>
              <a:t> to </a:t>
            </a:r>
            <a:r>
              <a:rPr lang="cs-CZ" dirty="0" err="1" smtClean="0"/>
              <a:t>dance</a:t>
            </a:r>
            <a:r>
              <a:rPr lang="cs-CZ" dirty="0" smtClean="0"/>
              <a:t>.</a:t>
            </a:r>
          </a:p>
          <a:p>
            <a:r>
              <a:rPr lang="cs-CZ" dirty="0" smtClean="0"/>
              <a:t>His </a:t>
            </a:r>
            <a:r>
              <a:rPr lang="cs-CZ" dirty="0" err="1" smtClean="0"/>
              <a:t>favourite</a:t>
            </a:r>
            <a:r>
              <a:rPr lang="cs-CZ" dirty="0" smtClean="0"/>
              <a:t> type </a:t>
            </a:r>
            <a:r>
              <a:rPr lang="cs-CZ" dirty="0" err="1" smtClean="0"/>
              <a:t>of</a:t>
            </a:r>
            <a:r>
              <a:rPr lang="cs-CZ" dirty="0" smtClean="0"/>
              <a:t> music </a:t>
            </a:r>
            <a:r>
              <a:rPr lang="cs-CZ" dirty="0" err="1" smtClean="0"/>
              <a:t>is</a:t>
            </a:r>
            <a:r>
              <a:rPr lang="cs-CZ" dirty="0" smtClean="0"/>
              <a:t> reggae.</a:t>
            </a:r>
          </a:p>
          <a:p>
            <a:r>
              <a:rPr lang="cs-CZ" dirty="0" smtClean="0"/>
              <a:t>He </a:t>
            </a:r>
            <a:r>
              <a:rPr lang="cs-CZ" dirty="0" err="1" smtClean="0"/>
              <a:t>preferes</a:t>
            </a:r>
            <a:r>
              <a:rPr lang="cs-CZ" dirty="0" smtClean="0"/>
              <a:t> reggae music, </a:t>
            </a:r>
            <a:r>
              <a:rPr lang="cs-CZ" dirty="0" err="1" smtClean="0"/>
              <a:t>because</a:t>
            </a:r>
            <a:r>
              <a:rPr lang="cs-CZ" dirty="0" smtClean="0"/>
              <a:t> </a:t>
            </a:r>
            <a:r>
              <a:rPr lang="cs-CZ" dirty="0" err="1" smtClean="0"/>
              <a:t>it´s</a:t>
            </a:r>
            <a:r>
              <a:rPr lang="cs-CZ" dirty="0" smtClean="0"/>
              <a:t> </a:t>
            </a:r>
            <a:r>
              <a:rPr lang="cs-CZ" dirty="0" err="1" smtClean="0"/>
              <a:t>from</a:t>
            </a:r>
            <a:r>
              <a:rPr lang="cs-CZ" dirty="0" smtClean="0"/>
              <a:t> </a:t>
            </a:r>
            <a:r>
              <a:rPr lang="cs-CZ" dirty="0" err="1" smtClean="0"/>
              <a:t>Jamaica</a:t>
            </a:r>
            <a:r>
              <a:rPr lang="cs-CZ" dirty="0" smtClean="0"/>
              <a:t>.</a:t>
            </a:r>
          </a:p>
          <a:p>
            <a:r>
              <a:rPr lang="cs-CZ" dirty="0" smtClean="0"/>
              <a:t>In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afternoons</a:t>
            </a:r>
            <a:r>
              <a:rPr lang="cs-CZ" dirty="0" smtClean="0"/>
              <a:t> </a:t>
            </a:r>
            <a:r>
              <a:rPr lang="cs-CZ" dirty="0" err="1" smtClean="0"/>
              <a:t>when</a:t>
            </a:r>
            <a:r>
              <a:rPr lang="cs-CZ" dirty="0" smtClean="0"/>
              <a:t> he has </a:t>
            </a:r>
            <a:r>
              <a:rPr lang="cs-CZ" dirty="0" err="1" smtClean="0"/>
              <a:t>some</a:t>
            </a:r>
            <a:r>
              <a:rPr lang="cs-CZ" dirty="0" smtClean="0"/>
              <a:t> free </a:t>
            </a:r>
            <a:r>
              <a:rPr lang="cs-CZ" dirty="0" err="1" smtClean="0"/>
              <a:t>time</a:t>
            </a:r>
            <a:r>
              <a:rPr lang="cs-CZ" dirty="0" smtClean="0"/>
              <a:t> he </a:t>
            </a:r>
            <a:r>
              <a:rPr lang="cs-CZ" dirty="0" err="1" smtClean="0"/>
              <a:t>plays</a:t>
            </a:r>
            <a:r>
              <a:rPr lang="cs-CZ" dirty="0" smtClean="0"/>
              <a:t> </a:t>
            </a:r>
            <a:r>
              <a:rPr lang="cs-CZ" dirty="0" err="1" smtClean="0"/>
              <a:t>footbal</a:t>
            </a:r>
            <a:r>
              <a:rPr lang="cs-CZ" dirty="0" smtClean="0"/>
              <a:t> </a:t>
            </a:r>
            <a:r>
              <a:rPr lang="cs-CZ" dirty="0" err="1" smtClean="0"/>
              <a:t>with</a:t>
            </a:r>
            <a:r>
              <a:rPr lang="cs-CZ" dirty="0" smtClean="0"/>
              <a:t> </a:t>
            </a:r>
            <a:r>
              <a:rPr lang="cs-CZ" dirty="0" err="1" smtClean="0"/>
              <a:t>some</a:t>
            </a:r>
            <a:r>
              <a:rPr lang="cs-CZ" dirty="0" smtClean="0"/>
              <a:t> </a:t>
            </a:r>
            <a:r>
              <a:rPr lang="cs-CZ" dirty="0" err="1" smtClean="0"/>
              <a:t>friends</a:t>
            </a:r>
            <a:r>
              <a:rPr lang="cs-CZ" dirty="0" smtClean="0"/>
              <a:t>.</a:t>
            </a:r>
          </a:p>
          <a:p>
            <a:r>
              <a:rPr lang="cs-CZ" dirty="0" smtClean="0"/>
              <a:t>He </a:t>
            </a:r>
            <a:r>
              <a:rPr lang="cs-CZ" dirty="0" err="1" smtClean="0"/>
              <a:t>likes</a:t>
            </a:r>
            <a:r>
              <a:rPr lang="cs-CZ" dirty="0" smtClean="0"/>
              <a:t> </a:t>
            </a:r>
            <a:r>
              <a:rPr lang="cs-CZ" dirty="0" err="1" smtClean="0"/>
              <a:t>sleeping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53771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HAPPY  USAIN</a:t>
            </a:r>
            <a:endParaRPr lang="cs-CZ" dirty="0"/>
          </a:p>
        </p:txBody>
      </p:sp>
      <p:pic>
        <p:nvPicPr>
          <p:cNvPr id="9" name="Zástupný symbol pro obsah 8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1421091"/>
            <a:ext cx="4536504" cy="5176261"/>
          </a:xfrm>
        </p:spPr>
      </p:pic>
    </p:spTree>
    <p:extLst>
      <p:ext uri="{BB962C8B-B14F-4D97-AF65-F5344CB8AC3E}">
        <p14:creationId xmlns:p14="http://schemas.microsoft.com/office/powerpoint/2010/main" val="4012585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ANSWER 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u="sng" dirty="0" err="1" smtClean="0"/>
              <a:t>What</a:t>
            </a:r>
            <a:r>
              <a:rPr lang="cs-CZ" b="1" u="sng" dirty="0" smtClean="0"/>
              <a:t> </a:t>
            </a:r>
            <a:r>
              <a:rPr lang="cs-CZ" b="1" u="sng" dirty="0" err="1" smtClean="0"/>
              <a:t>does</a:t>
            </a:r>
            <a:r>
              <a:rPr lang="cs-CZ" b="1" u="sng" dirty="0" smtClean="0"/>
              <a:t> </a:t>
            </a:r>
            <a:r>
              <a:rPr lang="cs-CZ" b="1" u="sng" dirty="0" err="1" smtClean="0"/>
              <a:t>Usain</a:t>
            </a:r>
            <a:r>
              <a:rPr lang="cs-CZ" b="1" u="sng" dirty="0" smtClean="0"/>
              <a:t> </a:t>
            </a:r>
            <a:r>
              <a:rPr lang="cs-CZ" b="1" u="sng" dirty="0" err="1" smtClean="0"/>
              <a:t>eat</a:t>
            </a:r>
            <a:r>
              <a:rPr lang="cs-CZ" b="1" u="sng" dirty="0" smtClean="0"/>
              <a:t> </a:t>
            </a:r>
            <a:r>
              <a:rPr lang="cs-CZ" b="1" u="sng" dirty="0" err="1" smtClean="0"/>
              <a:t>before</a:t>
            </a:r>
            <a:r>
              <a:rPr lang="cs-CZ" b="1" u="sng" dirty="0" smtClean="0"/>
              <a:t> a </a:t>
            </a:r>
            <a:r>
              <a:rPr lang="cs-CZ" b="1" u="sng" dirty="0" err="1" smtClean="0"/>
              <a:t>race</a:t>
            </a:r>
            <a:r>
              <a:rPr lang="cs-CZ" b="1" u="sng" dirty="0" smtClean="0"/>
              <a:t>?</a:t>
            </a:r>
          </a:p>
          <a:p>
            <a:endParaRPr lang="cs-CZ" b="1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</a:t>
            </a:r>
            <a:r>
              <a:rPr lang="cs-CZ" dirty="0" err="1"/>
              <a:t>S</a:t>
            </a:r>
            <a:r>
              <a:rPr lang="cs-CZ" dirty="0" err="1" smtClean="0"/>
              <a:t>andwiches</a:t>
            </a:r>
            <a:r>
              <a:rPr lang="cs-CZ" dirty="0" smtClean="0"/>
              <a:t>                Pasta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</a:t>
            </a:r>
            <a:r>
              <a:rPr lang="cs-CZ" dirty="0" err="1" smtClean="0"/>
              <a:t>Chicken</a:t>
            </a:r>
            <a:r>
              <a:rPr lang="cs-CZ" dirty="0" smtClean="0"/>
              <a:t> </a:t>
            </a:r>
            <a:r>
              <a:rPr lang="cs-CZ" dirty="0" err="1" smtClean="0"/>
              <a:t>nuggets</a:t>
            </a:r>
            <a:r>
              <a:rPr lang="cs-CZ" dirty="0" smtClean="0"/>
              <a:t>         </a:t>
            </a:r>
            <a:r>
              <a:rPr lang="cs-CZ" dirty="0" err="1" smtClean="0"/>
              <a:t>Salad</a:t>
            </a:r>
            <a:r>
              <a:rPr lang="cs-CZ" dirty="0" smtClean="0"/>
              <a:t> </a:t>
            </a:r>
          </a:p>
          <a:p>
            <a:pPr marL="0" indent="0">
              <a:buNone/>
            </a:pPr>
            <a:endParaRPr lang="cs-CZ" dirty="0"/>
          </a:p>
          <a:p>
            <a:pPr>
              <a:buFont typeface="Courier New" pitchFamily="49" charset="0"/>
              <a:buChar char="o"/>
            </a:pPr>
            <a:r>
              <a:rPr lang="cs-CZ" b="1" u="sng" dirty="0" err="1" smtClean="0"/>
              <a:t>What´s</a:t>
            </a:r>
            <a:r>
              <a:rPr lang="cs-CZ" b="1" u="sng" dirty="0" smtClean="0"/>
              <a:t> his </a:t>
            </a:r>
            <a:r>
              <a:rPr lang="cs-CZ" b="1" u="sng" dirty="0" err="1" smtClean="0"/>
              <a:t>favourite</a:t>
            </a:r>
            <a:r>
              <a:rPr lang="cs-CZ" b="1" u="sng" dirty="0" smtClean="0"/>
              <a:t> type </a:t>
            </a:r>
            <a:r>
              <a:rPr lang="cs-CZ" b="1" u="sng" dirty="0" err="1" smtClean="0"/>
              <a:t>of</a:t>
            </a:r>
            <a:r>
              <a:rPr lang="cs-CZ" b="1" u="sng" dirty="0" smtClean="0"/>
              <a:t> music?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</a:t>
            </a:r>
          </a:p>
          <a:p>
            <a:pPr marL="0" indent="0">
              <a:buNone/>
            </a:pPr>
            <a:r>
              <a:rPr lang="cs-CZ" dirty="0" smtClean="0"/>
              <a:t>  Hard rock                      Blues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Jazz                              Reggae 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5" name="Ovál 4"/>
          <p:cNvSpPr/>
          <p:nvPr/>
        </p:nvSpPr>
        <p:spPr>
          <a:xfrm>
            <a:off x="2508413" y="2547392"/>
            <a:ext cx="360040" cy="4320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/>
          <p:cNvSpPr/>
          <p:nvPr/>
        </p:nvSpPr>
        <p:spPr>
          <a:xfrm>
            <a:off x="4932040" y="2547392"/>
            <a:ext cx="360040" cy="4320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/>
          <p:cNvSpPr/>
          <p:nvPr/>
        </p:nvSpPr>
        <p:spPr>
          <a:xfrm>
            <a:off x="3275856" y="2985801"/>
            <a:ext cx="360040" cy="4320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5028665" y="3041220"/>
            <a:ext cx="360040" cy="4320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/>
          <p:cNvSpPr/>
          <p:nvPr/>
        </p:nvSpPr>
        <p:spPr>
          <a:xfrm>
            <a:off x="2356931" y="4930615"/>
            <a:ext cx="360040" cy="4320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/>
          <p:cNvSpPr/>
          <p:nvPr/>
        </p:nvSpPr>
        <p:spPr>
          <a:xfrm>
            <a:off x="5472100" y="4941168"/>
            <a:ext cx="360040" cy="4320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1691680" y="5515063"/>
            <a:ext cx="360040" cy="4320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/>
          <p:cNvSpPr/>
          <p:nvPr/>
        </p:nvSpPr>
        <p:spPr>
          <a:xfrm>
            <a:off x="5845549" y="5396230"/>
            <a:ext cx="360040" cy="4320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6160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OTHER  QUESTIONS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sz="3200" dirty="0" err="1" smtClean="0"/>
              <a:t>Name</a:t>
            </a:r>
            <a:r>
              <a:rPr lang="cs-CZ" sz="3200" dirty="0" smtClean="0"/>
              <a:t> his </a:t>
            </a:r>
            <a:r>
              <a:rPr lang="cs-CZ" sz="3200" dirty="0" err="1" smtClean="0"/>
              <a:t>hobbies</a:t>
            </a:r>
            <a:r>
              <a:rPr lang="cs-CZ" sz="3200" dirty="0"/>
              <a:t>.</a:t>
            </a:r>
            <a:endParaRPr lang="cs-CZ" sz="3200" dirty="0" smtClean="0"/>
          </a:p>
          <a:p>
            <a:pPr marL="514350" indent="-514350">
              <a:buFont typeface="+mj-lt"/>
              <a:buAutoNum type="arabicPeriod"/>
            </a:pPr>
            <a:r>
              <a:rPr lang="cs-CZ" sz="3200" dirty="0" err="1" smtClean="0"/>
              <a:t>What</a:t>
            </a:r>
            <a:r>
              <a:rPr lang="cs-CZ" sz="3200" dirty="0" smtClean="0"/>
              <a:t> </a:t>
            </a:r>
            <a:r>
              <a:rPr lang="cs-CZ" sz="3200" dirty="0" err="1" smtClean="0"/>
              <a:t>is</a:t>
            </a:r>
            <a:r>
              <a:rPr lang="cs-CZ" sz="3200" dirty="0" smtClean="0"/>
              <a:t> his </a:t>
            </a:r>
            <a:r>
              <a:rPr lang="cs-CZ" sz="3200" dirty="0" err="1" smtClean="0"/>
              <a:t>favourite</a:t>
            </a:r>
            <a:r>
              <a:rPr lang="cs-CZ" sz="3200" dirty="0" smtClean="0"/>
              <a:t> hobby?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200" dirty="0" smtClean="0"/>
              <a:t>Has he </a:t>
            </a:r>
            <a:r>
              <a:rPr lang="cs-CZ" sz="3200" dirty="0" err="1" smtClean="0"/>
              <a:t>got</a:t>
            </a:r>
            <a:r>
              <a:rPr lang="cs-CZ" sz="3200" dirty="0" smtClean="0"/>
              <a:t> </a:t>
            </a:r>
            <a:r>
              <a:rPr lang="cs-CZ" sz="3200" dirty="0" err="1" smtClean="0"/>
              <a:t>some</a:t>
            </a:r>
            <a:r>
              <a:rPr lang="cs-CZ" sz="3200" dirty="0" smtClean="0"/>
              <a:t> </a:t>
            </a:r>
            <a:r>
              <a:rPr lang="cs-CZ" sz="3200" dirty="0" err="1" smtClean="0"/>
              <a:t>brothers</a:t>
            </a:r>
            <a:r>
              <a:rPr lang="cs-CZ" sz="3200" dirty="0" smtClean="0"/>
              <a:t> </a:t>
            </a:r>
            <a:r>
              <a:rPr lang="cs-CZ" sz="3200" dirty="0" err="1" smtClean="0"/>
              <a:t>or</a:t>
            </a:r>
            <a:r>
              <a:rPr lang="cs-CZ" sz="3200" dirty="0" smtClean="0"/>
              <a:t> </a:t>
            </a:r>
            <a:r>
              <a:rPr lang="cs-CZ" sz="3200" dirty="0" err="1" smtClean="0"/>
              <a:t>sisters</a:t>
            </a:r>
            <a:r>
              <a:rPr lang="cs-CZ" sz="3200" dirty="0" smtClean="0"/>
              <a:t>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200" dirty="0" err="1" smtClean="0"/>
              <a:t>Does</a:t>
            </a:r>
            <a:r>
              <a:rPr lang="cs-CZ" sz="3200" dirty="0" smtClean="0"/>
              <a:t> he </a:t>
            </a:r>
            <a:r>
              <a:rPr lang="cs-CZ" sz="3200" dirty="0" err="1" smtClean="0"/>
              <a:t>like</a:t>
            </a:r>
            <a:r>
              <a:rPr lang="cs-CZ" sz="3200" dirty="0" smtClean="0"/>
              <a:t> </a:t>
            </a:r>
            <a:r>
              <a:rPr lang="cs-CZ" sz="3200" dirty="0" err="1" smtClean="0"/>
              <a:t>plyaying</a:t>
            </a:r>
            <a:r>
              <a:rPr lang="cs-CZ" sz="3200" dirty="0" smtClean="0"/>
              <a:t> </a:t>
            </a:r>
            <a:r>
              <a:rPr lang="cs-CZ" sz="3200" dirty="0" err="1" smtClean="0"/>
              <a:t>football</a:t>
            </a:r>
            <a:r>
              <a:rPr lang="cs-CZ" sz="3200" dirty="0" smtClean="0"/>
              <a:t>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200" dirty="0" err="1" smtClean="0"/>
              <a:t>How</a:t>
            </a:r>
            <a:r>
              <a:rPr lang="cs-CZ" sz="3200" dirty="0" smtClean="0"/>
              <a:t> many </a:t>
            </a:r>
            <a:r>
              <a:rPr lang="cs-CZ" sz="3200" dirty="0" err="1" smtClean="0"/>
              <a:t>gold</a:t>
            </a:r>
            <a:r>
              <a:rPr lang="cs-CZ" sz="3200" dirty="0" smtClean="0"/>
              <a:t> </a:t>
            </a:r>
            <a:r>
              <a:rPr lang="cs-CZ" sz="3200" dirty="0" err="1" smtClean="0"/>
              <a:t>medals</a:t>
            </a:r>
            <a:r>
              <a:rPr lang="cs-CZ" sz="3200" dirty="0" smtClean="0"/>
              <a:t> has he </a:t>
            </a:r>
            <a:r>
              <a:rPr lang="cs-CZ" sz="3200" dirty="0" err="1" smtClean="0"/>
              <a:t>got</a:t>
            </a:r>
            <a:r>
              <a:rPr lang="cs-CZ" sz="3200" dirty="0" smtClean="0"/>
              <a:t>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200" dirty="0" err="1" smtClean="0"/>
              <a:t>What´s</a:t>
            </a:r>
            <a:r>
              <a:rPr lang="cs-CZ" sz="3200" dirty="0" smtClean="0"/>
              <a:t> his </a:t>
            </a:r>
            <a:r>
              <a:rPr lang="cs-CZ" sz="3200" dirty="0" err="1" smtClean="0"/>
              <a:t>nickname</a:t>
            </a:r>
            <a:r>
              <a:rPr lang="cs-CZ" sz="3200" dirty="0" smtClean="0"/>
              <a:t>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200" dirty="0" err="1" smtClean="0"/>
              <a:t>What´s</a:t>
            </a:r>
            <a:r>
              <a:rPr lang="cs-CZ" sz="3200" dirty="0" smtClean="0"/>
              <a:t> </a:t>
            </a:r>
            <a:r>
              <a:rPr lang="cs-CZ" sz="3200" dirty="0" err="1" smtClean="0"/>
              <a:t>the</a:t>
            </a:r>
            <a:r>
              <a:rPr lang="cs-CZ" sz="3200" dirty="0" smtClean="0"/>
              <a:t> </a:t>
            </a:r>
            <a:r>
              <a:rPr lang="cs-CZ" sz="3200" dirty="0" err="1" smtClean="0"/>
              <a:t>colour</a:t>
            </a:r>
            <a:r>
              <a:rPr lang="cs-CZ" sz="3200" dirty="0" smtClean="0"/>
              <a:t> </a:t>
            </a:r>
            <a:r>
              <a:rPr lang="cs-CZ" sz="3200" dirty="0" err="1" smtClean="0"/>
              <a:t>of</a:t>
            </a:r>
            <a:r>
              <a:rPr lang="cs-CZ" sz="3200" dirty="0" smtClean="0"/>
              <a:t> his </a:t>
            </a:r>
            <a:r>
              <a:rPr lang="cs-CZ" sz="3200" dirty="0" err="1" smtClean="0"/>
              <a:t>trainers</a:t>
            </a:r>
            <a:r>
              <a:rPr lang="cs-CZ" sz="3200" dirty="0" smtClean="0"/>
              <a:t>?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45079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  <a:p>
            <a:r>
              <a:rPr lang="cs-CZ" sz="1600" dirty="0" err="1" smtClean="0"/>
              <a:t>LEEUWEN,Erik.wikipedia.org</a:t>
            </a:r>
            <a:r>
              <a:rPr lang="cs-CZ" sz="1600" dirty="0" smtClean="0"/>
              <a:t>[online].21.11.2009</a:t>
            </a:r>
            <a:r>
              <a:rPr lang="cs-CZ" sz="1600" dirty="0" smtClean="0">
                <a:solidFill>
                  <a:srgbClr val="FF0000"/>
                </a:solidFill>
              </a:rPr>
              <a:t> </a:t>
            </a:r>
            <a:r>
              <a:rPr lang="cs-CZ" sz="1600" dirty="0"/>
              <a:t>[cit. </a:t>
            </a:r>
            <a:r>
              <a:rPr lang="cs-CZ" sz="1600" dirty="0" smtClean="0"/>
              <a:t>2012-02-14]. File:Bolt_2007.2.jpg. Dostupné </a:t>
            </a:r>
            <a:r>
              <a:rPr lang="cs-CZ" sz="1600" dirty="0"/>
              <a:t>z WWW: </a:t>
            </a:r>
            <a:r>
              <a:rPr lang="cs-CZ" sz="1600" dirty="0" smtClean="0"/>
              <a:t>&lt;http://en.wikipedia.org/wiki/File:Usain_Bolt_smiling_Berlin_2009.JPG</a:t>
            </a:r>
          </a:p>
          <a:p>
            <a:endParaRPr lang="cs-CZ" sz="1600" dirty="0" smtClean="0"/>
          </a:p>
          <a:p>
            <a:r>
              <a:rPr lang="cs-CZ" sz="1600" dirty="0" smtClean="0"/>
              <a:t>MCELHINNEY, </a:t>
            </a:r>
            <a:r>
              <a:rPr lang="cs-CZ" sz="1600" dirty="0" err="1" smtClean="0"/>
              <a:t>Phil</a:t>
            </a:r>
            <a:r>
              <a:rPr lang="cs-CZ" sz="1600" dirty="0" smtClean="0"/>
              <a:t>.</a:t>
            </a:r>
            <a:r>
              <a:rPr lang="cs-CZ" sz="1600" dirty="0"/>
              <a:t> wikipedia.org[online</a:t>
            </a:r>
            <a:r>
              <a:rPr lang="cs-CZ" sz="1600" dirty="0" smtClean="0"/>
              <a:t>].3.8.2007</a:t>
            </a:r>
            <a:r>
              <a:rPr lang="cs-CZ" sz="1600" dirty="0" smtClean="0">
                <a:solidFill>
                  <a:srgbClr val="FF0000"/>
                </a:solidFill>
              </a:rPr>
              <a:t> </a:t>
            </a:r>
            <a:r>
              <a:rPr lang="cs-CZ" sz="1600" dirty="0"/>
              <a:t>[cit. 2012-02-14]. File:Usain_Bolt_smiling_Berlin_2009.JPG. Dostupné z WWW: </a:t>
            </a:r>
            <a:r>
              <a:rPr lang="cs-CZ" sz="1600" dirty="0" smtClean="0"/>
              <a:t>http</a:t>
            </a:r>
            <a:r>
              <a:rPr lang="cs-CZ" sz="1600" dirty="0"/>
              <a:t>://</a:t>
            </a:r>
            <a:r>
              <a:rPr lang="cs-CZ" sz="1600" dirty="0" smtClean="0"/>
              <a:t>en.wikipedia.org/wiki/File:Bolt_2007.2.jpg</a:t>
            </a:r>
            <a:r>
              <a:rPr lang="cs-CZ" sz="1600" dirty="0"/>
              <a:t>.</a:t>
            </a:r>
            <a:endParaRPr lang="cs-CZ" sz="1600" dirty="0" smtClean="0"/>
          </a:p>
          <a:p>
            <a:endParaRPr lang="cs-CZ" sz="1600" dirty="0" smtClean="0"/>
          </a:p>
          <a:p>
            <a:r>
              <a:rPr lang="cs-CZ" sz="1600" dirty="0" err="1" smtClean="0"/>
              <a:t>PECHER,Eckhard</a:t>
            </a:r>
            <a:r>
              <a:rPr lang="cs-CZ" sz="1600" dirty="0" smtClean="0"/>
              <a:t>.</a:t>
            </a:r>
            <a:r>
              <a:rPr lang="cs-CZ" sz="1600" dirty="0"/>
              <a:t> wikipedia.org[online</a:t>
            </a:r>
            <a:r>
              <a:rPr lang="cs-CZ" sz="1600" dirty="0" smtClean="0"/>
              <a:t>].30.8.2007</a:t>
            </a:r>
            <a:r>
              <a:rPr lang="cs-CZ" sz="1600" dirty="0" smtClean="0">
                <a:solidFill>
                  <a:srgbClr val="FF0000"/>
                </a:solidFill>
              </a:rPr>
              <a:t> </a:t>
            </a:r>
            <a:r>
              <a:rPr lang="cs-CZ" sz="1600" dirty="0"/>
              <a:t>[cit. 2012-02-14]. </a:t>
            </a:r>
            <a:r>
              <a:rPr lang="cs-CZ" sz="1600" dirty="0" smtClean="0"/>
              <a:t>File:Osaka07_D6A_M200M_nearfinish.jpg. Dostupné </a:t>
            </a:r>
            <a:r>
              <a:rPr lang="cs-CZ" sz="1600" dirty="0"/>
              <a:t>z WWW: </a:t>
            </a:r>
            <a:r>
              <a:rPr lang="cs-CZ" sz="1600" dirty="0" smtClean="0"/>
              <a:t>http</a:t>
            </a:r>
            <a:r>
              <a:rPr lang="cs-CZ" sz="1600" dirty="0"/>
              <a:t>://</a:t>
            </a:r>
            <a:r>
              <a:rPr lang="cs-CZ" sz="1600" dirty="0" smtClean="0"/>
              <a:t>en.wikipedia.org/wiki/File:Osaka07_D6A_M200M_nearfinish.jpg.</a:t>
            </a:r>
          </a:p>
          <a:p>
            <a:endParaRPr lang="cs-CZ" sz="1600" dirty="0" smtClean="0"/>
          </a:p>
          <a:p>
            <a:r>
              <a:rPr lang="cs-CZ" sz="1600" dirty="0" smtClean="0"/>
              <a:t>BRUNEL, University.</a:t>
            </a:r>
            <a:r>
              <a:rPr lang="cs-CZ" sz="1600" dirty="0"/>
              <a:t> wikipedia.org[online].</a:t>
            </a:r>
            <a:r>
              <a:rPr lang="cs-CZ" sz="1600" dirty="0" smtClean="0"/>
              <a:t>30.6.2006</a:t>
            </a:r>
            <a:r>
              <a:rPr lang="cs-CZ" sz="1600" dirty="0" smtClean="0">
                <a:solidFill>
                  <a:srgbClr val="FF0000"/>
                </a:solidFill>
              </a:rPr>
              <a:t> </a:t>
            </a:r>
            <a:r>
              <a:rPr lang="cs-CZ" sz="1600" dirty="0"/>
              <a:t>[cit. 2012-02-14]. </a:t>
            </a:r>
            <a:r>
              <a:rPr lang="cs-CZ" sz="1600" dirty="0" smtClean="0"/>
              <a:t>File:File:Usain_Bolt_Lightning_pose.jpg.  </a:t>
            </a:r>
            <a:r>
              <a:rPr lang="cs-CZ" sz="1600" dirty="0"/>
              <a:t>Dostupné z WWW: </a:t>
            </a:r>
            <a:r>
              <a:rPr lang="cs-CZ" sz="1600" dirty="0" smtClean="0"/>
              <a:t>http</a:t>
            </a:r>
            <a:r>
              <a:rPr lang="cs-CZ" sz="1600" dirty="0"/>
              <a:t>://en.wikipedia.org/wiki/File:Usain_Bolt_Lightning_pose.jpg</a:t>
            </a:r>
            <a:endParaRPr lang="cs-CZ" sz="1600" dirty="0" smtClean="0"/>
          </a:p>
          <a:p>
            <a:endParaRPr lang="cs-CZ" sz="1600" dirty="0"/>
          </a:p>
          <a:p>
            <a:endParaRPr lang="cs-CZ" sz="1600" dirty="0" smtClean="0"/>
          </a:p>
          <a:p>
            <a:endParaRPr lang="cs-CZ" sz="1600" dirty="0" smtClean="0"/>
          </a:p>
          <a:p>
            <a:pPr marL="0" indent="0">
              <a:buNone/>
            </a:pPr>
            <a:endParaRPr lang="cs-CZ" sz="1600" dirty="0" smtClean="0"/>
          </a:p>
          <a:p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566488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130</TotalTime>
  <Words>512</Words>
  <Application>Microsoft Office PowerPoint</Application>
  <PresentationFormat>Předvádění na obrazovce (4:3)</PresentationFormat>
  <Paragraphs>80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Bohatý</vt:lpstr>
      <vt:lpstr>USAIN  BOLT</vt:lpstr>
      <vt:lpstr>Prezentace aplikace PowerPoint</vt:lpstr>
      <vt:lpstr>ANOTACE</vt:lpstr>
      <vt:lpstr>Prezentace aplikace PowerPoint</vt:lpstr>
      <vt:lpstr>BOLT  FACTS</vt:lpstr>
      <vt:lpstr>Prezentace aplikace PowerPoint</vt:lpstr>
      <vt:lpstr>TRAINING</vt:lpstr>
      <vt:lpstr>Prezentace aplikace PowerPoint</vt:lpstr>
      <vt:lpstr>HOBBIES</vt:lpstr>
      <vt:lpstr>HAPPY  USAIN</vt:lpstr>
      <vt:lpstr>ANSWER  </vt:lpstr>
      <vt:lpstr>OTHER  QUESTIONS</vt:lpstr>
      <vt:lpstr>CITACE: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USAIN  BOLT</dc:title>
  <dc:creator>H Koláčková</dc:creator>
  <cp:lastModifiedBy>H Koláčková</cp:lastModifiedBy>
  <cp:revision>22</cp:revision>
  <dcterms:created xsi:type="dcterms:W3CDTF">2011-12-19T18:45:23Z</dcterms:created>
  <dcterms:modified xsi:type="dcterms:W3CDTF">2012-05-29T13:03:51Z</dcterms:modified>
</cp:coreProperties>
</file>