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67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8" r:id="rId12"/>
    <p:sldId id="269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5B619-4EE5-41FE-BD5F-2F23EE58614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483E1-FBB3-49BC-B3F4-20D3810276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5B619-4EE5-41FE-BD5F-2F23EE58614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483E1-FBB3-49BC-B3F4-20D3810276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5B619-4EE5-41FE-BD5F-2F23EE58614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483E1-FBB3-49BC-B3F4-20D3810276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5B619-4EE5-41FE-BD5F-2F23EE58614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483E1-FBB3-49BC-B3F4-20D3810276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5B619-4EE5-41FE-BD5F-2F23EE58614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483E1-FBB3-49BC-B3F4-20D3810276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5B619-4EE5-41FE-BD5F-2F23EE58614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483E1-FBB3-49BC-B3F4-20D3810276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5B619-4EE5-41FE-BD5F-2F23EE58614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483E1-FBB3-49BC-B3F4-20D3810276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5B619-4EE5-41FE-BD5F-2F23EE58614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483E1-FBB3-49BC-B3F4-20D3810276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5B619-4EE5-41FE-BD5F-2F23EE58614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483E1-FBB3-49BC-B3F4-20D381027633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5B619-4EE5-41FE-BD5F-2F23EE58614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483E1-FBB3-49BC-B3F4-20D3810276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5B619-4EE5-41FE-BD5F-2F23EE58614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483E1-FBB3-49BC-B3F4-20D3810276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95B619-4EE5-41FE-BD5F-2F23EE58614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F483E1-FBB3-49BC-B3F4-20D381027633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WHAT ARE THEY DOING 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PRESENT CONTINUOUS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462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07361"/>
            <a:ext cx="7632847" cy="4861999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40000" lnSpcReduction="20000"/>
          </a:bodyPr>
          <a:lstStyle/>
          <a:p>
            <a:pPr algn="ctr">
              <a:defRPr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ZÁKLADNÍ ŠKOLA SLOVAN, KROMĚŘÍŽ, PŘÍSPĚVKOVÁ ORGANIZACE</a:t>
            </a:r>
          </a:p>
          <a:p>
            <a:pPr algn="ctr">
              <a:defRPr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ZEYEROVA 3354, 767 01 KROMĚŘÍŽ</a:t>
            </a:r>
          </a:p>
          <a:p>
            <a:pPr>
              <a:defRPr/>
            </a:pPr>
            <a:endParaRPr lang="cs-CZ" sz="3000" dirty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defRPr/>
            </a:pPr>
            <a:r>
              <a:rPr lang="cs-CZ" sz="3000" b="1" dirty="0">
                <a:solidFill>
                  <a:schemeClr val="accent1">
                    <a:lumMod val="50000"/>
                  </a:schemeClr>
                </a:solidFill>
              </a:rPr>
              <a:t>projekt v rámci vzdělávacího programu</a:t>
            </a:r>
          </a:p>
          <a:p>
            <a:pPr algn="ctr">
              <a:defRPr/>
            </a:pPr>
            <a:r>
              <a:rPr lang="cs-CZ" sz="3000" b="1" dirty="0">
                <a:solidFill>
                  <a:schemeClr val="accent1">
                    <a:lumMod val="50000"/>
                  </a:schemeClr>
                </a:solidFill>
              </a:rPr>
              <a:t>VZDĚLÁNÍ PRO KONKURENCESCHOPNOST</a:t>
            </a:r>
          </a:p>
          <a:p>
            <a:pPr algn="ctr">
              <a:defRPr/>
            </a:pPr>
            <a:endParaRPr lang="cs-CZ" sz="3000" b="1" dirty="0">
              <a:solidFill>
                <a:schemeClr val="accent1">
                  <a:lumMod val="50000"/>
                </a:schemeClr>
              </a:solidFill>
            </a:endParaRPr>
          </a:p>
          <a:p>
            <a:pPr algn="ctr">
              <a:defRPr/>
            </a:pPr>
            <a:r>
              <a:rPr lang="cs-CZ" sz="3000" b="1" dirty="0" smtClean="0">
                <a:solidFill>
                  <a:schemeClr val="accent1">
                    <a:lumMod val="50000"/>
                  </a:schemeClr>
                </a:solidFill>
              </a:rPr>
              <a:t>ŠABLONA </a:t>
            </a:r>
            <a:r>
              <a:rPr lang="cs-CZ" sz="3000" b="1" dirty="0">
                <a:solidFill>
                  <a:schemeClr val="accent1">
                    <a:lumMod val="50000"/>
                  </a:schemeClr>
                </a:solidFill>
              </a:rPr>
              <a:t>ČÍSLO: III/2</a:t>
            </a:r>
          </a:p>
          <a:p>
            <a:pPr algn="ctr">
              <a:defRPr/>
            </a:pPr>
            <a:r>
              <a:rPr lang="cs-CZ" sz="3000" b="1" dirty="0">
                <a:solidFill>
                  <a:schemeClr val="accent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pPr algn="ctr">
              <a:defRPr/>
            </a:pPr>
            <a:endParaRPr lang="cs-CZ" sz="3000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endParaRPr lang="cs-CZ" sz="30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sz="3000" b="1" dirty="0">
                <a:solidFill>
                  <a:schemeClr val="accent1">
                    <a:lumMod val="50000"/>
                  </a:schemeClr>
                </a:solidFill>
              </a:rPr>
              <a:t>PŘEDMĚT: </a:t>
            </a:r>
            <a:r>
              <a:rPr lang="cs-CZ" sz="3000" b="1" dirty="0" smtClean="0">
                <a:solidFill>
                  <a:schemeClr val="accent1">
                    <a:lumMod val="50000"/>
                  </a:schemeClr>
                </a:solidFill>
              </a:rPr>
              <a:t>ANGLIČTINA</a:t>
            </a:r>
            <a:endParaRPr lang="cs-CZ" sz="3000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sz="3000" b="1" dirty="0">
                <a:solidFill>
                  <a:schemeClr val="accent1">
                    <a:lumMod val="50000"/>
                  </a:schemeClr>
                </a:solidFill>
              </a:rPr>
              <a:t>ROČNÍK: </a:t>
            </a:r>
            <a:r>
              <a:rPr lang="cs-CZ" sz="3000" b="1" dirty="0" smtClean="0">
                <a:solidFill>
                  <a:schemeClr val="accent1">
                    <a:lumMod val="50000"/>
                  </a:schemeClr>
                </a:solidFill>
              </a:rPr>
              <a:t>IV.</a:t>
            </a:r>
            <a:endParaRPr lang="cs-CZ" sz="3000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sz="3000" b="1" dirty="0">
                <a:solidFill>
                  <a:schemeClr val="accent1">
                    <a:lumMod val="50000"/>
                  </a:schemeClr>
                </a:solidFill>
              </a:rPr>
              <a:t>TÉMA</a:t>
            </a:r>
            <a:r>
              <a:rPr lang="cs-CZ" sz="3000" b="1" dirty="0" smtClean="0">
                <a:solidFill>
                  <a:schemeClr val="accent1">
                    <a:lumMod val="50000"/>
                  </a:schemeClr>
                </a:solidFill>
              </a:rPr>
              <a:t>:  PŘÍTOMNÝ ČAS PRŮBĚHOVÝ</a:t>
            </a:r>
            <a:endParaRPr lang="cs-CZ" sz="3000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sz="3000" b="1" dirty="0">
                <a:solidFill>
                  <a:schemeClr val="accent1">
                    <a:lumMod val="50000"/>
                  </a:schemeClr>
                </a:solidFill>
              </a:rPr>
              <a:t>AUTOR: MGR. HANA </a:t>
            </a:r>
            <a:r>
              <a:rPr lang="cs-CZ" sz="3000" b="1" dirty="0" smtClean="0">
                <a:solidFill>
                  <a:schemeClr val="accent1">
                    <a:lumMod val="50000"/>
                  </a:schemeClr>
                </a:solidFill>
              </a:rPr>
              <a:t>KOLÁČKOVÁ</a:t>
            </a:r>
            <a:endParaRPr lang="cs-CZ" sz="3000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sz="3000" b="1" dirty="0">
                <a:solidFill>
                  <a:schemeClr val="accent1">
                    <a:lumMod val="50000"/>
                  </a:schemeClr>
                </a:solidFill>
              </a:rPr>
              <a:t>DATUM VYTVOŘENÍ: 12. </a:t>
            </a:r>
            <a:r>
              <a:rPr lang="cs-CZ" sz="3000" b="1" dirty="0" smtClean="0">
                <a:solidFill>
                  <a:schemeClr val="accent1">
                    <a:lumMod val="50000"/>
                  </a:schemeClr>
                </a:solidFill>
              </a:rPr>
              <a:t>12. </a:t>
            </a:r>
            <a:r>
              <a:rPr lang="cs-CZ" sz="3000" b="1" dirty="0">
                <a:solidFill>
                  <a:schemeClr val="accent1">
                    <a:lumMod val="50000"/>
                  </a:schemeClr>
                </a:solidFill>
              </a:rPr>
              <a:t>2011</a:t>
            </a:r>
          </a:p>
          <a:p>
            <a:pPr>
              <a:defRPr/>
            </a:pPr>
            <a:endParaRPr lang="cs-CZ" dirty="0"/>
          </a:p>
          <a:p>
            <a:pPr algn="ctr">
              <a:defRPr/>
            </a:pPr>
            <a:r>
              <a:rPr lang="cs-CZ" sz="4800" b="1" dirty="0">
                <a:solidFill>
                  <a:srgbClr val="C00000"/>
                </a:solidFill>
              </a:rPr>
              <a:t> </a:t>
            </a:r>
            <a:r>
              <a:rPr lang="cs-CZ" sz="4800" b="1" dirty="0" smtClean="0">
                <a:solidFill>
                  <a:srgbClr val="C00000"/>
                </a:solidFill>
              </a:rPr>
              <a:t>VY_32_INOVACE_45_HK</a:t>
            </a:r>
            <a:endParaRPr lang="cs-CZ" sz="4800" b="1" dirty="0">
              <a:solidFill>
                <a:srgbClr val="C00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333374"/>
            <a:ext cx="8207375" cy="1295425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val="25683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84785"/>
            <a:ext cx="7200799" cy="4896544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je vytvořena jako doplněk k učivu  gramatického jevu – přítomného času průběhového, zařazeného do 4. ročníku angličtiny.</a:t>
            </a:r>
          </a:p>
          <a:p>
            <a:r>
              <a:rPr lang="cs-CZ" sz="1600" u="sng" dirty="0" smtClean="0"/>
              <a:t>V rámci prezentace se žáci seznámí:</a:t>
            </a:r>
            <a:endParaRPr lang="cs-CZ" sz="1600" u="sng" dirty="0"/>
          </a:p>
          <a:p>
            <a:pPr marL="97957" indent="0">
              <a:buNone/>
            </a:pPr>
            <a:r>
              <a:rPr lang="cs-CZ" sz="1600" dirty="0" smtClean="0"/>
              <a:t>- </a:t>
            </a:r>
            <a:r>
              <a:rPr lang="cs-CZ" sz="1600" dirty="0"/>
              <a:t>S </a:t>
            </a:r>
            <a:r>
              <a:rPr lang="cs-CZ" sz="1600" dirty="0" smtClean="0"/>
              <a:t>tvorbou otázky v přítomném čase průběhovém.</a:t>
            </a:r>
            <a:endParaRPr lang="cs-CZ" sz="1600" dirty="0"/>
          </a:p>
          <a:p>
            <a:pPr marL="97957" indent="0">
              <a:buNone/>
            </a:pPr>
            <a:r>
              <a:rPr lang="cs-CZ" sz="1600" dirty="0"/>
              <a:t>- </a:t>
            </a:r>
            <a:r>
              <a:rPr lang="cs-CZ" sz="1600" dirty="0" smtClean="0"/>
              <a:t>Se slovesy vyjadřujícími pohyb.</a:t>
            </a:r>
            <a:endParaRPr lang="cs-CZ" sz="1600" dirty="0"/>
          </a:p>
          <a:p>
            <a:pPr marL="97957" indent="0">
              <a:buNone/>
            </a:pPr>
            <a:r>
              <a:rPr lang="cs-CZ" sz="1600" dirty="0" smtClean="0"/>
              <a:t>- S tvořením jednoduché odpovědi.</a:t>
            </a:r>
          </a:p>
          <a:p>
            <a:pPr marL="440857">
              <a:buFont typeface="Courier New" pitchFamily="49" charset="0"/>
              <a:buChar char="o"/>
            </a:pPr>
            <a:r>
              <a:rPr lang="cs-CZ" sz="1600" u="sng" dirty="0" smtClean="0"/>
              <a:t>Zkušenosti z pilotování:</a:t>
            </a:r>
          </a:p>
          <a:p>
            <a:pPr marL="97957" indent="0">
              <a:buNone/>
            </a:pPr>
            <a:r>
              <a:rPr lang="cs-CZ" sz="1600" dirty="0" smtClean="0"/>
              <a:t>- Tvoření otázek zvládli žáci bez větších problémů, bylo nutno je upozornit na zdvojení souhlásek ve slovech plavání a běhání. Také tvoření odpovědí na otázky zvládli bez chyb.</a:t>
            </a:r>
            <a:endParaRPr lang="cs-CZ" sz="1600" dirty="0"/>
          </a:p>
          <a:p>
            <a:pPr marL="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6527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WHAT IS HE DOING?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4941168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HE IS RUNNING.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80920" cy="482453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8" name="Picture 4" descr="C:\Users\hkolackova\AppData\Local\Microsoft\Windows\Temporary Internet Files\Content.IE5\XA4QLDP0\MC90041217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67599"/>
            <a:ext cx="3441200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4185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WHAT ARE THEY DOING?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7" y="5373216"/>
            <a:ext cx="46805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THEY ARE CYCLING.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hkolackova\AppData\Local\Microsoft\Windows\Temporary Internet Files\Content.IE5\38OAYQUA\MC9000902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706" y="1700808"/>
            <a:ext cx="5202422" cy="3731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7550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WHAT IS SHE DOING?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4725144"/>
            <a:ext cx="5112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SHE IS WALKING.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hkolackova\AppData\Local\Microsoft\Windows\Temporary Internet Files\Content.IE5\2ZC9WCRC\MC900357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084" y="1412776"/>
            <a:ext cx="3336730" cy="3988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3215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WHAT IS SHE DOING?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5936" y="4653136"/>
            <a:ext cx="48965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SHE IS COOKING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9" name="Picture 3" descr="C:\Users\hkolackova\AppData\Local\Microsoft\Windows\Temporary Internet Files\Content.IE5\XA4QLDP0\MC9002334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060848"/>
            <a:ext cx="2808312" cy="3524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9278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WHAT IS HE DOING?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5949280"/>
            <a:ext cx="36948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HE IS PAINTING.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hkolackova\AppData\Local\Microsoft\Windows\Temporary Internet Files\Content.IE5\I89JM40D\MC900361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78328"/>
            <a:ext cx="4149271" cy="4154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4223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WHAT IS HE DOING?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5373216"/>
            <a:ext cx="39950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HE IS SWIMMING.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7" name="Picture 3" descr="C:\Users\hkolackova\AppData\Local\Microsoft\Windows\Temporary Internet Files\Content.IE5\V14JQA6Q\MC90028133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90807"/>
            <a:ext cx="6552727" cy="3312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9823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WHAT IS HE DOING?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5949280"/>
            <a:ext cx="34403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HE IS FISHING.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C:\Users\hkolackova\AppData\Local\Microsoft\Windows\Temporary Internet Files\Content.IE5\I89JM40D\MC9003490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558698"/>
            <a:ext cx="5328592" cy="4396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9155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COMPLETE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boy </a:t>
            </a:r>
            <a:r>
              <a:rPr lang="cs-CZ" dirty="0" err="1" smtClean="0"/>
              <a:t>near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pond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………………….. 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……….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kitchen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I´m</a:t>
            </a:r>
            <a:r>
              <a:rPr lang="cs-CZ" dirty="0" smtClean="0"/>
              <a:t> ………. a </a:t>
            </a:r>
            <a:r>
              <a:rPr lang="cs-CZ" dirty="0" err="1" smtClean="0"/>
              <a:t>picture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art </a:t>
            </a:r>
            <a:r>
              <a:rPr lang="cs-CZ" dirty="0" err="1" smtClean="0"/>
              <a:t>lesson</a:t>
            </a:r>
            <a:r>
              <a:rPr lang="cs-CZ" dirty="0" smtClean="0"/>
              <a:t>.</a:t>
            </a:r>
          </a:p>
          <a:p>
            <a:r>
              <a:rPr lang="cs-CZ" dirty="0" smtClean="0"/>
              <a:t>John </a:t>
            </a:r>
            <a:r>
              <a:rPr lang="cs-CZ" dirty="0" err="1" smtClean="0"/>
              <a:t>can´t</a:t>
            </a:r>
            <a:r>
              <a:rPr lang="cs-CZ" dirty="0" smtClean="0"/>
              <a:t> ……….. in </a:t>
            </a:r>
            <a:r>
              <a:rPr lang="cs-CZ" dirty="0" err="1" smtClean="0"/>
              <a:t>the</a:t>
            </a:r>
            <a:r>
              <a:rPr lang="cs-CZ" dirty="0" smtClean="0"/>
              <a:t> pool.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bicycle</a:t>
            </a:r>
            <a:r>
              <a:rPr lang="cs-CZ" dirty="0" smtClean="0"/>
              <a:t>, </a:t>
            </a:r>
            <a:r>
              <a:rPr lang="cs-CZ" dirty="0" err="1" smtClean="0"/>
              <a:t>because</a:t>
            </a:r>
            <a:r>
              <a:rPr lang="cs-CZ" dirty="0" smtClean="0"/>
              <a:t> I </a:t>
            </a:r>
            <a:r>
              <a:rPr lang="cs-CZ" dirty="0" err="1" smtClean="0"/>
              <a:t>like</a:t>
            </a:r>
            <a:r>
              <a:rPr lang="cs-CZ" dirty="0" smtClean="0"/>
              <a:t> ……… 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father</a:t>
            </a:r>
            <a:r>
              <a:rPr lang="cs-CZ" dirty="0" smtClean="0"/>
              <a:t> ……………….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dog Bud.</a:t>
            </a:r>
          </a:p>
          <a:p>
            <a:r>
              <a:rPr lang="cs-CZ" dirty="0" err="1" smtClean="0"/>
              <a:t>Usain</a:t>
            </a:r>
            <a:r>
              <a:rPr lang="cs-CZ" dirty="0" smtClean="0"/>
              <a:t> </a:t>
            </a:r>
            <a:r>
              <a:rPr lang="cs-CZ" dirty="0" err="1" smtClean="0"/>
              <a:t>Bolt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………… 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7870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RIGHT  ANSWERS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r>
              <a:rPr lang="cs-CZ" dirty="0" err="1" smtClean="0"/>
              <a:t>Fishing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2. </a:t>
            </a:r>
            <a:r>
              <a:rPr lang="cs-CZ" dirty="0" err="1" smtClean="0"/>
              <a:t>Cooking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3. </a:t>
            </a:r>
            <a:r>
              <a:rPr lang="cs-CZ" dirty="0" err="1" smtClean="0"/>
              <a:t>Painting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4. </a:t>
            </a:r>
            <a:r>
              <a:rPr lang="cs-CZ" dirty="0" err="1" smtClean="0"/>
              <a:t>Swimming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5. </a:t>
            </a:r>
            <a:r>
              <a:rPr lang="cs-CZ" dirty="0" err="1" smtClean="0"/>
              <a:t>Cycling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6. </a:t>
            </a:r>
            <a:r>
              <a:rPr lang="cs-CZ" dirty="0" err="1" smtClean="0"/>
              <a:t>Walking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7. </a:t>
            </a:r>
            <a:r>
              <a:rPr lang="cs-CZ" dirty="0" err="1" smtClean="0"/>
              <a:t>Running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9517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/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8231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73</TotalTime>
  <Words>307</Words>
  <Application>Microsoft Office PowerPoint</Application>
  <PresentationFormat>Předvádění na obrazovce (4:3)</PresentationFormat>
  <Paragraphs>60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Summer</vt:lpstr>
      <vt:lpstr>WHAT ARE THEY DOING ?</vt:lpstr>
      <vt:lpstr>Prezentace aplikace PowerPoint</vt:lpstr>
      <vt:lpstr>ANOTACE</vt:lpstr>
      <vt:lpstr>WHAT IS HE DOING?</vt:lpstr>
      <vt:lpstr>WHAT ARE THEY DOING?</vt:lpstr>
      <vt:lpstr>WHAT IS SHE DOING?</vt:lpstr>
      <vt:lpstr>WHAT IS SHE DOING?</vt:lpstr>
      <vt:lpstr>WHAT IS HE DOING?</vt:lpstr>
      <vt:lpstr>WHAT IS HE DOING?</vt:lpstr>
      <vt:lpstr>WHAT IS HE DOING?</vt:lpstr>
      <vt:lpstr>COMPLETE</vt:lpstr>
      <vt:lpstr>RIGHT  ANSWERS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ARE THEY DOING ?</dc:title>
  <dc:creator>H Koláčková</dc:creator>
  <cp:lastModifiedBy>H Koláčková</cp:lastModifiedBy>
  <cp:revision>18</cp:revision>
  <dcterms:created xsi:type="dcterms:W3CDTF">2011-12-11T17:38:30Z</dcterms:created>
  <dcterms:modified xsi:type="dcterms:W3CDTF">2012-05-29T13:06:20Z</dcterms:modified>
</cp:coreProperties>
</file>