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0" r:id="rId3"/>
    <p:sldId id="271" r:id="rId4"/>
    <p:sldId id="260" r:id="rId5"/>
    <p:sldId id="266" r:id="rId6"/>
    <p:sldId id="257" r:id="rId7"/>
    <p:sldId id="259" r:id="rId8"/>
    <p:sldId id="261" r:id="rId9"/>
    <p:sldId id="262" r:id="rId10"/>
    <p:sldId id="263" r:id="rId11"/>
    <p:sldId id="264" r:id="rId12"/>
    <p:sldId id="265" r:id="rId13"/>
    <p:sldId id="267" r:id="rId14"/>
    <p:sldId id="268" r:id="rId15"/>
    <p:sldId id="269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B6EE1-3A9F-4C67-9978-BD42D9565877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03FFDD4-F0CA-41F5-822E-F5BC00FF35F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B6EE1-3A9F-4C67-9978-BD42D9565877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FFDD4-F0CA-41F5-822E-F5BC00FF35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B6EE1-3A9F-4C67-9978-BD42D9565877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FFDD4-F0CA-41F5-822E-F5BC00FF35F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B6EE1-3A9F-4C67-9978-BD42D9565877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FFDD4-F0CA-41F5-822E-F5BC00FF35F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B6EE1-3A9F-4C67-9978-BD42D9565877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FFDD4-F0CA-41F5-822E-F5BC00FF35F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B6EE1-3A9F-4C67-9978-BD42D9565877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FFDD4-F0CA-41F5-822E-F5BC00FF35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B6EE1-3A9F-4C67-9978-BD42D9565877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FFDD4-F0CA-41F5-822E-F5BC00FF35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B6EE1-3A9F-4C67-9978-BD42D9565877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FFDD4-F0CA-41F5-822E-F5BC00FF35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B6EE1-3A9F-4C67-9978-BD42D9565877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FFDD4-F0CA-41F5-822E-F5BC00FF35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B6EE1-3A9F-4C67-9978-BD42D9565877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FFDD4-F0CA-41F5-822E-F5BC00FF35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B6EE1-3A9F-4C67-9978-BD42D9565877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FFDD4-F0CA-41F5-822E-F5BC00FF35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5BB6EE1-3A9F-4C67-9978-BD42D9565877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03FFDD4-F0CA-41F5-822E-F5BC00FF35F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609601"/>
            <a:ext cx="7414592" cy="2387351"/>
          </a:xfrm>
        </p:spPr>
        <p:txBody>
          <a:bodyPr/>
          <a:lstStyle/>
          <a:p>
            <a:r>
              <a:rPr lang="cs-CZ" dirty="0" smtClean="0"/>
              <a:t>HOLIDAY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WHAT´S  YOUR  DREAM  HOLIDAY?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338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62500" lnSpcReduction="20000"/>
          </a:bodyPr>
          <a:lstStyle/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ZÁKLADNÍ ŠKOLA SLOVAN, KROMĚŘÍŽ, PŘÍSPĚVKOVÁ ORGANIZACE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ZEYEROVA 3354, 767 01 KROMĚŘÍŽ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projekt v rámci vzdělávacího programu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VZDĚLÁNÍ PRO KONKURENCESCHOPNOST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ŠABLONA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ČÍSLO: III/2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PŘEDMĚT: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ANGLIČTINA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ROČNÍK: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IV. 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>
                <a:solidFill>
                  <a:schemeClr val="accent1">
                    <a:lumMod val="50000"/>
                  </a:schemeClr>
                </a:solidFill>
              </a:rPr>
              <a:t>TÉMA</a:t>
            </a:r>
            <a:r>
              <a:rPr lang="cs-CZ" b="1" smtClean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DREAM HOLIDAY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AUTOR: MGR. HANA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KOLÁČKOVÁ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DATUM VYTVOŘENÍ: 2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. 2. 2012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4800" b="1" dirty="0">
                <a:solidFill>
                  <a:srgbClr val="C00000"/>
                </a:solidFill>
              </a:rPr>
              <a:t> </a:t>
            </a:r>
            <a:r>
              <a:rPr lang="cs-CZ" sz="4800" b="1" dirty="0" smtClean="0">
                <a:solidFill>
                  <a:srgbClr val="C00000"/>
                </a:solidFill>
              </a:rPr>
              <a:t>VY_32_INOVACE_46_HK</a:t>
            </a:r>
            <a:endParaRPr lang="cs-CZ" sz="4800" b="1" dirty="0">
              <a:solidFill>
                <a:srgbClr val="C00000"/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/>
          <a:srcRect/>
          <a:stretch>
            <a:fillRect/>
          </a:stretch>
        </p:blipFill>
        <p:spPr bwMode="auto">
          <a:xfrm>
            <a:off x="468313" y="333375"/>
            <a:ext cx="8207375" cy="1079500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8352927" cy="1368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2938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1"/>
            <a:ext cx="8280919" cy="4752950"/>
          </a:xfrm>
          <a:solidFill>
            <a:schemeClr val="bg2">
              <a:lumMod val="90000"/>
            </a:schemeClr>
          </a:solidFill>
        </p:spPr>
        <p:txBody>
          <a:bodyPr>
            <a:normAutofit lnSpcReduction="10000"/>
          </a:bodyPr>
          <a:lstStyle/>
          <a:p>
            <a:pPr marL="137160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Prezentace je vytvořena jako doplněk k učivu  gramatického jevu přítomného času prostého a základních sloves, zařazeného do 4. ročníku angličtiny.</a:t>
            </a:r>
          </a:p>
          <a:p>
            <a:pPr marL="137160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u="sng" dirty="0" smtClean="0"/>
              <a:t>V rámci prezentace se žáci seznámí:</a:t>
            </a:r>
            <a:endParaRPr lang="cs-CZ" u="sng" dirty="0"/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2000" dirty="0" smtClean="0"/>
              <a:t>- </a:t>
            </a:r>
            <a:r>
              <a:rPr lang="cs-CZ" sz="2000" dirty="0"/>
              <a:t>S </a:t>
            </a:r>
            <a:r>
              <a:rPr lang="cs-CZ" sz="2000" dirty="0" smtClean="0"/>
              <a:t>popisem různých míst, na kterých lze trávit prázdniny.</a:t>
            </a:r>
            <a:endParaRPr lang="cs-CZ" sz="2000" dirty="0"/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2000" dirty="0" smtClean="0"/>
              <a:t>- Se zájmy a zvyky svých vrstevníků.</a:t>
            </a:r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2000" dirty="0" smtClean="0"/>
              <a:t>- Se správným použitím výrazu nejlepší a nejhorší.</a:t>
            </a:r>
            <a:endParaRPr lang="cs-CZ" sz="2000" dirty="0"/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2000" dirty="0" smtClean="0"/>
              <a:t>- S tvořením jednoduché odpovědi.</a:t>
            </a:r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2000" u="sng" dirty="0" smtClean="0"/>
              <a:t>Zkušenosti z pilotování:</a:t>
            </a:r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2000" dirty="0" smtClean="0"/>
              <a:t>Žáci si osvojili novou slovní zásobu a odpověděli na kvízové otázky. Osvojili si používání 3. stupně zájmen- nejlepší a nejhorší.</a:t>
            </a:r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2000" dirty="0" smtClean="0"/>
              <a:t>Procvičili si tvorbu otázek a odpovědí v přítomném </a:t>
            </a:r>
            <a:r>
              <a:rPr lang="cs-CZ" sz="2000" smtClean="0"/>
              <a:t>čase prostém.</a:t>
            </a:r>
            <a:endParaRPr lang="cs-CZ" sz="2000" dirty="0" smtClean="0"/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000" u="sng" dirty="0" smtClean="0"/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000" dirty="0"/>
          </a:p>
          <a:p>
            <a:pPr marL="0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273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best</a:t>
            </a:r>
            <a:r>
              <a:rPr lang="cs-CZ" dirty="0"/>
              <a:t> </a:t>
            </a:r>
            <a:r>
              <a:rPr lang="cs-CZ" dirty="0" err="1"/>
              <a:t>or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worst</a:t>
            </a:r>
            <a:r>
              <a:rPr lang="cs-CZ" dirty="0"/>
              <a:t>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these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ideas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dream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nightmare</a:t>
            </a:r>
            <a:r>
              <a:rPr lang="cs-CZ" dirty="0" smtClean="0"/>
              <a:t>  </a:t>
            </a:r>
            <a:r>
              <a:rPr lang="cs-CZ" dirty="0" err="1" smtClean="0"/>
              <a:t>holiday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err="1" smtClean="0"/>
              <a:t>Tick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r>
              <a:rPr lang="cs-CZ" dirty="0" smtClean="0"/>
              <a:t> </a:t>
            </a:r>
            <a:r>
              <a:rPr lang="cs-CZ" dirty="0" err="1" smtClean="0"/>
              <a:t>option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kids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6815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NEW  WORDS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r>
              <a:rPr lang="cs-CZ" dirty="0" smtClean="0"/>
              <a:t>       -         nejlepší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worst</a:t>
            </a:r>
            <a:r>
              <a:rPr lang="cs-CZ" dirty="0" smtClean="0"/>
              <a:t>     -          nejhorší</a:t>
            </a:r>
          </a:p>
          <a:p>
            <a:r>
              <a:rPr lang="cs-CZ" dirty="0" err="1" smtClean="0"/>
              <a:t>Nightmare</a:t>
            </a:r>
            <a:r>
              <a:rPr lang="cs-CZ" dirty="0" smtClean="0"/>
              <a:t>   -          noční můra</a:t>
            </a:r>
          </a:p>
          <a:p>
            <a:r>
              <a:rPr lang="cs-CZ" dirty="0" err="1" smtClean="0"/>
              <a:t>Tent</a:t>
            </a:r>
            <a:r>
              <a:rPr lang="cs-CZ" dirty="0" smtClean="0"/>
              <a:t>              -           stan</a:t>
            </a:r>
          </a:p>
          <a:p>
            <a:r>
              <a:rPr lang="cs-CZ" dirty="0" err="1" smtClean="0"/>
              <a:t>Nickname</a:t>
            </a:r>
            <a:r>
              <a:rPr lang="cs-CZ" dirty="0" smtClean="0"/>
              <a:t>    -          přezdívka</a:t>
            </a:r>
          </a:p>
          <a:p>
            <a:r>
              <a:rPr lang="cs-CZ" dirty="0" err="1" smtClean="0"/>
              <a:t>Dream</a:t>
            </a:r>
            <a:r>
              <a:rPr lang="cs-CZ" dirty="0" smtClean="0"/>
              <a:t>          -          vysněný</a:t>
            </a:r>
          </a:p>
          <a:p>
            <a:r>
              <a:rPr lang="cs-CZ" dirty="0" err="1" smtClean="0"/>
              <a:t>Option</a:t>
            </a:r>
            <a:r>
              <a:rPr lang="cs-CZ" dirty="0" smtClean="0"/>
              <a:t>          -          možnost</a:t>
            </a:r>
          </a:p>
          <a:p>
            <a:r>
              <a:rPr lang="cs-CZ" dirty="0" err="1" smtClean="0"/>
              <a:t>Castle</a:t>
            </a:r>
            <a:r>
              <a:rPr lang="cs-CZ" dirty="0" smtClean="0"/>
              <a:t>           -          hrad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66709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CAMPING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556792"/>
            <a:ext cx="8087995" cy="446449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87624" y="6381328"/>
            <a:ext cx="988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6381328"/>
            <a:ext cx="11121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worst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 flipV="1">
            <a:off x="2555776" y="6237312"/>
            <a:ext cx="792088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flipV="1">
            <a:off x="7668344" y="6237312"/>
            <a:ext cx="792088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1370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beach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600201"/>
            <a:ext cx="7128791" cy="3989040"/>
          </a:xfrm>
        </p:spPr>
      </p:pic>
      <p:sp>
        <p:nvSpPr>
          <p:cNvPr id="6" name="TextovéPole 5"/>
          <p:cNvSpPr txBox="1"/>
          <p:nvPr/>
        </p:nvSpPr>
        <p:spPr>
          <a:xfrm>
            <a:off x="1115616" y="6165304"/>
            <a:ext cx="988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415405" y="6120877"/>
            <a:ext cx="576064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596336" y="6093296"/>
            <a:ext cx="576064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6165304"/>
            <a:ext cx="1256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824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Shopping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628800"/>
            <a:ext cx="7272808" cy="4118421"/>
          </a:xfrm>
        </p:spPr>
      </p:pic>
      <p:sp>
        <p:nvSpPr>
          <p:cNvPr id="3" name="TextovéPole 2"/>
          <p:cNvSpPr txBox="1"/>
          <p:nvPr/>
        </p:nvSpPr>
        <p:spPr>
          <a:xfrm>
            <a:off x="971600" y="6237312"/>
            <a:ext cx="1040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6237312"/>
            <a:ext cx="1352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worst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267744" y="6237312"/>
            <a:ext cx="576064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596336" y="6205046"/>
            <a:ext cx="576064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011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Visiting</a:t>
            </a:r>
            <a:r>
              <a:rPr lang="cs-CZ" dirty="0" smtClean="0"/>
              <a:t> </a:t>
            </a:r>
            <a:r>
              <a:rPr lang="cs-CZ" dirty="0" err="1" smtClean="0"/>
              <a:t>castles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772816"/>
            <a:ext cx="7272807" cy="3960440"/>
          </a:xfrm>
        </p:spPr>
      </p:pic>
      <p:sp>
        <p:nvSpPr>
          <p:cNvPr id="5" name="TextovéPole 4"/>
          <p:cNvSpPr txBox="1"/>
          <p:nvPr/>
        </p:nvSpPr>
        <p:spPr>
          <a:xfrm>
            <a:off x="1043608" y="6165304"/>
            <a:ext cx="1040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40152" y="6165304"/>
            <a:ext cx="1352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worst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378355" y="6021288"/>
            <a:ext cx="609469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92384" y="6093296"/>
            <a:ext cx="609469" cy="513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300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Visiting</a:t>
            </a:r>
            <a:r>
              <a:rPr lang="cs-CZ" dirty="0" smtClean="0"/>
              <a:t> a museum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556792"/>
            <a:ext cx="8229600" cy="3878173"/>
          </a:xfrm>
        </p:spPr>
      </p:pic>
      <p:sp>
        <p:nvSpPr>
          <p:cNvPr id="3" name="TextovéPole 2"/>
          <p:cNvSpPr txBox="1"/>
          <p:nvPr/>
        </p:nvSpPr>
        <p:spPr>
          <a:xfrm>
            <a:off x="899592" y="6021288"/>
            <a:ext cx="1040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4168" y="5877272"/>
            <a:ext cx="12082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worst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339752" y="6021288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524328" y="5897832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730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Hi</a:t>
            </a:r>
            <a:r>
              <a:rPr lang="cs-CZ" dirty="0" smtClean="0"/>
              <a:t>, </a:t>
            </a:r>
            <a:r>
              <a:rPr lang="cs-CZ" dirty="0" err="1" smtClean="0"/>
              <a:t>I´m</a:t>
            </a:r>
            <a:r>
              <a:rPr lang="cs-CZ" dirty="0" smtClean="0"/>
              <a:t> Peter.</a:t>
            </a:r>
          </a:p>
          <a:p>
            <a:endParaRPr lang="cs-CZ" dirty="0" smtClean="0"/>
          </a:p>
          <a:p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lots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 </a:t>
            </a:r>
            <a:r>
              <a:rPr lang="cs-CZ" dirty="0" err="1" smtClean="0"/>
              <a:t>loving</a:t>
            </a:r>
            <a:r>
              <a:rPr lang="cs-CZ" dirty="0" smtClean="0"/>
              <a:t> camping. So my </a:t>
            </a:r>
            <a:r>
              <a:rPr lang="cs-CZ" dirty="0" err="1" smtClean="0"/>
              <a:t>dream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visit </a:t>
            </a:r>
            <a:r>
              <a:rPr lang="cs-CZ" dirty="0" err="1" smtClean="0"/>
              <a:t>Switzerland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my </a:t>
            </a:r>
            <a:r>
              <a:rPr lang="cs-CZ" dirty="0" err="1" smtClean="0"/>
              <a:t>tent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My </a:t>
            </a:r>
            <a:r>
              <a:rPr lang="cs-CZ" dirty="0" err="1" smtClean="0"/>
              <a:t>nightmare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somewhere</a:t>
            </a:r>
            <a:r>
              <a:rPr lang="cs-CZ" dirty="0" smtClean="0"/>
              <a:t> hot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beach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4597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PEGGY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Peggy.</a:t>
            </a:r>
          </a:p>
          <a:p>
            <a:endParaRPr lang="cs-CZ" dirty="0" smtClean="0"/>
          </a:p>
          <a:p>
            <a:r>
              <a:rPr lang="cs-CZ" dirty="0" smtClean="0"/>
              <a:t>My </a:t>
            </a:r>
            <a:r>
              <a:rPr lang="cs-CZ" dirty="0" err="1" smtClean="0"/>
              <a:t>dream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to go to France </a:t>
            </a:r>
            <a:r>
              <a:rPr lang="cs-CZ" dirty="0" err="1" smtClean="0"/>
              <a:t>because</a:t>
            </a:r>
            <a:r>
              <a:rPr lang="cs-CZ" dirty="0" smtClean="0"/>
              <a:t> I love </a:t>
            </a:r>
            <a:r>
              <a:rPr lang="cs-CZ" dirty="0" err="1" smtClean="0"/>
              <a:t>history</a:t>
            </a:r>
            <a:r>
              <a:rPr lang="cs-CZ" dirty="0" smtClean="0"/>
              <a:t>. I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visit Louvre in Paris.</a:t>
            </a:r>
          </a:p>
          <a:p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hate</a:t>
            </a:r>
            <a:r>
              <a:rPr lang="cs-CZ" dirty="0" smtClean="0"/>
              <a:t> </a:t>
            </a:r>
            <a:r>
              <a:rPr lang="cs-CZ" dirty="0" err="1" smtClean="0"/>
              <a:t>tent</a:t>
            </a:r>
            <a:r>
              <a:rPr lang="cs-CZ" dirty="0" smtClean="0"/>
              <a:t>, so my </a:t>
            </a:r>
            <a:r>
              <a:rPr lang="cs-CZ" dirty="0" err="1" smtClean="0"/>
              <a:t>nightmare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country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lots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tents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986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Hello, </a:t>
            </a:r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Eva and my </a:t>
            </a:r>
            <a:r>
              <a:rPr lang="cs-CZ" dirty="0" err="1" smtClean="0"/>
              <a:t>nickname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smtClean="0"/>
              <a:t> „IT“.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My </a:t>
            </a:r>
            <a:r>
              <a:rPr lang="cs-CZ" dirty="0" err="1" smtClean="0"/>
              <a:t>dream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big city, </a:t>
            </a:r>
            <a:r>
              <a:rPr lang="cs-CZ" dirty="0" err="1" smtClean="0"/>
              <a:t>because</a:t>
            </a:r>
            <a:r>
              <a:rPr lang="cs-CZ" dirty="0" smtClean="0"/>
              <a:t> I love shopping very much. I </a:t>
            </a:r>
            <a:r>
              <a:rPr lang="cs-CZ" dirty="0" err="1" smtClean="0"/>
              <a:t>like</a:t>
            </a:r>
            <a:r>
              <a:rPr lang="cs-CZ" dirty="0" smtClean="0"/>
              <a:t> to go to Prague to visit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shoping</a:t>
            </a:r>
            <a:r>
              <a:rPr lang="cs-CZ" dirty="0" smtClean="0"/>
              <a:t> </a:t>
            </a:r>
            <a:r>
              <a:rPr lang="cs-CZ" dirty="0" err="1" smtClean="0"/>
              <a:t>centers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hate</a:t>
            </a:r>
            <a:r>
              <a:rPr lang="cs-CZ" dirty="0" smtClean="0"/>
              <a:t> </a:t>
            </a:r>
            <a:r>
              <a:rPr lang="cs-CZ" dirty="0" err="1" smtClean="0"/>
              <a:t>rain</a:t>
            </a:r>
            <a:r>
              <a:rPr lang="cs-CZ" dirty="0" smtClean="0"/>
              <a:t> and </a:t>
            </a:r>
            <a:r>
              <a:rPr lang="cs-CZ" dirty="0" err="1" smtClean="0"/>
              <a:t>tents</a:t>
            </a:r>
            <a:r>
              <a:rPr lang="cs-CZ" dirty="0" smtClean="0"/>
              <a:t>, so my </a:t>
            </a:r>
            <a:r>
              <a:rPr lang="cs-CZ" dirty="0" err="1" smtClean="0"/>
              <a:t>nightmare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to </a:t>
            </a:r>
            <a:r>
              <a:rPr lang="cs-CZ" dirty="0" err="1" smtClean="0"/>
              <a:t>sleep</a:t>
            </a:r>
            <a:r>
              <a:rPr lang="cs-CZ" dirty="0" smtClean="0"/>
              <a:t> </a:t>
            </a:r>
            <a:r>
              <a:rPr lang="cs-CZ" dirty="0" err="1" smtClean="0"/>
              <a:t>outside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rain</a:t>
            </a:r>
            <a:r>
              <a:rPr lang="cs-CZ" dirty="0" smtClean="0"/>
              <a:t> and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wet</a:t>
            </a:r>
            <a:r>
              <a:rPr lang="cs-CZ" dirty="0" smtClean="0"/>
              <a:t> </a:t>
            </a:r>
            <a:r>
              <a:rPr lang="cs-CZ" dirty="0" err="1" smtClean="0"/>
              <a:t>clothes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524111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Hi</a:t>
            </a:r>
            <a:r>
              <a:rPr lang="cs-CZ" dirty="0" smtClean="0"/>
              <a:t>, </a:t>
            </a:r>
            <a:r>
              <a:rPr lang="cs-CZ" dirty="0" err="1" smtClean="0"/>
              <a:t>I´m</a:t>
            </a:r>
            <a:r>
              <a:rPr lang="cs-CZ" dirty="0" smtClean="0"/>
              <a:t> Tom. </a:t>
            </a:r>
            <a:r>
              <a:rPr lang="cs-CZ" dirty="0" err="1" smtClean="0"/>
              <a:t>I´m</a:t>
            </a:r>
            <a:r>
              <a:rPr lang="cs-CZ" dirty="0" smtClean="0"/>
              <a:t> 12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Last </a:t>
            </a:r>
            <a:r>
              <a:rPr lang="cs-CZ" dirty="0" err="1" smtClean="0"/>
              <a:t>year</a:t>
            </a:r>
            <a:r>
              <a:rPr lang="cs-CZ" dirty="0" smtClean="0"/>
              <a:t> my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dream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in a big hotel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fantastic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 pool </a:t>
            </a:r>
            <a:r>
              <a:rPr lang="cs-CZ" dirty="0" err="1" smtClean="0"/>
              <a:t>somwhere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beach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swim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nightmare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mountains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553553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</p:spPr>
        <p:txBody>
          <a:bodyPr/>
          <a:lstStyle/>
          <a:p>
            <a:r>
              <a:rPr lang="cs-CZ" dirty="0" smtClean="0"/>
              <a:t>MATCH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844" y="1294176"/>
            <a:ext cx="3632836" cy="151216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4905" y="1273540"/>
            <a:ext cx="3168352" cy="165591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581128"/>
            <a:ext cx="2438400" cy="1828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5964" y="4742672"/>
            <a:ext cx="2438400" cy="166725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259632" y="3356992"/>
            <a:ext cx="649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EVA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3541658"/>
            <a:ext cx="724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85964" y="3541658"/>
            <a:ext cx="971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PEGGY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48264" y="3726324"/>
            <a:ext cx="901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PETER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501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55000" lnSpcReduction="20000"/>
          </a:bodyPr>
          <a:lstStyle/>
          <a:p>
            <a:r>
              <a:rPr lang="cs-CZ" sz="2300" err="1" smtClean="0"/>
              <a:t>GOETHALS</a:t>
            </a:r>
            <a:r>
              <a:rPr lang="cs-CZ" sz="2300" smtClean="0"/>
              <a:t>, Sam</a:t>
            </a:r>
            <a:r>
              <a:rPr lang="cs-CZ" sz="2300" dirty="0" smtClean="0"/>
              <a:t>. </a:t>
            </a:r>
            <a:r>
              <a:rPr lang="cs-CZ" sz="2300" dirty="0"/>
              <a:t> </a:t>
            </a:r>
            <a:r>
              <a:rPr lang="cs-CZ" sz="2300" i="1" dirty="0"/>
              <a:t>Http://</a:t>
            </a:r>
            <a:r>
              <a:rPr lang="cs-CZ" sz="2300" i="1" dirty="0" smtClean="0"/>
              <a:t>cs.wikimedia.org</a:t>
            </a:r>
            <a:r>
              <a:rPr lang="cs-CZ" sz="2300" dirty="0"/>
              <a:t> [online]. </a:t>
            </a:r>
            <a:r>
              <a:rPr lang="cs-CZ" sz="2300" dirty="0" smtClean="0"/>
              <a:t>26. 5. 2006 </a:t>
            </a:r>
            <a:r>
              <a:rPr lang="cs-CZ" sz="2300" dirty="0"/>
              <a:t>[cit. </a:t>
            </a:r>
            <a:r>
              <a:rPr lang="cs-CZ" sz="2300" dirty="0" smtClean="0"/>
              <a:t>2012-02-02</a:t>
            </a:r>
            <a:r>
              <a:rPr lang="cs-CZ" sz="2300" dirty="0"/>
              <a:t>]. </a:t>
            </a:r>
            <a:r>
              <a:rPr lang="cs-CZ" sz="2300" dirty="0" smtClean="0"/>
              <a:t>File:Camping.gif. </a:t>
            </a:r>
            <a:r>
              <a:rPr lang="cs-CZ" sz="2300" dirty="0"/>
              <a:t>Dostupné z WWW: </a:t>
            </a:r>
            <a:r>
              <a:rPr lang="cs-CZ" sz="2300" dirty="0" smtClean="0"/>
              <a:t>http</a:t>
            </a:r>
            <a:r>
              <a:rPr lang="cs-CZ" sz="2300" dirty="0"/>
              <a:t>://</a:t>
            </a:r>
            <a:r>
              <a:rPr lang="cs-CZ" sz="2300" dirty="0" smtClean="0"/>
              <a:t>commons.wikimedia.org/wiki/File:Camping.gif</a:t>
            </a:r>
          </a:p>
          <a:p>
            <a:pPr marL="0" indent="0">
              <a:buNone/>
            </a:pPr>
            <a:endParaRPr lang="cs-CZ" sz="2300" dirty="0" smtClean="0"/>
          </a:p>
          <a:p>
            <a:r>
              <a:rPr lang="cs-CZ" sz="2300" dirty="0" smtClean="0"/>
              <a:t>STEFANOCEK. </a:t>
            </a:r>
            <a:r>
              <a:rPr lang="cs-CZ" sz="2300" i="1" dirty="0"/>
              <a:t>Http://</a:t>
            </a:r>
            <a:r>
              <a:rPr lang="cs-CZ" sz="2300" i="1" dirty="0" smtClean="0"/>
              <a:t>cs.wikimedia.org</a:t>
            </a:r>
            <a:r>
              <a:rPr lang="cs-CZ" sz="2300" dirty="0"/>
              <a:t> [online]. 26. </a:t>
            </a:r>
            <a:r>
              <a:rPr lang="cs-CZ" sz="2300" dirty="0" smtClean="0"/>
              <a:t>7. 2007 </a:t>
            </a:r>
            <a:r>
              <a:rPr lang="cs-CZ" sz="2300" dirty="0"/>
              <a:t>[cit. </a:t>
            </a:r>
            <a:r>
              <a:rPr lang="cs-CZ" sz="2300" dirty="0" smtClean="0"/>
              <a:t>2012-02-02</a:t>
            </a:r>
            <a:r>
              <a:rPr lang="cs-CZ" sz="2300" dirty="0"/>
              <a:t>]. 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/>
              <a:t>       File:Camping </a:t>
            </a:r>
            <a:r>
              <a:rPr lang="cs-CZ" sz="2300" dirty="0"/>
              <a:t>_</a:t>
            </a:r>
            <a:r>
              <a:rPr lang="cs-CZ" sz="2300" dirty="0" smtClean="0"/>
              <a:t>Pomer.JPG. </a:t>
            </a:r>
            <a:r>
              <a:rPr lang="cs-CZ" sz="2300" dirty="0"/>
              <a:t>Dostupné z WWW</a:t>
            </a:r>
            <a:r>
              <a:rPr lang="cs-CZ" sz="2300" dirty="0" smtClean="0"/>
              <a:t>:</a:t>
            </a:r>
          </a:p>
          <a:p>
            <a:pPr marL="0" indent="0">
              <a:buNone/>
            </a:pPr>
            <a:r>
              <a:rPr lang="cs-CZ" sz="2300" dirty="0" smtClean="0"/>
              <a:t>     &lt;</a:t>
            </a:r>
            <a:r>
              <a:rPr lang="cs-CZ" sz="2300" dirty="0"/>
              <a:t>http://</a:t>
            </a:r>
            <a:r>
              <a:rPr lang="cs-CZ" sz="2300" dirty="0" smtClean="0"/>
              <a:t>commons.wikimedia.org/wiki/File:Camping</a:t>
            </a:r>
            <a:r>
              <a:rPr lang="cs-CZ" sz="2300" dirty="0"/>
              <a:t>.</a:t>
            </a:r>
            <a:r>
              <a:rPr lang="cs-CZ" sz="2300" dirty="0" smtClean="0"/>
              <a:t>Pomer.JPG</a:t>
            </a:r>
          </a:p>
          <a:p>
            <a:pPr marL="0" indent="0">
              <a:buNone/>
            </a:pPr>
            <a:endParaRPr lang="cs-CZ" sz="2300" dirty="0" smtClean="0"/>
          </a:p>
          <a:p>
            <a:r>
              <a:rPr lang="cs-CZ" sz="2300" dirty="0" smtClean="0"/>
              <a:t>JOHNTEX. </a:t>
            </a:r>
            <a:r>
              <a:rPr lang="cs-CZ" sz="2300" i="1" dirty="0"/>
              <a:t>Http://cs.wikipedia.org</a:t>
            </a:r>
            <a:r>
              <a:rPr lang="cs-CZ" sz="2300" dirty="0"/>
              <a:t> [online]. </a:t>
            </a:r>
            <a:r>
              <a:rPr lang="cs-CZ" sz="2300" dirty="0" smtClean="0"/>
              <a:t>8. 3. 2010 </a:t>
            </a:r>
            <a:r>
              <a:rPr lang="cs-CZ" sz="2300" dirty="0"/>
              <a:t>[cit. 2012-02-02]. </a:t>
            </a:r>
            <a:r>
              <a:rPr lang="cs-CZ" sz="2300" dirty="0" smtClean="0"/>
              <a:t>File:Man_sitting_under_beach_umbrella.JPG</a:t>
            </a:r>
            <a:r>
              <a:rPr lang="cs-CZ" sz="2300" dirty="0"/>
              <a:t>.</a:t>
            </a:r>
            <a:r>
              <a:rPr lang="cs-CZ" sz="2300" dirty="0" smtClean="0"/>
              <a:t> </a:t>
            </a:r>
            <a:r>
              <a:rPr lang="cs-CZ" sz="2300" dirty="0"/>
              <a:t>Dostupné z WWW</a:t>
            </a:r>
            <a:r>
              <a:rPr lang="cs-CZ" sz="2300" dirty="0" smtClean="0"/>
              <a:t>:</a:t>
            </a:r>
          </a:p>
          <a:p>
            <a:pPr marL="0" indent="0">
              <a:buNone/>
            </a:pPr>
            <a:r>
              <a:rPr lang="cs-CZ" sz="2300" dirty="0" smtClean="0"/>
              <a:t>      http</a:t>
            </a:r>
            <a:r>
              <a:rPr lang="cs-CZ" sz="2300" dirty="0"/>
              <a:t>://</a:t>
            </a:r>
            <a:r>
              <a:rPr lang="cs-CZ" sz="2300" dirty="0" smtClean="0"/>
              <a:t>commons.wikimedia.org/wiki/File:Man_sitting_under_beach_umbrella.JPG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/>
              <a:t>.      VALTER, Herbert. </a:t>
            </a:r>
            <a:r>
              <a:rPr lang="cs-CZ" sz="2300" i="1" dirty="0"/>
              <a:t>Http://</a:t>
            </a:r>
            <a:r>
              <a:rPr lang="cs-CZ" sz="2300" i="1" dirty="0" smtClean="0"/>
              <a:t>cs.wikimedia.org</a:t>
            </a:r>
            <a:r>
              <a:rPr lang="cs-CZ" sz="2300" dirty="0"/>
              <a:t> [online]. </a:t>
            </a:r>
            <a:r>
              <a:rPr lang="cs-CZ" sz="2300" dirty="0" smtClean="0"/>
              <a:t>6</a:t>
            </a:r>
            <a:r>
              <a:rPr lang="cs-CZ" sz="2300" dirty="0"/>
              <a:t>. </a:t>
            </a:r>
            <a:r>
              <a:rPr lang="cs-CZ" sz="2300" dirty="0" smtClean="0"/>
              <a:t>2. </a:t>
            </a:r>
            <a:r>
              <a:rPr lang="cs-CZ" sz="2300" dirty="0"/>
              <a:t>2006 [cit. 2012-02-02]. 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FileJoaquina_centro.JPG</a:t>
            </a:r>
            <a:r>
              <a:rPr lang="cs-CZ" sz="2300" dirty="0"/>
              <a:t>.</a:t>
            </a:r>
            <a:r>
              <a:rPr lang="cs-CZ" sz="2300" dirty="0" smtClean="0"/>
              <a:t> </a:t>
            </a:r>
            <a:r>
              <a:rPr lang="cs-CZ" sz="2300" dirty="0"/>
              <a:t>Dostupné z WWW</a:t>
            </a:r>
            <a:r>
              <a:rPr lang="cs-CZ" sz="2300" dirty="0" smtClean="0"/>
              <a:t>:</a:t>
            </a:r>
          </a:p>
          <a:p>
            <a:pPr marL="0" indent="0">
              <a:buNone/>
            </a:pPr>
            <a:r>
              <a:rPr lang="cs-CZ" sz="2300" dirty="0" smtClean="0"/>
              <a:t>     &lt;</a:t>
            </a:r>
            <a:r>
              <a:rPr lang="cs-CZ" sz="2300" dirty="0"/>
              <a:t>http://</a:t>
            </a:r>
            <a:r>
              <a:rPr lang="cs-CZ" sz="2300" dirty="0" smtClean="0"/>
              <a:t>commons.wikimedia.org/wiki/</a:t>
            </a:r>
            <a:r>
              <a:rPr lang="cs-CZ" sz="2300" dirty="0" err="1" smtClean="0"/>
              <a:t>File:Joaquina_centro.JPG</a:t>
            </a:r>
            <a:r>
              <a:rPr lang="cs-CZ" sz="2300" dirty="0"/>
              <a:t>.</a:t>
            </a: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r>
              <a:rPr lang="cs-CZ" sz="2300" dirty="0" smtClean="0"/>
              <a:t>NITOT. </a:t>
            </a:r>
            <a:r>
              <a:rPr lang="cs-CZ" sz="2300" i="1" dirty="0"/>
              <a:t>Http://cs.wikipedia.org</a:t>
            </a:r>
            <a:r>
              <a:rPr lang="cs-CZ" sz="2300" dirty="0"/>
              <a:t> [online]. </a:t>
            </a:r>
            <a:r>
              <a:rPr lang="cs-CZ" sz="2300" dirty="0" smtClean="0"/>
              <a:t>20. 6. 2005 </a:t>
            </a:r>
            <a:r>
              <a:rPr lang="cs-CZ" sz="2300" dirty="0"/>
              <a:t>[cit. 2012-02-02]. </a:t>
            </a:r>
            <a:r>
              <a:rPr lang="cs-CZ" sz="2300" dirty="0" smtClean="0"/>
              <a:t>File:Louvre-facade-est.jpg. </a:t>
            </a:r>
            <a:r>
              <a:rPr lang="cs-CZ" sz="2300" dirty="0"/>
              <a:t>Dostupné z WWW: </a:t>
            </a:r>
            <a:endParaRPr lang="cs-CZ" sz="2300" dirty="0" smtClean="0"/>
          </a:p>
          <a:p>
            <a:r>
              <a:rPr lang="cs-CZ" sz="2300" dirty="0"/>
              <a:t> </a:t>
            </a:r>
            <a:r>
              <a:rPr lang="cs-CZ" sz="2300" dirty="0" smtClean="0"/>
              <a:t>http</a:t>
            </a:r>
            <a:r>
              <a:rPr lang="cs-CZ" sz="2300" dirty="0"/>
              <a:t>://</a:t>
            </a:r>
            <a:r>
              <a:rPr lang="cs-CZ" sz="2300" dirty="0" smtClean="0"/>
              <a:t>upload.wikimedia.org/</a:t>
            </a:r>
            <a:r>
              <a:rPr lang="cs-CZ" sz="2300" dirty="0" err="1" smtClean="0"/>
              <a:t>wikipedia</a:t>
            </a:r>
            <a:r>
              <a:rPr lang="cs-CZ" sz="2300" dirty="0" smtClean="0"/>
              <a:t>/</a:t>
            </a:r>
            <a:r>
              <a:rPr lang="cs-CZ" sz="2300" dirty="0" err="1" smtClean="0"/>
              <a:t>commons</a:t>
            </a:r>
            <a:r>
              <a:rPr lang="cs-CZ" sz="2300" dirty="0" smtClean="0"/>
              <a:t>/7/73/Louvre-facade-est.jpg.</a:t>
            </a:r>
          </a:p>
          <a:p>
            <a:pPr marL="0" indent="0">
              <a:buNone/>
            </a:pPr>
            <a:endParaRPr lang="cs-CZ" sz="2300" dirty="0" smtClean="0"/>
          </a:p>
          <a:p>
            <a:r>
              <a:rPr lang="cs-CZ" sz="2300" dirty="0" smtClean="0"/>
              <a:t>SANDSTEIN,D. </a:t>
            </a:r>
            <a:r>
              <a:rPr lang="cs-CZ" sz="2300" i="1" dirty="0"/>
              <a:t>Http://cs.wikimedia.org</a:t>
            </a:r>
            <a:r>
              <a:rPr lang="cs-CZ" sz="2300" dirty="0"/>
              <a:t> [online]. </a:t>
            </a:r>
            <a:r>
              <a:rPr lang="cs-CZ" sz="2300" dirty="0" smtClean="0"/>
              <a:t>18. 11. </a:t>
            </a:r>
            <a:r>
              <a:rPr lang="cs-CZ" sz="2300" dirty="0"/>
              <a:t>2006 [cit. 2012-02-02]. File</a:t>
            </a:r>
            <a:r>
              <a:rPr lang="cs-CZ" sz="2300" dirty="0" smtClean="0"/>
              <a:t>: </a:t>
            </a:r>
            <a:r>
              <a:rPr lang="cs-CZ" sz="2300" dirty="0" err="1" smtClean="0"/>
              <a:t>Child</a:t>
            </a:r>
            <a:r>
              <a:rPr lang="cs-CZ" sz="2300" dirty="0" smtClean="0"/>
              <a:t> in </a:t>
            </a:r>
            <a:r>
              <a:rPr lang="cs-CZ" sz="2300" dirty="0" err="1" smtClean="0"/>
              <a:t>swiming</a:t>
            </a:r>
            <a:r>
              <a:rPr lang="cs-CZ" sz="2300" dirty="0" smtClean="0"/>
              <a:t> </a:t>
            </a:r>
            <a:r>
              <a:rPr lang="cs-CZ" sz="2300" dirty="0" err="1" smtClean="0"/>
              <a:t>pool.jpgf</a:t>
            </a:r>
            <a:r>
              <a:rPr lang="cs-CZ" sz="2300" dirty="0"/>
              <a:t>. Dostupné z WWW: </a:t>
            </a:r>
            <a:endParaRPr lang="cs-CZ" sz="2300" dirty="0" smtClean="0"/>
          </a:p>
          <a:p>
            <a:r>
              <a:rPr lang="cs-CZ" sz="2300" dirty="0" smtClean="0"/>
              <a:t>&lt;</a:t>
            </a:r>
            <a:r>
              <a:rPr lang="cs-CZ" sz="2300" dirty="0"/>
              <a:t>http://</a:t>
            </a:r>
            <a:r>
              <a:rPr lang="cs-CZ" sz="2300" dirty="0" smtClean="0"/>
              <a:t>commons.wikimedia.org/wiki/</a:t>
            </a:r>
            <a:r>
              <a:rPr lang="cs-CZ" sz="2300" dirty="0" err="1" smtClean="0"/>
              <a:t>File:Child_in_swimming_pool.jpg</a:t>
            </a:r>
            <a:r>
              <a:rPr lang="cs-CZ" sz="2300" dirty="0"/>
              <a:t>.</a:t>
            </a:r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 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endParaRPr lang="cs-CZ" sz="1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6634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265</TotalTime>
  <Words>470</Words>
  <Application>Microsoft Office PowerPoint</Application>
  <PresentationFormat>Předvádění na obrazovce (4:3)</PresentationFormat>
  <Paragraphs>124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Exekutivní</vt:lpstr>
      <vt:lpstr>HOLIDAY</vt:lpstr>
      <vt:lpstr>Prezentace aplikace PowerPoint</vt:lpstr>
      <vt:lpstr>ANOTACE</vt:lpstr>
      <vt:lpstr>The best or the worst?</vt:lpstr>
      <vt:lpstr>NEW  WORDS</vt:lpstr>
      <vt:lpstr>CAMPING</vt:lpstr>
      <vt:lpstr>On the beach</vt:lpstr>
      <vt:lpstr>Shopping</vt:lpstr>
      <vt:lpstr>Visiting castles</vt:lpstr>
      <vt:lpstr>Visiting a museum</vt:lpstr>
      <vt:lpstr>PETER</vt:lpstr>
      <vt:lpstr>PEGGY</vt:lpstr>
      <vt:lpstr>EVA</vt:lpstr>
      <vt:lpstr>TOM</vt:lpstr>
      <vt:lpstr>MATCH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DREAM  HOLIDAY</dc:title>
  <dc:creator>H.Kolackova</dc:creator>
  <cp:lastModifiedBy>H Koláčková</cp:lastModifiedBy>
  <cp:revision>30</cp:revision>
  <dcterms:created xsi:type="dcterms:W3CDTF">2012-01-02T09:09:00Z</dcterms:created>
  <dcterms:modified xsi:type="dcterms:W3CDTF">2012-05-29T13:07:08Z</dcterms:modified>
</cp:coreProperties>
</file>