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7" r:id="rId3"/>
    <p:sldId id="268" r:id="rId4"/>
    <p:sldId id="257" r:id="rId5"/>
    <p:sldId id="265" r:id="rId6"/>
    <p:sldId id="258" r:id="rId7"/>
    <p:sldId id="259" r:id="rId8"/>
    <p:sldId id="260" r:id="rId9"/>
    <p:sldId id="262" r:id="rId10"/>
    <p:sldId id="269" r:id="rId11"/>
    <p:sldId id="263" r:id="rId12"/>
    <p:sldId id="270" r:id="rId13"/>
    <p:sldId id="264" r:id="rId14"/>
    <p:sldId id="266" r:id="rId15"/>
    <p:sldId id="271" r:id="rId16"/>
    <p:sldId id="26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31CFDEC8-2BEC-471E-BA56-0717398368A2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03769A5-5705-40D1-BAB5-F83BDD79B714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FDEC8-2BEC-471E-BA56-0717398368A2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9A5-5705-40D1-BAB5-F83BDD79B7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FDEC8-2BEC-471E-BA56-0717398368A2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9A5-5705-40D1-BAB5-F83BDD79B7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FDEC8-2BEC-471E-BA56-0717398368A2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9A5-5705-40D1-BAB5-F83BDD79B7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FDEC8-2BEC-471E-BA56-0717398368A2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9A5-5705-40D1-BAB5-F83BDD79B7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FDEC8-2BEC-471E-BA56-0717398368A2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9A5-5705-40D1-BAB5-F83BDD79B7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FDEC8-2BEC-471E-BA56-0717398368A2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9A5-5705-40D1-BAB5-F83BDD79B7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FDEC8-2BEC-471E-BA56-0717398368A2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9A5-5705-40D1-BAB5-F83BDD79B7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FDEC8-2BEC-471E-BA56-0717398368A2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9A5-5705-40D1-BAB5-F83BDD79B7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FDEC8-2BEC-471E-BA56-0717398368A2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9A5-5705-40D1-BAB5-F83BDD79B7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FDEC8-2BEC-471E-BA56-0717398368A2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9A5-5705-40D1-BAB5-F83BDD79B7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31CFDEC8-2BEC-471E-BA56-0717398368A2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03769A5-5705-40D1-BAB5-F83BDD79B71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MY  FAMILY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My </a:t>
            </a:r>
            <a:r>
              <a:rPr lang="cs-CZ" dirty="0" err="1" smtClean="0"/>
              <a:t>Secret</a:t>
            </a:r>
            <a:r>
              <a:rPr lang="cs-CZ" dirty="0" smtClean="0"/>
              <a:t> </a:t>
            </a:r>
            <a:r>
              <a:rPr lang="cs-CZ" dirty="0" err="1"/>
              <a:t>D</a:t>
            </a:r>
            <a:r>
              <a:rPr lang="cs-CZ" dirty="0" err="1" smtClean="0"/>
              <a:t>iary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1933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err="1" smtClean="0"/>
              <a:t>N´t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ZÁKLADNÍ ŠKOLA SLOVAN, KROMĚŘÍŽ, PŘÍSPĚVKOVÁ ORGANIZACE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ZEYEROVA 3354, 767 01 KROMĚŘÍŽ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projekt v rámci vzdělávacího programu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VZDĚLÁNÍ PRO KONKURENCESCHOPNOST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ŠABLONA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ČÍSLO: III/2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NÁZEV:  INOVACE A ZKVALITNĚNÍ VÝUKY PROSTŘEDNICTVÍM ICT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PŘEDMĚT: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ANGLIČTINA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ROČNÍK: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IV. 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TÉMA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:  MY FAMILY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AUTOR: MGR. HANA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KOLÁČKOVÁ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DATUM VYTVOŘENÍ: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6. 1. 2012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/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4800" b="1" dirty="0">
                <a:solidFill>
                  <a:srgbClr val="C00000"/>
                </a:solidFill>
              </a:rPr>
              <a:t> </a:t>
            </a:r>
            <a:r>
              <a:rPr lang="cs-CZ" sz="4800" b="1" dirty="0" smtClean="0">
                <a:solidFill>
                  <a:srgbClr val="C00000"/>
                </a:solidFill>
              </a:rPr>
              <a:t>VY_32_INOVACE_47_HK</a:t>
            </a:r>
            <a:endParaRPr lang="cs-CZ" sz="4800" b="1" dirty="0">
              <a:solidFill>
                <a:srgbClr val="C00000"/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/>
          <a:srcRect/>
          <a:stretch>
            <a:fillRect/>
          </a:stretch>
        </p:blipFill>
        <p:spPr bwMode="auto">
          <a:xfrm>
            <a:off x="468313" y="333375"/>
            <a:ext cx="8207375" cy="1079500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2654"/>
            <a:ext cx="8207375" cy="122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649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424935" cy="4752951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Prezentace je vytvořena jako doplněk k učivu  gramatického jevu přítomného času prostého                  a základních sloves, zařazeného do 4. ročníku angličtiny.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400" u="sng" dirty="0" smtClean="0"/>
              <a:t>V rámci prezentace se žáci seznámí:</a:t>
            </a:r>
            <a:endParaRPr lang="cs-CZ" sz="2400" u="sng" dirty="0"/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sz="2000" dirty="0" smtClean="0"/>
              <a:t>- </a:t>
            </a:r>
            <a:r>
              <a:rPr lang="cs-CZ" sz="2000" dirty="0"/>
              <a:t>S </a:t>
            </a:r>
            <a:r>
              <a:rPr lang="cs-CZ" sz="2000" dirty="0" smtClean="0"/>
              <a:t>charakteristikami členů rodiny.</a:t>
            </a:r>
            <a:endParaRPr lang="cs-CZ" sz="2000" dirty="0"/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sz="2000" dirty="0" smtClean="0"/>
              <a:t>- Se zájmy a zvyky rodinných příslušníků.</a:t>
            </a:r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sz="2000" dirty="0" smtClean="0"/>
              <a:t>- Se správným použitím výrazu </a:t>
            </a:r>
            <a:r>
              <a:rPr lang="cs-CZ" sz="2000" dirty="0" err="1" smtClean="0"/>
              <a:t>can</a:t>
            </a:r>
            <a:r>
              <a:rPr lang="cs-CZ" sz="2000" dirty="0" smtClean="0"/>
              <a:t>/ </a:t>
            </a:r>
            <a:r>
              <a:rPr lang="cs-CZ" sz="2000" dirty="0" err="1" smtClean="0"/>
              <a:t>can</a:t>
            </a:r>
            <a:r>
              <a:rPr lang="cs-CZ" sz="2000" dirty="0" smtClean="0"/>
              <a:t> not.</a:t>
            </a:r>
            <a:endParaRPr lang="cs-CZ" sz="2000" dirty="0"/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2000" dirty="0" smtClean="0"/>
              <a:t>- S tvořením jednoduché otázky a odpovědi.</a:t>
            </a:r>
          </a:p>
          <a:p>
            <a:pPr indent="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       </a:t>
            </a:r>
            <a:r>
              <a:rPr lang="cs-CZ" sz="2000" u="sng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000" b="1" u="sng" dirty="0" smtClean="0">
                <a:solidFill>
                  <a:schemeClr val="accent1">
                    <a:lumMod val="50000"/>
                  </a:schemeClr>
                </a:solidFill>
              </a:rPr>
              <a:t>Zkušenosti </a:t>
            </a:r>
            <a:r>
              <a:rPr lang="cs-CZ" sz="2000" b="1" u="sng" dirty="0" smtClean="0">
                <a:solidFill>
                  <a:schemeClr val="accent1">
                    <a:lumMod val="50000"/>
                  </a:schemeClr>
                </a:solidFill>
              </a:rPr>
              <a:t>z pilotování</a:t>
            </a:r>
            <a:r>
              <a:rPr lang="cs-CZ" sz="2000" u="sng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</a:p>
          <a:p>
            <a:pPr marL="342900" indent="-342900">
              <a:buClr>
                <a:schemeClr val="tx1">
                  <a:shade val="95000"/>
                </a:schemeClr>
              </a:buClr>
              <a:buFont typeface="Arial" pitchFamily="34" charset="0"/>
              <a:buChar char="•"/>
              <a:defRPr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Na všechny otázky k danému tématu odpověděli žáci správně</a:t>
            </a:r>
          </a:p>
          <a:p>
            <a:pPr marL="342900" indent="-342900">
              <a:buClr>
                <a:schemeClr val="tx1">
                  <a:shade val="95000"/>
                </a:schemeClr>
              </a:buClr>
              <a:buFont typeface="Arial" pitchFamily="34" charset="0"/>
              <a:buChar char="•"/>
              <a:defRPr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Bez problémů také doplnili výraz  </a:t>
            </a:r>
            <a:r>
              <a:rPr lang="cs-CZ" sz="2000" dirty="0" err="1" smtClean="0">
                <a:solidFill>
                  <a:schemeClr val="accent1">
                    <a:lumMod val="50000"/>
                  </a:schemeClr>
                </a:solidFill>
              </a:rPr>
              <a:t>can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 / </a:t>
            </a:r>
            <a:r>
              <a:rPr lang="cs-CZ" sz="2000" dirty="0" err="1" smtClean="0">
                <a:solidFill>
                  <a:schemeClr val="accent1">
                    <a:lumMod val="50000"/>
                  </a:schemeClr>
                </a:solidFill>
              </a:rPr>
              <a:t>can´t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 do vět</a:t>
            </a:r>
          </a:p>
          <a:p>
            <a:pPr marL="342900" indent="-342900">
              <a:buClr>
                <a:schemeClr val="tx1">
                  <a:shade val="95000"/>
                </a:schemeClr>
              </a:buClr>
              <a:buFont typeface="Arial" pitchFamily="34" charset="0"/>
              <a:buChar char="•"/>
              <a:defRPr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V doplňovacím cvičení použili i jinou slovní zásobu než jim byla nabízena    v textu.</a:t>
            </a:r>
          </a:p>
          <a:p>
            <a:pPr marL="342900" indent="-342900">
              <a:buClr>
                <a:schemeClr val="tx1">
                  <a:shade val="95000"/>
                </a:schemeClr>
              </a:buClr>
              <a:buFont typeface="Arial" pitchFamily="34" charset="0"/>
              <a:buChar char="•"/>
              <a:defRPr/>
            </a:pPr>
            <a:endParaRPr lang="cs-CZ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Clr>
                <a:schemeClr val="tx1">
                  <a:shade val="95000"/>
                </a:schemeClr>
              </a:buClr>
              <a:buFont typeface="Arial" pitchFamily="34" charset="0"/>
              <a:buChar char="•"/>
              <a:defRPr/>
            </a:pPr>
            <a:endParaRPr lang="cs-CZ" sz="2000" u="sng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Clr>
                <a:schemeClr val="tx1">
                  <a:shade val="95000"/>
                </a:schemeClr>
              </a:buClr>
              <a:buFont typeface="Arial" pitchFamily="34" charset="0"/>
              <a:buChar char="•"/>
              <a:defRPr/>
            </a:pPr>
            <a:endParaRPr lang="cs-CZ" sz="2000" u="sng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825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Lucy´s</a:t>
            </a:r>
            <a:r>
              <a:rPr lang="cs-CZ" dirty="0" smtClean="0"/>
              <a:t> </a:t>
            </a:r>
            <a:r>
              <a:rPr lang="cs-CZ" dirty="0" err="1" smtClean="0"/>
              <a:t>Diary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Name</a:t>
            </a:r>
            <a:r>
              <a:rPr lang="cs-CZ" dirty="0" smtClean="0"/>
              <a:t>: Lucy Fox</a:t>
            </a:r>
            <a:br>
              <a:rPr lang="cs-CZ" dirty="0" smtClean="0"/>
            </a:br>
            <a:r>
              <a:rPr lang="cs-CZ" dirty="0" smtClean="0"/>
              <a:t>   Age: </a:t>
            </a:r>
            <a:r>
              <a:rPr lang="cs-CZ" dirty="0" err="1" smtClean="0"/>
              <a:t>eleven</a:t>
            </a:r>
            <a:endParaRPr lang="cs-CZ" dirty="0" smtClean="0"/>
          </a:p>
          <a:p>
            <a:endParaRPr lang="cs-CZ" dirty="0"/>
          </a:p>
          <a:p>
            <a:pPr indent="0">
              <a:buNone/>
            </a:pP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Kroměříž. Her </a:t>
            </a:r>
            <a:r>
              <a:rPr lang="cs-CZ" dirty="0" err="1" smtClean="0"/>
              <a:t>birthday´s</a:t>
            </a:r>
            <a:endParaRPr lang="cs-CZ" dirty="0" smtClean="0"/>
          </a:p>
          <a:p>
            <a:pPr indent="0">
              <a:buNone/>
            </a:pPr>
            <a:r>
              <a:rPr lang="cs-CZ" dirty="0"/>
              <a:t>o</a:t>
            </a:r>
            <a:r>
              <a:rPr lang="cs-CZ" dirty="0" smtClean="0"/>
              <a:t>n 2nd </a:t>
            </a:r>
            <a:r>
              <a:rPr lang="cs-CZ" dirty="0" err="1" smtClean="0"/>
              <a:t>February</a:t>
            </a:r>
            <a:r>
              <a:rPr lang="cs-CZ" dirty="0" smtClean="0"/>
              <a:t>. </a:t>
            </a:r>
            <a:r>
              <a:rPr lang="cs-CZ" dirty="0" err="1" smtClean="0"/>
              <a:t>She´s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</a:p>
          <a:p>
            <a:pPr indent="0">
              <a:buNone/>
            </a:pPr>
            <a:r>
              <a:rPr lang="cs-CZ" dirty="0" smtClean="0"/>
              <a:t>Brother Tom.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speak</a:t>
            </a:r>
            <a:endParaRPr lang="cs-CZ" dirty="0" smtClean="0"/>
          </a:p>
          <a:p>
            <a:pPr indent="0">
              <a:buNone/>
            </a:pPr>
            <a:r>
              <a:rPr lang="cs-CZ" dirty="0" err="1" smtClean="0"/>
              <a:t>English</a:t>
            </a:r>
            <a:r>
              <a:rPr lang="cs-CZ" dirty="0" smtClean="0"/>
              <a:t>.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likes</a:t>
            </a:r>
            <a:r>
              <a:rPr lang="cs-CZ" dirty="0" smtClean="0"/>
              <a:t> </a:t>
            </a:r>
            <a:r>
              <a:rPr lang="cs-CZ" dirty="0" err="1" smtClean="0"/>
              <a:t>listening</a:t>
            </a:r>
            <a:r>
              <a:rPr lang="cs-CZ" dirty="0" smtClean="0"/>
              <a:t> to music.</a:t>
            </a:r>
          </a:p>
          <a:p>
            <a:pPr indent="0">
              <a:buNone/>
            </a:pPr>
            <a:endParaRPr lang="cs-CZ" dirty="0" smtClean="0"/>
          </a:p>
        </p:txBody>
      </p:sp>
      <p:pic>
        <p:nvPicPr>
          <p:cNvPr id="1029" name="Picture 5" descr="C:\Users\hkolackova\AppData\Local\Microsoft\Windows\Temporary Internet Files\Content.IE5\38OAYQUA\MP90042259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988840"/>
            <a:ext cx="2564904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847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Family</a:t>
            </a:r>
            <a:r>
              <a:rPr lang="cs-CZ" dirty="0"/>
              <a:t> </a:t>
            </a:r>
            <a:r>
              <a:rPr lang="cs-CZ" dirty="0" err="1"/>
              <a:t>members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Mother</a:t>
            </a: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r>
              <a:rPr lang="cs-CZ" dirty="0"/>
              <a:t>My </a:t>
            </a:r>
            <a:r>
              <a:rPr lang="cs-CZ" dirty="0" err="1"/>
              <a:t>mum´s</a:t>
            </a:r>
            <a:r>
              <a:rPr lang="cs-CZ" dirty="0"/>
              <a:t> </a:t>
            </a:r>
            <a:r>
              <a:rPr lang="cs-CZ" dirty="0" err="1"/>
              <a:t>name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Eva. </a:t>
            </a:r>
            <a:r>
              <a:rPr lang="cs-CZ" dirty="0" err="1"/>
              <a:t>She´s</a:t>
            </a:r>
            <a:r>
              <a:rPr lang="cs-CZ" dirty="0"/>
              <a:t> 35 and </a:t>
            </a:r>
            <a:r>
              <a:rPr lang="cs-CZ" dirty="0" err="1"/>
              <a:t>she´s</a:t>
            </a:r>
            <a:r>
              <a:rPr lang="cs-CZ" dirty="0"/>
              <a:t> a music </a:t>
            </a:r>
            <a:r>
              <a:rPr lang="cs-CZ" dirty="0" err="1"/>
              <a:t>teacher</a:t>
            </a:r>
            <a:r>
              <a:rPr lang="cs-CZ" dirty="0"/>
              <a:t>. </a:t>
            </a:r>
            <a:r>
              <a:rPr lang="cs-CZ" dirty="0" err="1"/>
              <a:t>She</a:t>
            </a:r>
            <a:r>
              <a:rPr lang="cs-CZ" dirty="0"/>
              <a:t> </a:t>
            </a:r>
            <a:r>
              <a:rPr lang="cs-CZ" dirty="0" err="1"/>
              <a:t>can</a:t>
            </a:r>
            <a:r>
              <a:rPr lang="cs-CZ" dirty="0"/>
              <a:t> play </a:t>
            </a:r>
            <a:r>
              <a:rPr lang="cs-CZ" dirty="0" err="1"/>
              <a:t>the</a:t>
            </a:r>
            <a:r>
              <a:rPr lang="cs-CZ" dirty="0"/>
              <a:t> piano. </a:t>
            </a:r>
            <a:r>
              <a:rPr lang="cs-CZ" dirty="0" err="1"/>
              <a:t>She´s</a:t>
            </a:r>
            <a:r>
              <a:rPr lang="cs-CZ" dirty="0"/>
              <a:t> very </a:t>
            </a:r>
            <a:r>
              <a:rPr lang="cs-CZ" dirty="0" err="1" smtClean="0"/>
              <a:t>caring</a:t>
            </a:r>
            <a:r>
              <a:rPr lang="cs-CZ" dirty="0" smtClean="0"/>
              <a:t>. </a:t>
            </a:r>
          </a:p>
          <a:p>
            <a:pPr indent="0">
              <a:buNone/>
            </a:pP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/>
              <a:t>is</a:t>
            </a:r>
            <a:r>
              <a:rPr lang="cs-CZ" dirty="0"/>
              <a:t> her </a:t>
            </a:r>
            <a:r>
              <a:rPr lang="cs-CZ" dirty="0" err="1"/>
              <a:t>photo</a:t>
            </a:r>
            <a:r>
              <a:rPr lang="cs-CZ" dirty="0"/>
              <a:t>:</a:t>
            </a:r>
          </a:p>
          <a:p>
            <a:endParaRPr lang="cs-CZ" dirty="0"/>
          </a:p>
        </p:txBody>
      </p:sp>
      <p:pic>
        <p:nvPicPr>
          <p:cNvPr id="2052" name="Picture 4" descr="C:\Users\hkolackova\AppData\Local\Microsoft\Windows\Temporary Internet Files\Content.IE5\XA4QLDP0\MP90040977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598972"/>
            <a:ext cx="4320480" cy="291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65205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Father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my </a:t>
            </a:r>
            <a:r>
              <a:rPr lang="cs-CZ" dirty="0" err="1" smtClean="0"/>
              <a:t>dad</a:t>
            </a:r>
            <a:r>
              <a:rPr lang="cs-CZ" dirty="0" smtClean="0"/>
              <a:t>, John. </a:t>
            </a:r>
            <a:r>
              <a:rPr lang="cs-CZ" dirty="0" err="1" smtClean="0"/>
              <a:t>He´s</a:t>
            </a:r>
            <a:r>
              <a:rPr lang="cs-CZ" dirty="0" smtClean="0"/>
              <a:t>  38 and </a:t>
            </a:r>
            <a:r>
              <a:rPr lang="cs-CZ" dirty="0" err="1" smtClean="0"/>
              <a:t>he´s</a:t>
            </a:r>
            <a:r>
              <a:rPr lang="cs-CZ" dirty="0" smtClean="0"/>
              <a:t> a </a:t>
            </a:r>
            <a:r>
              <a:rPr lang="cs-CZ" dirty="0" err="1" smtClean="0"/>
              <a:t>teacher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Maths</a:t>
            </a:r>
            <a:r>
              <a:rPr lang="cs-CZ" dirty="0" smtClean="0"/>
              <a:t>. He </a:t>
            </a:r>
            <a:r>
              <a:rPr lang="cs-CZ" dirty="0" err="1" smtClean="0"/>
              <a:t>can</a:t>
            </a:r>
            <a:r>
              <a:rPr lang="cs-CZ" dirty="0" smtClean="0"/>
              <a:t> spek </a:t>
            </a:r>
            <a:r>
              <a:rPr lang="cs-CZ" dirty="0" err="1" smtClean="0"/>
              <a:t>French</a:t>
            </a:r>
            <a:r>
              <a:rPr lang="cs-CZ" dirty="0" smtClean="0"/>
              <a:t>. He </a:t>
            </a:r>
            <a:r>
              <a:rPr lang="cs-CZ" dirty="0" err="1" smtClean="0"/>
              <a:t>is</a:t>
            </a:r>
            <a:r>
              <a:rPr lang="cs-CZ" dirty="0" smtClean="0"/>
              <a:t> very </a:t>
            </a:r>
            <a:r>
              <a:rPr lang="cs-CZ" dirty="0" err="1" smtClean="0"/>
              <a:t>clever</a:t>
            </a:r>
            <a:r>
              <a:rPr lang="cs-CZ" dirty="0" smtClean="0"/>
              <a:t>.</a:t>
            </a:r>
          </a:p>
          <a:p>
            <a:pPr indent="0">
              <a:buNone/>
            </a:pPr>
            <a:r>
              <a:rPr lang="cs-CZ" dirty="0" err="1" smtClean="0"/>
              <a:t>This´s</a:t>
            </a:r>
            <a:r>
              <a:rPr lang="cs-CZ" dirty="0" smtClean="0"/>
              <a:t> his </a:t>
            </a:r>
            <a:r>
              <a:rPr lang="cs-CZ" dirty="0" err="1" smtClean="0"/>
              <a:t>photo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3075" name="Picture 3" descr="C:\Users\hkolackova\AppData\Local\Microsoft\Windows\Temporary Internet Files\Content.IE5\XUXJTYN8\MP90040904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681536"/>
            <a:ext cx="3888432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942887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Brother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Tom </a:t>
            </a:r>
            <a:r>
              <a:rPr lang="cs-CZ" dirty="0" err="1" smtClean="0"/>
              <a:t>is</a:t>
            </a:r>
            <a:r>
              <a:rPr lang="cs-CZ" dirty="0" smtClean="0"/>
              <a:t> my </a:t>
            </a:r>
            <a:r>
              <a:rPr lang="cs-CZ" dirty="0" err="1" smtClean="0"/>
              <a:t>brother</a:t>
            </a:r>
            <a:r>
              <a:rPr lang="cs-CZ" dirty="0" smtClean="0"/>
              <a:t>. </a:t>
            </a:r>
            <a:r>
              <a:rPr lang="cs-CZ" dirty="0" err="1" smtClean="0"/>
              <a:t>He´s</a:t>
            </a:r>
            <a:r>
              <a:rPr lang="cs-CZ" dirty="0" smtClean="0"/>
              <a:t> 7 and he´ s very </a:t>
            </a:r>
            <a:r>
              <a:rPr lang="cs-CZ" dirty="0" err="1" smtClean="0"/>
              <a:t>naughty</a:t>
            </a:r>
            <a:r>
              <a:rPr lang="cs-CZ" dirty="0" smtClean="0"/>
              <a:t>. </a:t>
            </a:r>
            <a:r>
              <a:rPr lang="cs-CZ" dirty="0" err="1" smtClean="0"/>
              <a:t>Sometimes</a:t>
            </a:r>
            <a:r>
              <a:rPr lang="cs-CZ" dirty="0" smtClean="0"/>
              <a:t> 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sweet</a:t>
            </a:r>
            <a:r>
              <a:rPr lang="cs-CZ" dirty="0" smtClean="0"/>
              <a:t>, but very </a:t>
            </a:r>
            <a:r>
              <a:rPr lang="cs-CZ" dirty="0" err="1" smtClean="0"/>
              <a:t>often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very </a:t>
            </a:r>
            <a:r>
              <a:rPr lang="cs-CZ" dirty="0" err="1" smtClean="0"/>
              <a:t>noisy</a:t>
            </a:r>
            <a:r>
              <a:rPr lang="cs-CZ" dirty="0" smtClean="0"/>
              <a:t>. </a:t>
            </a:r>
            <a:r>
              <a:rPr lang="cs-CZ" dirty="0" err="1" smtClean="0"/>
              <a:t>Playing</a:t>
            </a:r>
            <a:r>
              <a:rPr lang="cs-CZ" dirty="0" smtClean="0"/>
              <a:t>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games</a:t>
            </a:r>
            <a:r>
              <a:rPr lang="cs-CZ" dirty="0" smtClean="0"/>
              <a:t> and </a:t>
            </a:r>
            <a:r>
              <a:rPr lang="cs-CZ" dirty="0" err="1" smtClean="0"/>
              <a:t>drawing</a:t>
            </a:r>
            <a:r>
              <a:rPr lang="cs-CZ" dirty="0" smtClean="0"/>
              <a:t> are his </a:t>
            </a:r>
            <a:r>
              <a:rPr lang="cs-CZ" dirty="0" err="1" smtClean="0"/>
              <a:t>hobbies</a:t>
            </a:r>
            <a:r>
              <a:rPr lang="cs-CZ" dirty="0" smtClean="0"/>
              <a:t>.</a:t>
            </a:r>
          </a:p>
          <a:p>
            <a:pPr indent="0">
              <a:buNone/>
            </a:pPr>
            <a:endParaRPr lang="cs-CZ" dirty="0"/>
          </a:p>
        </p:txBody>
      </p:sp>
      <p:pic>
        <p:nvPicPr>
          <p:cNvPr id="4098" name="Picture 2" descr="C:\Users\hkolackova\AppData\Local\Microsoft\Windows\Temporary Internet Files\Content.IE5\TBW76G51\MP90042228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996952"/>
            <a:ext cx="460851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333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Grandma</a:t>
            </a:r>
            <a:r>
              <a:rPr lang="cs-CZ" dirty="0" smtClean="0"/>
              <a:t> and </a:t>
            </a:r>
            <a:r>
              <a:rPr lang="cs-CZ" dirty="0" err="1" smtClean="0"/>
              <a:t>grandpa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Ann </a:t>
            </a:r>
            <a:r>
              <a:rPr lang="cs-CZ" dirty="0" err="1" smtClean="0"/>
              <a:t>is</a:t>
            </a:r>
            <a:r>
              <a:rPr lang="cs-CZ" dirty="0" smtClean="0"/>
              <a:t> my </a:t>
            </a:r>
            <a:r>
              <a:rPr lang="cs-CZ" dirty="0" err="1" smtClean="0"/>
              <a:t>grandma</a:t>
            </a:r>
            <a:r>
              <a:rPr lang="cs-CZ" dirty="0" smtClean="0"/>
              <a:t>. </a:t>
            </a:r>
            <a:r>
              <a:rPr lang="cs-CZ" dirty="0" err="1" smtClean="0"/>
              <a:t>She´s</a:t>
            </a:r>
            <a:r>
              <a:rPr lang="cs-CZ" dirty="0" smtClean="0"/>
              <a:t> 70 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. </a:t>
            </a:r>
            <a:r>
              <a:rPr lang="cs-CZ" dirty="0" err="1" smtClean="0"/>
              <a:t>She´s</a:t>
            </a:r>
            <a:r>
              <a:rPr lang="cs-CZ" dirty="0" smtClean="0"/>
              <a:t> </a:t>
            </a:r>
            <a:r>
              <a:rPr lang="cs-CZ" dirty="0" err="1" smtClean="0"/>
              <a:t>kind</a:t>
            </a:r>
            <a:r>
              <a:rPr lang="cs-CZ" dirty="0" smtClean="0"/>
              <a:t> and </a:t>
            </a:r>
            <a:r>
              <a:rPr lang="cs-CZ" dirty="0" err="1" smtClean="0"/>
              <a:t>friendly</a:t>
            </a:r>
            <a:r>
              <a:rPr lang="cs-CZ" dirty="0" smtClean="0"/>
              <a:t>.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make </a:t>
            </a:r>
            <a:r>
              <a:rPr lang="cs-CZ" dirty="0" err="1" smtClean="0"/>
              <a:t>biscuits</a:t>
            </a:r>
            <a:r>
              <a:rPr lang="cs-CZ" dirty="0" smtClean="0"/>
              <a:t>, but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often</a:t>
            </a:r>
            <a:r>
              <a:rPr lang="cs-CZ" dirty="0" smtClean="0"/>
              <a:t> </a:t>
            </a:r>
            <a:r>
              <a:rPr lang="cs-CZ" dirty="0" err="1" smtClean="0"/>
              <a:t>burns</a:t>
            </a:r>
            <a:r>
              <a:rPr lang="cs-CZ" dirty="0" smtClean="0"/>
              <a:t> </a:t>
            </a:r>
            <a:r>
              <a:rPr lang="cs-CZ" dirty="0" err="1" smtClean="0"/>
              <a:t>them</a:t>
            </a:r>
            <a:r>
              <a:rPr lang="cs-CZ" dirty="0" smtClean="0"/>
              <a:t>.</a:t>
            </a:r>
          </a:p>
          <a:p>
            <a:r>
              <a:rPr lang="cs-CZ" dirty="0" smtClean="0"/>
              <a:t>Ben </a:t>
            </a:r>
            <a:r>
              <a:rPr lang="cs-CZ" dirty="0" err="1" smtClean="0"/>
              <a:t>is</a:t>
            </a:r>
            <a:r>
              <a:rPr lang="cs-CZ" dirty="0" smtClean="0"/>
              <a:t> my </a:t>
            </a:r>
            <a:r>
              <a:rPr lang="cs-CZ" dirty="0" err="1" smtClean="0"/>
              <a:t>grandpa</a:t>
            </a:r>
            <a:r>
              <a:rPr lang="cs-CZ" dirty="0" smtClean="0"/>
              <a:t>. </a:t>
            </a:r>
            <a:r>
              <a:rPr lang="cs-CZ" dirty="0" err="1" smtClean="0"/>
              <a:t>He´s</a:t>
            </a:r>
            <a:r>
              <a:rPr lang="cs-CZ" dirty="0" smtClean="0"/>
              <a:t> 72. </a:t>
            </a:r>
            <a:r>
              <a:rPr lang="cs-CZ" dirty="0" err="1" smtClean="0"/>
              <a:t>He´s</a:t>
            </a:r>
            <a:r>
              <a:rPr lang="cs-CZ" dirty="0" smtClean="0"/>
              <a:t> </a:t>
            </a:r>
            <a:r>
              <a:rPr lang="cs-CZ" dirty="0" err="1" smtClean="0"/>
              <a:t>really</a:t>
            </a:r>
            <a:r>
              <a:rPr lang="cs-CZ" dirty="0" smtClean="0"/>
              <a:t> </a:t>
            </a:r>
            <a:r>
              <a:rPr lang="cs-CZ" dirty="0" err="1" smtClean="0"/>
              <a:t>funny</a:t>
            </a:r>
            <a:r>
              <a:rPr lang="cs-CZ" dirty="0" smtClean="0"/>
              <a:t>. He </a:t>
            </a:r>
            <a:r>
              <a:rPr lang="cs-CZ" dirty="0" err="1" smtClean="0"/>
              <a:t>likes</a:t>
            </a:r>
            <a:r>
              <a:rPr lang="cs-CZ" dirty="0" smtClean="0"/>
              <a:t> </a:t>
            </a:r>
            <a:r>
              <a:rPr lang="cs-CZ" dirty="0" err="1" smtClean="0"/>
              <a:t>swimming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pPr indent="0">
              <a:buNone/>
            </a:pPr>
            <a:endParaRPr lang="cs-CZ" dirty="0"/>
          </a:p>
        </p:txBody>
      </p:sp>
      <p:pic>
        <p:nvPicPr>
          <p:cNvPr id="5122" name="Picture 2" descr="C:\Users\hkolackova\AppData\Local\Microsoft\Windows\Temporary Internet Files\Content.IE5\SF8XI4E7\MP90043086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39986"/>
            <a:ext cx="3533441" cy="2354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hkolackova\AppData\Local\Microsoft\Windows\Temporary Internet Files\Content.IE5\6O1YWS52\MP90040261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362" y="4027490"/>
            <a:ext cx="3644078" cy="247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986455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Read</a:t>
            </a:r>
            <a:r>
              <a:rPr lang="cs-CZ" dirty="0" smtClean="0"/>
              <a:t> </a:t>
            </a:r>
            <a:r>
              <a:rPr lang="cs-CZ" dirty="0" err="1" smtClean="0"/>
              <a:t>Lucy´s</a:t>
            </a:r>
            <a:r>
              <a:rPr lang="cs-CZ" dirty="0" smtClean="0"/>
              <a:t> </a:t>
            </a:r>
            <a:r>
              <a:rPr lang="cs-CZ" dirty="0" err="1" smtClean="0"/>
              <a:t>diary</a:t>
            </a:r>
            <a:r>
              <a:rPr lang="cs-CZ" dirty="0" smtClean="0"/>
              <a:t> and </a:t>
            </a:r>
            <a:r>
              <a:rPr lang="cs-CZ" dirty="0" err="1" smtClean="0"/>
              <a:t>answer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Who</a:t>
            </a:r>
            <a:r>
              <a:rPr lang="cs-CZ" dirty="0" smtClean="0"/>
              <a:t> are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members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her </a:t>
            </a:r>
            <a:r>
              <a:rPr lang="cs-CZ" dirty="0" err="1" smtClean="0"/>
              <a:t>family</a:t>
            </a:r>
            <a:r>
              <a:rPr lang="cs-CZ" dirty="0"/>
              <a:t> </a:t>
            </a:r>
            <a:r>
              <a:rPr lang="cs-CZ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What</a:t>
            </a:r>
            <a:r>
              <a:rPr lang="cs-CZ" dirty="0" smtClean="0"/>
              <a:t> are </a:t>
            </a:r>
            <a:r>
              <a:rPr lang="cs-CZ" dirty="0" err="1" smtClean="0"/>
              <a:t>their</a:t>
            </a:r>
            <a:r>
              <a:rPr lang="cs-CZ" dirty="0" smtClean="0"/>
              <a:t> </a:t>
            </a:r>
            <a:r>
              <a:rPr lang="cs-CZ" dirty="0" err="1" smtClean="0"/>
              <a:t>names</a:t>
            </a:r>
            <a:r>
              <a:rPr lang="cs-CZ" dirty="0" smtClean="0"/>
              <a:t> ?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are </a:t>
            </a:r>
            <a:r>
              <a:rPr lang="cs-CZ" dirty="0" err="1" smtClean="0"/>
              <a:t>they</a:t>
            </a:r>
            <a:r>
              <a:rPr lang="cs-CZ" dirty="0" smtClean="0"/>
              <a:t> ?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her </a:t>
            </a:r>
            <a:r>
              <a:rPr lang="cs-CZ" dirty="0" err="1" smtClean="0"/>
              <a:t>father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?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her </a:t>
            </a:r>
            <a:r>
              <a:rPr lang="cs-CZ" dirty="0" err="1" smtClean="0"/>
              <a:t>mother</a:t>
            </a:r>
            <a:r>
              <a:rPr lang="cs-CZ" dirty="0" smtClean="0"/>
              <a:t> play 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099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Answers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Mother</a:t>
            </a:r>
            <a:r>
              <a:rPr lang="cs-CZ" dirty="0" smtClean="0"/>
              <a:t>, </a:t>
            </a:r>
            <a:r>
              <a:rPr lang="cs-CZ" dirty="0" err="1" smtClean="0"/>
              <a:t>father</a:t>
            </a:r>
            <a:r>
              <a:rPr lang="cs-CZ" dirty="0" smtClean="0"/>
              <a:t>, </a:t>
            </a:r>
            <a:r>
              <a:rPr lang="cs-CZ" dirty="0" err="1" smtClean="0"/>
              <a:t>brother</a:t>
            </a:r>
            <a:r>
              <a:rPr lang="cs-CZ" dirty="0" smtClean="0"/>
              <a:t>, </a:t>
            </a:r>
            <a:r>
              <a:rPr lang="cs-CZ" dirty="0" err="1" smtClean="0"/>
              <a:t>grandma</a:t>
            </a:r>
            <a:r>
              <a:rPr lang="cs-CZ" dirty="0" smtClean="0"/>
              <a:t>, </a:t>
            </a:r>
            <a:r>
              <a:rPr lang="cs-CZ" dirty="0" err="1" smtClean="0"/>
              <a:t>grandpa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Eva, John, Tom, Ann, Ben.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Eva is35, </a:t>
            </a:r>
            <a:r>
              <a:rPr lang="cs-CZ" dirty="0"/>
              <a:t>J</a:t>
            </a:r>
            <a:r>
              <a:rPr lang="cs-CZ" dirty="0" smtClean="0"/>
              <a:t>ohn </a:t>
            </a:r>
            <a:r>
              <a:rPr lang="cs-CZ" dirty="0" err="1" smtClean="0"/>
              <a:t>is</a:t>
            </a:r>
            <a:r>
              <a:rPr lang="cs-CZ" dirty="0" smtClean="0"/>
              <a:t> 38, Tom </a:t>
            </a:r>
            <a:r>
              <a:rPr lang="cs-CZ" dirty="0" err="1" smtClean="0"/>
              <a:t>is</a:t>
            </a:r>
            <a:r>
              <a:rPr lang="cs-CZ" dirty="0" smtClean="0"/>
              <a:t> 7, Ann </a:t>
            </a:r>
            <a:r>
              <a:rPr lang="cs-CZ" dirty="0" err="1" smtClean="0"/>
              <a:t>is</a:t>
            </a:r>
            <a:r>
              <a:rPr lang="cs-CZ" dirty="0" smtClean="0"/>
              <a:t> 70 and Ben </a:t>
            </a:r>
            <a:r>
              <a:rPr lang="cs-CZ" dirty="0" err="1" smtClean="0"/>
              <a:t>is</a:t>
            </a:r>
            <a:r>
              <a:rPr lang="cs-CZ" dirty="0" smtClean="0"/>
              <a:t> 72 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He </a:t>
            </a:r>
            <a:r>
              <a:rPr lang="cs-CZ" dirty="0" err="1"/>
              <a:t>can</a:t>
            </a:r>
            <a:r>
              <a:rPr lang="cs-CZ" dirty="0"/>
              <a:t> spek </a:t>
            </a:r>
            <a:r>
              <a:rPr lang="cs-CZ" dirty="0" err="1"/>
              <a:t>French</a:t>
            </a:r>
            <a:r>
              <a:rPr lang="cs-CZ" dirty="0"/>
              <a:t>. He </a:t>
            </a:r>
            <a:r>
              <a:rPr lang="cs-CZ" dirty="0" err="1"/>
              <a:t>is</a:t>
            </a:r>
            <a:r>
              <a:rPr lang="cs-CZ" dirty="0"/>
              <a:t> very </a:t>
            </a:r>
            <a:r>
              <a:rPr lang="cs-CZ" dirty="0" err="1" smtClean="0"/>
              <a:t>funy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err="1"/>
              <a:t>She</a:t>
            </a:r>
            <a:r>
              <a:rPr lang="cs-CZ" dirty="0"/>
              <a:t> </a:t>
            </a:r>
            <a:r>
              <a:rPr lang="cs-CZ" dirty="0" err="1"/>
              <a:t>can</a:t>
            </a:r>
            <a:r>
              <a:rPr lang="cs-CZ" dirty="0"/>
              <a:t> play </a:t>
            </a:r>
            <a:r>
              <a:rPr lang="cs-CZ" dirty="0" err="1"/>
              <a:t>the</a:t>
            </a:r>
            <a:r>
              <a:rPr lang="cs-CZ" dirty="0"/>
              <a:t> piano.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24003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848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err="1" smtClean="0"/>
              <a:t>Complete</a:t>
            </a:r>
            <a:r>
              <a:rPr lang="cs-CZ" sz="3600" dirty="0" smtClean="0"/>
              <a:t> </a:t>
            </a:r>
            <a:r>
              <a:rPr lang="cs-CZ" sz="3600" dirty="0" err="1" smtClean="0"/>
              <a:t>sentences</a:t>
            </a:r>
            <a:r>
              <a:rPr lang="cs-CZ" sz="3600" dirty="0" smtClean="0"/>
              <a:t> </a:t>
            </a:r>
            <a:r>
              <a:rPr lang="cs-CZ" sz="3600" dirty="0" err="1" smtClean="0"/>
              <a:t>with</a:t>
            </a:r>
            <a:r>
              <a:rPr lang="cs-CZ" sz="3600" dirty="0" smtClean="0"/>
              <a:t> </a:t>
            </a:r>
            <a:r>
              <a:rPr lang="cs-CZ" sz="3600" dirty="0" err="1" smtClean="0"/>
              <a:t>can</a:t>
            </a:r>
            <a:r>
              <a:rPr lang="cs-CZ" sz="3600" dirty="0" smtClean="0"/>
              <a:t>/</a:t>
            </a:r>
            <a:r>
              <a:rPr lang="cs-CZ" sz="3600" dirty="0" err="1" smtClean="0"/>
              <a:t>can´t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Eva……………. play </a:t>
            </a:r>
            <a:r>
              <a:rPr lang="cs-CZ" dirty="0" err="1" smtClean="0"/>
              <a:t>the</a:t>
            </a:r>
            <a:r>
              <a:rPr lang="cs-CZ" dirty="0" smtClean="0"/>
              <a:t> piano.</a:t>
            </a:r>
          </a:p>
          <a:p>
            <a:endParaRPr lang="cs-CZ" dirty="0" smtClean="0"/>
          </a:p>
          <a:p>
            <a:r>
              <a:rPr lang="cs-CZ" dirty="0" smtClean="0"/>
              <a:t>Ann……………. make </a:t>
            </a:r>
            <a:r>
              <a:rPr lang="cs-CZ" dirty="0" err="1" smtClean="0"/>
              <a:t>biscuits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John…………… </a:t>
            </a:r>
            <a:r>
              <a:rPr lang="cs-CZ" dirty="0" err="1" smtClean="0"/>
              <a:t>speak</a:t>
            </a:r>
            <a:r>
              <a:rPr lang="cs-CZ" dirty="0" smtClean="0"/>
              <a:t> </a:t>
            </a:r>
            <a:r>
              <a:rPr lang="cs-CZ" dirty="0" err="1" smtClean="0"/>
              <a:t>Spanish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Ben……………..make </a:t>
            </a: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laught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Tom…………….play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games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726525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Answers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Eva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/>
              <a:t>play </a:t>
            </a:r>
            <a:r>
              <a:rPr lang="cs-CZ" dirty="0" err="1"/>
              <a:t>the</a:t>
            </a:r>
            <a:r>
              <a:rPr lang="cs-CZ" dirty="0"/>
              <a:t> piano.</a:t>
            </a:r>
          </a:p>
          <a:p>
            <a:endParaRPr lang="cs-CZ" dirty="0"/>
          </a:p>
          <a:p>
            <a:r>
              <a:rPr lang="cs-CZ" dirty="0" smtClean="0"/>
              <a:t>Ann </a:t>
            </a:r>
            <a:r>
              <a:rPr lang="cs-CZ" dirty="0" err="1" smtClean="0"/>
              <a:t>can</a:t>
            </a:r>
            <a:r>
              <a:rPr lang="cs-CZ" dirty="0" smtClean="0"/>
              <a:t>  </a:t>
            </a:r>
            <a:r>
              <a:rPr lang="cs-CZ" dirty="0"/>
              <a:t>make </a:t>
            </a:r>
            <a:r>
              <a:rPr lang="cs-CZ" dirty="0" err="1"/>
              <a:t>biscuits</a:t>
            </a:r>
            <a:r>
              <a:rPr lang="cs-CZ" dirty="0"/>
              <a:t>.</a:t>
            </a:r>
          </a:p>
          <a:p>
            <a:endParaRPr lang="cs-CZ" dirty="0"/>
          </a:p>
          <a:p>
            <a:r>
              <a:rPr lang="cs-CZ" dirty="0" smtClean="0"/>
              <a:t>John </a:t>
            </a:r>
            <a:r>
              <a:rPr lang="cs-CZ" dirty="0" err="1" smtClean="0"/>
              <a:t>can´t</a:t>
            </a:r>
            <a:r>
              <a:rPr lang="cs-CZ" dirty="0" smtClean="0"/>
              <a:t>  </a:t>
            </a:r>
            <a:r>
              <a:rPr lang="cs-CZ" dirty="0" err="1" smtClean="0"/>
              <a:t>speak</a:t>
            </a:r>
            <a:r>
              <a:rPr lang="cs-CZ" dirty="0" smtClean="0"/>
              <a:t> </a:t>
            </a:r>
            <a:r>
              <a:rPr lang="cs-CZ" dirty="0" err="1" smtClean="0"/>
              <a:t>Spanish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Ben </a:t>
            </a:r>
            <a:r>
              <a:rPr lang="cs-CZ" dirty="0" err="1" smtClean="0"/>
              <a:t>can</a:t>
            </a:r>
            <a:r>
              <a:rPr lang="cs-CZ" dirty="0" smtClean="0"/>
              <a:t>  make </a:t>
            </a:r>
            <a:r>
              <a:rPr lang="cs-CZ" dirty="0" err="1"/>
              <a:t>people</a:t>
            </a:r>
            <a:r>
              <a:rPr lang="cs-CZ" dirty="0"/>
              <a:t> </a:t>
            </a:r>
            <a:r>
              <a:rPr lang="cs-CZ" dirty="0" err="1"/>
              <a:t>laught</a:t>
            </a:r>
            <a:r>
              <a:rPr lang="cs-CZ" dirty="0"/>
              <a:t>.</a:t>
            </a:r>
          </a:p>
          <a:p>
            <a:endParaRPr lang="cs-CZ" dirty="0"/>
          </a:p>
          <a:p>
            <a:r>
              <a:rPr lang="cs-CZ" dirty="0" smtClean="0"/>
              <a:t>Tom </a:t>
            </a:r>
            <a:r>
              <a:rPr lang="cs-CZ" dirty="0" err="1" smtClean="0"/>
              <a:t>can</a:t>
            </a:r>
            <a:r>
              <a:rPr lang="cs-CZ" dirty="0" smtClean="0"/>
              <a:t>  play </a:t>
            </a:r>
            <a:r>
              <a:rPr lang="cs-CZ" dirty="0" err="1"/>
              <a:t>computer</a:t>
            </a:r>
            <a:r>
              <a:rPr lang="cs-CZ" dirty="0"/>
              <a:t> </a:t>
            </a:r>
            <a:r>
              <a:rPr lang="cs-CZ" dirty="0" err="1"/>
              <a:t>games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54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are </a:t>
            </a:r>
            <a:r>
              <a:rPr lang="cs-CZ" sz="3600" dirty="0" err="1" smtClean="0"/>
              <a:t>Lucy´s</a:t>
            </a:r>
            <a:r>
              <a:rPr lang="cs-CZ" sz="3600" dirty="0" smtClean="0"/>
              <a:t> </a:t>
            </a:r>
            <a:r>
              <a:rPr lang="cs-CZ" sz="3600" dirty="0" err="1" smtClean="0"/>
              <a:t>family</a:t>
            </a:r>
            <a:r>
              <a:rPr lang="cs-CZ" sz="3600" dirty="0" smtClean="0"/>
              <a:t> </a:t>
            </a:r>
            <a:r>
              <a:rPr lang="cs-CZ" sz="3600" dirty="0" err="1" smtClean="0"/>
              <a:t>members</a:t>
            </a:r>
            <a:r>
              <a:rPr lang="cs-CZ" sz="3600" dirty="0" smtClean="0"/>
              <a:t> </a:t>
            </a:r>
            <a:r>
              <a:rPr lang="cs-CZ" sz="3600" dirty="0" err="1" smtClean="0"/>
              <a:t>like</a:t>
            </a:r>
            <a:r>
              <a:rPr lang="cs-CZ" sz="3600" dirty="0"/>
              <a:t>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err="1" smtClean="0"/>
              <a:t>Choose</a:t>
            </a:r>
            <a:r>
              <a:rPr lang="cs-CZ" u="sng" dirty="0" smtClean="0"/>
              <a:t> </a:t>
            </a:r>
            <a:r>
              <a:rPr lang="cs-CZ" u="sng" dirty="0" err="1" smtClean="0"/>
              <a:t>from</a:t>
            </a:r>
            <a:r>
              <a:rPr lang="cs-CZ" u="sng" dirty="0" smtClean="0"/>
              <a:t> </a:t>
            </a:r>
            <a:r>
              <a:rPr lang="cs-CZ" u="sng" dirty="0" err="1" smtClean="0"/>
              <a:t>the</a:t>
            </a:r>
            <a:r>
              <a:rPr lang="cs-CZ" u="sng" dirty="0" smtClean="0"/>
              <a:t> </a:t>
            </a:r>
            <a:r>
              <a:rPr lang="cs-CZ" u="sng" dirty="0" err="1" smtClean="0"/>
              <a:t>words</a:t>
            </a:r>
            <a:r>
              <a:rPr lang="cs-CZ" u="sng" dirty="0" smtClean="0"/>
              <a:t>:</a:t>
            </a:r>
          </a:p>
          <a:p>
            <a:pPr indent="0">
              <a:buNone/>
            </a:pPr>
            <a:endParaRPr lang="cs-CZ" u="sng" dirty="0" smtClean="0"/>
          </a:p>
          <a:p>
            <a:pPr indent="0">
              <a:buNone/>
            </a:pPr>
            <a:r>
              <a:rPr lang="cs-CZ" sz="2400" dirty="0" err="1"/>
              <a:t>c</a:t>
            </a:r>
            <a:r>
              <a:rPr lang="cs-CZ" sz="2400" dirty="0" err="1" smtClean="0"/>
              <a:t>ool</a:t>
            </a:r>
            <a:r>
              <a:rPr lang="cs-CZ" sz="2400" dirty="0" smtClean="0"/>
              <a:t>        </a:t>
            </a:r>
            <a:r>
              <a:rPr lang="cs-CZ" sz="2400" dirty="0" err="1" smtClean="0"/>
              <a:t>clever</a:t>
            </a:r>
            <a:r>
              <a:rPr lang="cs-CZ" sz="2400" dirty="0" smtClean="0"/>
              <a:t>           </a:t>
            </a:r>
            <a:r>
              <a:rPr lang="cs-CZ" sz="2400" dirty="0" err="1" smtClean="0"/>
              <a:t>funny</a:t>
            </a:r>
            <a:endParaRPr lang="cs-CZ" sz="2400" dirty="0" smtClean="0"/>
          </a:p>
          <a:p>
            <a:pPr indent="0">
              <a:buNone/>
            </a:pPr>
            <a:r>
              <a:rPr lang="cs-CZ" sz="2400" dirty="0" err="1"/>
              <a:t>k</a:t>
            </a:r>
            <a:r>
              <a:rPr lang="cs-CZ" sz="2400" dirty="0" err="1" smtClean="0"/>
              <a:t>ind</a:t>
            </a:r>
            <a:r>
              <a:rPr lang="cs-CZ" sz="2400" dirty="0" smtClean="0"/>
              <a:t>        </a:t>
            </a:r>
            <a:r>
              <a:rPr lang="cs-CZ" sz="2400" dirty="0" err="1" smtClean="0"/>
              <a:t>friendly</a:t>
            </a:r>
            <a:r>
              <a:rPr lang="cs-CZ" sz="2400" dirty="0" smtClean="0"/>
              <a:t>        </a:t>
            </a:r>
            <a:r>
              <a:rPr lang="cs-CZ" sz="2400" dirty="0" err="1" smtClean="0"/>
              <a:t>naughty</a:t>
            </a:r>
            <a:endParaRPr lang="cs-CZ" sz="2400" dirty="0" smtClean="0"/>
          </a:p>
          <a:p>
            <a:pPr indent="0">
              <a:buNone/>
            </a:pPr>
            <a:r>
              <a:rPr lang="cs-CZ" sz="2400" dirty="0" err="1"/>
              <a:t>s</a:t>
            </a:r>
            <a:r>
              <a:rPr lang="cs-CZ" sz="2400" dirty="0" err="1" smtClean="0"/>
              <a:t>weet</a:t>
            </a:r>
            <a:r>
              <a:rPr lang="cs-CZ" sz="2400" dirty="0" smtClean="0"/>
              <a:t>     </a:t>
            </a:r>
            <a:r>
              <a:rPr lang="cs-CZ" sz="2400" dirty="0" err="1" smtClean="0"/>
              <a:t>noisy</a:t>
            </a:r>
            <a:r>
              <a:rPr lang="cs-CZ" sz="2400" dirty="0" smtClean="0"/>
              <a:t>            </a:t>
            </a:r>
            <a:r>
              <a:rPr lang="cs-CZ" sz="2400" dirty="0" err="1" smtClean="0"/>
              <a:t>caring</a:t>
            </a:r>
            <a:endParaRPr lang="cs-CZ" sz="2400" dirty="0" smtClean="0"/>
          </a:p>
          <a:p>
            <a:pPr indent="0">
              <a:buNone/>
            </a:pPr>
            <a:endParaRPr lang="cs-CZ" sz="2400" dirty="0"/>
          </a:p>
          <a:p>
            <a:pPr indent="0">
              <a:buNone/>
            </a:pPr>
            <a:r>
              <a:rPr lang="cs-CZ" sz="2400" dirty="0" smtClean="0"/>
              <a:t>Her </a:t>
            </a:r>
            <a:r>
              <a:rPr lang="cs-CZ" sz="2400" dirty="0" err="1" smtClean="0"/>
              <a:t>father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……….</a:t>
            </a:r>
          </a:p>
          <a:p>
            <a:pPr indent="0">
              <a:buNone/>
            </a:pPr>
            <a:r>
              <a:rPr lang="cs-CZ" sz="2400" dirty="0" smtClean="0"/>
              <a:t>Her </a:t>
            </a:r>
            <a:r>
              <a:rPr lang="cs-CZ" sz="2400" dirty="0" err="1" smtClean="0"/>
              <a:t>mother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………</a:t>
            </a:r>
          </a:p>
          <a:p>
            <a:pPr indent="0">
              <a:buNone/>
            </a:pPr>
            <a:r>
              <a:rPr lang="cs-CZ" sz="2400" dirty="0" smtClean="0"/>
              <a:t>Her </a:t>
            </a:r>
            <a:r>
              <a:rPr lang="cs-CZ" sz="2400" dirty="0" err="1" smtClean="0"/>
              <a:t>gradma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……..</a:t>
            </a:r>
          </a:p>
          <a:p>
            <a:pPr indent="0">
              <a:buNone/>
            </a:pPr>
            <a:r>
              <a:rPr lang="cs-CZ" sz="2400" dirty="0" smtClean="0"/>
              <a:t>Her </a:t>
            </a:r>
            <a:r>
              <a:rPr lang="cs-CZ" sz="2400" dirty="0" err="1" smtClean="0"/>
              <a:t>grandpa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……..</a:t>
            </a:r>
          </a:p>
          <a:p>
            <a:pPr indent="0">
              <a:buNone/>
            </a:pPr>
            <a:r>
              <a:rPr lang="cs-CZ" sz="2400" dirty="0" smtClean="0"/>
              <a:t>Her </a:t>
            </a:r>
            <a:r>
              <a:rPr lang="cs-CZ" sz="2400" dirty="0" err="1" smtClean="0"/>
              <a:t>brother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………</a:t>
            </a:r>
          </a:p>
          <a:p>
            <a:pPr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24128" y="4005064"/>
            <a:ext cx="10372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Clever</a:t>
            </a:r>
            <a:endParaRPr lang="cs-CZ" dirty="0" smtClean="0"/>
          </a:p>
          <a:p>
            <a:r>
              <a:rPr lang="cs-CZ" dirty="0" err="1" smtClean="0"/>
              <a:t>Caring</a:t>
            </a:r>
            <a:endParaRPr lang="cs-CZ" dirty="0" smtClean="0"/>
          </a:p>
          <a:p>
            <a:r>
              <a:rPr lang="cs-CZ" dirty="0" err="1"/>
              <a:t>K</a:t>
            </a:r>
            <a:r>
              <a:rPr lang="cs-CZ" dirty="0" err="1" smtClean="0"/>
              <a:t>ind</a:t>
            </a:r>
            <a:endParaRPr lang="cs-CZ" dirty="0" smtClean="0"/>
          </a:p>
          <a:p>
            <a:r>
              <a:rPr lang="cs-CZ" dirty="0" err="1" smtClean="0"/>
              <a:t>Funny</a:t>
            </a:r>
            <a:endParaRPr lang="cs-CZ" dirty="0" smtClean="0"/>
          </a:p>
          <a:p>
            <a:r>
              <a:rPr lang="cs-CZ" dirty="0" err="1" smtClean="0"/>
              <a:t>Naugty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748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Complete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questions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……….?</a:t>
            </a:r>
          </a:p>
          <a:p>
            <a:r>
              <a:rPr lang="cs-CZ" dirty="0" err="1" smtClean="0"/>
              <a:t>What´s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…… </a:t>
            </a:r>
            <a:r>
              <a:rPr lang="cs-CZ" dirty="0" err="1" smtClean="0"/>
              <a:t>name</a:t>
            </a:r>
            <a:r>
              <a:rPr lang="cs-CZ" dirty="0" smtClean="0"/>
              <a:t> ?</a:t>
            </a:r>
          </a:p>
          <a:p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……..?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……..?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…………</a:t>
            </a:r>
            <a:r>
              <a:rPr lang="cs-CZ" dirty="0" err="1" smtClean="0"/>
              <a:t>doing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Where</a:t>
            </a:r>
            <a:r>
              <a:rPr lang="cs-CZ" dirty="0" smtClean="0"/>
              <a:t> are………..</a:t>
            </a:r>
            <a:r>
              <a:rPr lang="cs-CZ" dirty="0" err="1" smtClean="0"/>
              <a:t>from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………..hobby?</a:t>
            </a:r>
          </a:p>
          <a:p>
            <a:r>
              <a:rPr lang="cs-CZ" dirty="0" err="1" smtClean="0"/>
              <a:t>Can</a:t>
            </a:r>
            <a:r>
              <a:rPr lang="cs-CZ" dirty="0" smtClean="0"/>
              <a:t>……….</a:t>
            </a:r>
            <a:r>
              <a:rPr lang="cs-CZ" dirty="0" err="1" smtClean="0"/>
              <a:t>speak</a:t>
            </a:r>
            <a:r>
              <a:rPr lang="cs-CZ" dirty="0" smtClean="0"/>
              <a:t> </a:t>
            </a:r>
            <a:r>
              <a:rPr lang="cs-CZ" dirty="0" err="1" smtClean="0"/>
              <a:t>French</a:t>
            </a:r>
            <a:r>
              <a:rPr lang="cs-CZ" dirty="0" smtClean="0"/>
              <a:t>?</a:t>
            </a:r>
          </a:p>
          <a:p>
            <a:r>
              <a:rPr lang="cs-CZ" dirty="0" smtClean="0"/>
              <a:t>Do………….</a:t>
            </a:r>
            <a:r>
              <a:rPr lang="cs-CZ" dirty="0" err="1" smtClean="0"/>
              <a:t>ice</a:t>
            </a:r>
            <a:r>
              <a:rPr lang="cs-CZ" dirty="0" smtClean="0"/>
              <a:t> </a:t>
            </a:r>
            <a:r>
              <a:rPr lang="cs-CZ" dirty="0" err="1" smtClean="0"/>
              <a:t>cream</a:t>
            </a:r>
            <a:r>
              <a:rPr lang="cs-CZ" dirty="0" smtClean="0"/>
              <a:t>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620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Right</a:t>
            </a:r>
            <a:r>
              <a:rPr lang="cs-CZ" dirty="0" smtClean="0"/>
              <a:t> </a:t>
            </a:r>
            <a:r>
              <a:rPr lang="cs-CZ" dirty="0" err="1" smtClean="0"/>
              <a:t>answers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How</a:t>
            </a:r>
            <a:r>
              <a:rPr lang="cs-CZ" dirty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are </a:t>
            </a:r>
            <a:r>
              <a:rPr lang="cs-CZ" dirty="0" err="1" smtClean="0"/>
              <a:t>you</a:t>
            </a:r>
            <a:r>
              <a:rPr lang="cs-CZ" dirty="0" smtClean="0"/>
              <a:t> ?</a:t>
            </a:r>
            <a:endParaRPr lang="cs-CZ" dirty="0"/>
          </a:p>
          <a:p>
            <a:r>
              <a:rPr lang="cs-CZ" dirty="0" err="1"/>
              <a:t>What´s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 smtClean="0"/>
              <a:t>first</a:t>
            </a:r>
            <a:r>
              <a:rPr lang="cs-CZ" dirty="0" smtClean="0"/>
              <a:t>  </a:t>
            </a:r>
            <a:r>
              <a:rPr lang="cs-CZ" dirty="0" err="1"/>
              <a:t>name</a:t>
            </a:r>
            <a:r>
              <a:rPr lang="cs-CZ" dirty="0"/>
              <a:t> ?</a:t>
            </a:r>
          </a:p>
          <a:p>
            <a:r>
              <a:rPr lang="cs-CZ" dirty="0" err="1"/>
              <a:t>How</a:t>
            </a:r>
            <a:r>
              <a:rPr lang="cs-CZ" dirty="0"/>
              <a:t> </a:t>
            </a:r>
            <a:r>
              <a:rPr lang="cs-CZ" dirty="0" err="1"/>
              <a:t>old</a:t>
            </a:r>
            <a:r>
              <a:rPr lang="cs-CZ" dirty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he?</a:t>
            </a:r>
            <a:endParaRPr lang="cs-CZ" dirty="0"/>
          </a:p>
          <a:p>
            <a:r>
              <a:rPr lang="cs-CZ" dirty="0" err="1"/>
              <a:t>What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surname</a:t>
            </a:r>
            <a:r>
              <a:rPr lang="cs-CZ" dirty="0" smtClean="0"/>
              <a:t>?</a:t>
            </a:r>
            <a:endParaRPr lang="cs-CZ" dirty="0"/>
          </a:p>
          <a:p>
            <a:r>
              <a:rPr lang="cs-CZ" dirty="0" err="1" smtClean="0"/>
              <a:t>What</a:t>
            </a:r>
            <a:r>
              <a:rPr lang="cs-CZ" dirty="0" smtClean="0"/>
              <a:t> are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doing</a:t>
            </a:r>
            <a:r>
              <a:rPr lang="cs-CZ" dirty="0"/>
              <a:t>?</a:t>
            </a:r>
          </a:p>
          <a:p>
            <a:r>
              <a:rPr lang="cs-CZ" dirty="0" err="1"/>
              <a:t>Where</a:t>
            </a:r>
            <a:r>
              <a:rPr lang="cs-CZ" dirty="0"/>
              <a:t> </a:t>
            </a:r>
            <a:r>
              <a:rPr lang="cs-CZ" dirty="0" smtClean="0"/>
              <a:t>are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hobby</a:t>
            </a:r>
            <a:r>
              <a:rPr lang="cs-CZ" dirty="0"/>
              <a:t>?</a:t>
            </a:r>
          </a:p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speak</a:t>
            </a:r>
            <a:r>
              <a:rPr lang="cs-CZ" dirty="0" smtClean="0"/>
              <a:t> </a:t>
            </a:r>
            <a:r>
              <a:rPr lang="cs-CZ" dirty="0" err="1"/>
              <a:t>French</a:t>
            </a:r>
            <a:r>
              <a:rPr lang="cs-CZ" dirty="0"/>
              <a:t>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ice</a:t>
            </a:r>
            <a:r>
              <a:rPr lang="cs-CZ" dirty="0" smtClean="0"/>
              <a:t> </a:t>
            </a:r>
            <a:r>
              <a:rPr lang="cs-CZ" dirty="0" err="1"/>
              <a:t>cream</a:t>
            </a:r>
            <a:r>
              <a:rPr lang="cs-CZ" dirty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075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3600" dirty="0" smtClean="0"/>
              <a:t>www.office.microsoft.com</a:t>
            </a:r>
            <a:endParaRPr lang="cs-CZ" sz="3600" dirty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273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237</TotalTime>
  <Words>612</Words>
  <Application>Microsoft Office PowerPoint</Application>
  <PresentationFormat>Předvádění na obrazovce (4:3)</PresentationFormat>
  <Paragraphs>136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Human</vt:lpstr>
      <vt:lpstr>MY  FAMILY</vt:lpstr>
      <vt:lpstr>N´t</vt:lpstr>
      <vt:lpstr>ANOTACE</vt:lpstr>
      <vt:lpstr>Lucy´s Diary</vt:lpstr>
      <vt:lpstr>Family members</vt:lpstr>
      <vt:lpstr>Father</vt:lpstr>
      <vt:lpstr>Brother</vt:lpstr>
      <vt:lpstr>Grandma and grandpa</vt:lpstr>
      <vt:lpstr>Read Lucy´s diary and answer</vt:lpstr>
      <vt:lpstr>Answers</vt:lpstr>
      <vt:lpstr>Complete sentences with can/can´t</vt:lpstr>
      <vt:lpstr>Answers</vt:lpstr>
      <vt:lpstr>What are Lucy´s family members like?</vt:lpstr>
      <vt:lpstr>Complete the questions</vt:lpstr>
      <vt:lpstr>Right answers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 FAMILY</dc:title>
  <dc:creator>H Koláčková</dc:creator>
  <cp:lastModifiedBy>H Koláčková</cp:lastModifiedBy>
  <cp:revision>21</cp:revision>
  <dcterms:created xsi:type="dcterms:W3CDTF">2012-01-05T10:54:16Z</dcterms:created>
  <dcterms:modified xsi:type="dcterms:W3CDTF">2012-04-24T10:56:46Z</dcterms:modified>
</cp:coreProperties>
</file>