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61" r:id="rId9"/>
    <p:sldId id="266" r:id="rId10"/>
    <p:sldId id="263" r:id="rId11"/>
    <p:sldId id="264" r:id="rId12"/>
    <p:sldId id="265" r:id="rId13"/>
    <p:sldId id="267" r:id="rId14"/>
    <p:sldId id="26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1470025"/>
          </a:xfrm>
        </p:spPr>
        <p:txBody>
          <a:bodyPr anchor="ctr"/>
          <a:lstStyle>
            <a:lvl1pPr algn="r">
              <a:defRPr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792" y="3357562"/>
            <a:ext cx="6400800" cy="1752600"/>
          </a:xfrm>
        </p:spPr>
        <p:txBody>
          <a:bodyPr/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3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0" name="Chevron 9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86113"/>
            <a:ext cx="7772400" cy="1362075"/>
          </a:xfrm>
        </p:spPr>
        <p:txBody>
          <a:bodyPr anchor="t"/>
          <a:lstStyle>
            <a:lvl1pPr algn="r">
              <a:defRPr sz="4000" b="0" cap="all"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85926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9" name="Chevron 8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1" name="Chevron 10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7" name="Chevron 6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0745" y="285728"/>
            <a:ext cx="5106055" cy="1162050"/>
          </a:xfrm>
        </p:spPr>
        <p:txBody>
          <a:bodyPr anchor="ctr">
            <a:normAutofit/>
          </a:bodyPr>
          <a:lstStyle>
            <a:lvl1pPr algn="ctr">
              <a:defRPr sz="32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3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6218"/>
            <a:ext cx="5111750" cy="46796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85729"/>
            <a:ext cx="3008313" cy="5840435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400"/>
            </a:lvl1pPr>
            <a:lvl2pPr marL="457200" indent="0">
              <a:spcAft>
                <a:spcPts val="0"/>
              </a:spcAft>
              <a:buNone/>
              <a:defRPr sz="1200"/>
            </a:lvl2pPr>
            <a:lvl3pPr marL="914400" indent="0">
              <a:spcAft>
                <a:spcPts val="0"/>
              </a:spcAft>
              <a:buNone/>
              <a:defRPr sz="1000"/>
            </a:lvl3pPr>
            <a:lvl4pPr marL="1371600" indent="0">
              <a:spcAft>
                <a:spcPts val="0"/>
              </a:spcAft>
              <a:buNone/>
              <a:defRPr sz="900"/>
            </a:lvl4pPr>
            <a:lvl5pPr marL="1828800" indent="0">
              <a:spcAft>
                <a:spcPts val="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72" y="615868"/>
            <a:ext cx="928694" cy="5813528"/>
          </a:xfrm>
        </p:spPr>
        <p:txBody>
          <a:bodyPr vert="eaVert" anchor="ctr">
            <a:normAutofit/>
          </a:bodyPr>
          <a:lstStyle>
            <a:lvl1pPr algn="l">
              <a:defRPr sz="28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18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4348" y="612777"/>
            <a:ext cx="6858048" cy="4745051"/>
          </a:xfrm>
          <a:ln w="38100" cap="flat" cmpd="sng" algn="ctr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</a:ln>
          <a:effectLst>
            <a:outerShdw blurRad="38100" dist="50800" dir="5400000" algn="tl" rotWithShape="0">
              <a:srgbClr val="000000">
                <a:alpha val="5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5500702"/>
            <a:ext cx="6858048" cy="928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8" name="Chevron 7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82919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154758"/>
          </a:xfrm>
        </p:spPr>
        <p:txBody>
          <a:bodyPr vert="eaVert"/>
          <a:lstStyle>
            <a:lvl1pPr>
              <a:defRPr>
                <a:effectLst>
                  <a:outerShdw blurRad="50800" dist="50800" dir="189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154758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>
              <a:alphaModFix amt="30000"/>
              <a:duotone>
                <a:schemeClr val="accent1"/>
                <a:srgbClr val="FFFFFF"/>
              </a:duotone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latinLnBrk="0" hangingPunct="1"/>
            <a:endParaRPr kumimoji="0" lang="zh-CN" altLang="en-US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0" y="6570024"/>
            <a:ext cx="9144000" cy="288000"/>
            <a:chOff x="0" y="6353387"/>
            <a:chExt cx="9144000" cy="361763"/>
          </a:xfrm>
        </p:grpSpPr>
        <p:grpSp>
          <p:nvGrpSpPr>
            <p:cNvPr id="9" name="Group 16"/>
            <p:cNvGrpSpPr/>
            <p:nvPr/>
          </p:nvGrpSpPr>
          <p:grpSpPr>
            <a:xfrm>
              <a:off x="0" y="6353387"/>
              <a:ext cx="8756597" cy="360000"/>
              <a:chOff x="1" y="6353387"/>
              <a:chExt cx="8756597" cy="360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1" y="653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50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  <p:sp>
            <p:nvSpPr>
              <p:cNvPr id="11" name="Freeform 10"/>
              <p:cNvSpPr/>
              <p:nvPr userDrawn="1"/>
            </p:nvSpPr>
            <p:spPr>
              <a:xfrm flipV="1">
                <a:off x="1" y="635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75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640700" y="6354583"/>
              <a:ext cx="503300" cy="360567"/>
              <a:chOff x="8640700" y="6354583"/>
              <a:chExt cx="503300" cy="360567"/>
            </a:xfrm>
          </p:grpSpPr>
          <p:sp>
            <p:nvSpPr>
              <p:cNvPr id="12" name="Chevron 11"/>
              <p:cNvSpPr/>
              <p:nvPr userDrawn="1"/>
            </p:nvSpPr>
            <p:spPr>
              <a:xfrm flipH="1">
                <a:off x="8640700" y="6354583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Chevron 12"/>
              <p:cNvSpPr/>
              <p:nvPr userDrawn="1"/>
            </p:nvSpPr>
            <p:spPr>
              <a:xfrm flipH="1">
                <a:off x="8767248" y="635515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shade val="75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Chevron 13"/>
              <p:cNvSpPr/>
              <p:nvPr userDrawn="1"/>
            </p:nvSpPr>
            <p:spPr>
              <a:xfrm flipH="1">
                <a:off x="8894116" y="635500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shade val="75000"/>
                    </a:schemeClr>
                  </a:gs>
                  <a:gs pos="100000">
                    <a:schemeClr val="accent1">
                      <a:shade val="50000"/>
                      <a:shade val="2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threePt" dir="tl">
                <a:rot lat="0" lon="0" rev="7200000"/>
              </a:lightRig>
            </a:scene3d>
            <a:sp3d contourW="6350">
              <a:contourClr>
                <a:schemeClr val="accent1"/>
              </a:contourClr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0000"/>
            <a:ext cx="16430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C19C1-689F-4A3E-A054-9A774906E513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3042" y="6570000"/>
            <a:ext cx="42148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8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2528" y="6570000"/>
            <a:ext cx="571472" cy="288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2FAE338A-A87E-4435-9B4F-A90CA38CABF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1430"/>
          <a:gradFill flip="none" rotWithShape="1">
            <a:gsLst>
              <a:gs pos="0">
                <a:schemeClr val="accent2"/>
              </a:gs>
              <a:gs pos="45000">
                <a:schemeClr val="accent2">
                  <a:tint val="60000"/>
                </a:schemeClr>
              </a:gs>
              <a:gs pos="90000">
                <a:schemeClr val="accent2">
                  <a:tint val="40000"/>
                </a:schemeClr>
              </a:gs>
              <a:gs pos="100000">
                <a:schemeClr val="accent2">
                  <a:tint val="20000"/>
                </a:schemeClr>
              </a:gs>
            </a:gsLst>
            <a:lin ang="5400000" scaled="1"/>
            <a:tileRect/>
          </a:gradFill>
          <a:effectLst>
            <a:outerShdw blurRad="44450" dist="41910" dir="3600000" algn="tl">
              <a:srgbClr val="000000">
                <a:alpha val="5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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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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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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OUR  WORLD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Diferent</a:t>
            </a:r>
            <a:r>
              <a:rPr lang="cs-CZ" dirty="0" smtClean="0"/>
              <a:t>  </a:t>
            </a:r>
            <a:r>
              <a:rPr lang="cs-CZ" dirty="0" err="1" smtClean="0"/>
              <a:t>flags</a:t>
            </a:r>
            <a:r>
              <a:rPr lang="cs-CZ" dirty="0" smtClean="0"/>
              <a:t> and </a:t>
            </a:r>
            <a:r>
              <a:rPr lang="cs-CZ" dirty="0" err="1" smtClean="0"/>
              <a:t>sorts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taxi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708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Y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75000"/>
                  </a:schemeClr>
                </a:solidFill>
              </a:rPr>
              <a:t>ZÁKLADNÍ ŠKOLA SLOVAN, KROMĚŘÍŽ, PŘÍSPĚVKOVÁ ORGANIZACE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75000"/>
                  </a:schemeClr>
                </a:solidFill>
              </a:rPr>
              <a:t>ZEYEROVA 3354, 767 01 KROMĚŘÍŽ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sz="2900" dirty="0">
              <a:solidFill>
                <a:schemeClr val="accent1">
                  <a:lumMod val="75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sz="2900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PŘEDMĚT: </a:t>
            </a:r>
            <a:r>
              <a:rPr lang="cs-CZ" sz="2900" b="1" dirty="0" smtClean="0">
                <a:solidFill>
                  <a:schemeClr val="accent1">
                    <a:lumMod val="50000"/>
                  </a:schemeClr>
                </a:solidFill>
              </a:rPr>
              <a:t>ANGLIČTINA</a:t>
            </a:r>
            <a:endParaRPr lang="cs-CZ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ROČNÍK: </a:t>
            </a:r>
            <a:r>
              <a:rPr lang="cs-CZ" sz="2900" b="1" dirty="0" smtClean="0">
                <a:solidFill>
                  <a:schemeClr val="accent1">
                    <a:lumMod val="50000"/>
                  </a:schemeClr>
                </a:solidFill>
              </a:rPr>
              <a:t>IV. </a:t>
            </a:r>
            <a:endParaRPr lang="cs-CZ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TÉMA</a:t>
            </a:r>
            <a:r>
              <a:rPr lang="cs-CZ" sz="2900" b="1" dirty="0" smtClean="0">
                <a:solidFill>
                  <a:schemeClr val="accent1">
                    <a:lumMod val="50000"/>
                  </a:schemeClr>
                </a:solidFill>
              </a:rPr>
              <a:t>:  OUR WORLD</a:t>
            </a:r>
            <a:endParaRPr lang="cs-CZ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AUTOR: MGR. HANA </a:t>
            </a:r>
            <a:r>
              <a:rPr lang="cs-CZ" sz="2900" b="1" dirty="0" smtClean="0">
                <a:solidFill>
                  <a:schemeClr val="accent1">
                    <a:lumMod val="50000"/>
                  </a:schemeClr>
                </a:solidFill>
              </a:rPr>
              <a:t>KOLÁČKOVÁ</a:t>
            </a:r>
            <a:endParaRPr lang="cs-CZ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 dirty="0">
                <a:solidFill>
                  <a:schemeClr val="accent1">
                    <a:lumMod val="50000"/>
                  </a:schemeClr>
                </a:solidFill>
              </a:rPr>
              <a:t>DATUM VYTVOŘENÍ: </a:t>
            </a:r>
            <a:r>
              <a:rPr lang="cs-CZ" sz="2900" b="1" dirty="0" smtClean="0">
                <a:solidFill>
                  <a:schemeClr val="accent1">
                    <a:lumMod val="50000"/>
                  </a:schemeClr>
                </a:solidFill>
              </a:rPr>
              <a:t>9. 1. 2012</a:t>
            </a:r>
            <a:endParaRPr lang="cs-CZ" sz="2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sz="2900" dirty="0"/>
          </a:p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2900" b="1">
                <a:solidFill>
                  <a:srgbClr val="C00000"/>
                </a:solidFill>
              </a:rPr>
              <a:t> </a:t>
            </a:r>
            <a:r>
              <a:rPr lang="cs-CZ" sz="2900" b="1" smtClean="0">
                <a:solidFill>
                  <a:srgbClr val="C00000"/>
                </a:solidFill>
              </a:rPr>
              <a:t>VY_32_INOVACE_48_HK</a:t>
            </a:r>
            <a:endParaRPr lang="cs-CZ" sz="2900" b="1" dirty="0">
              <a:solidFill>
                <a:srgbClr val="C00000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/>
          <a:srcRect/>
          <a:stretch>
            <a:fillRect/>
          </a:stretch>
        </p:blipFill>
        <p:spPr bwMode="auto">
          <a:xfrm>
            <a:off x="468313" y="333375"/>
            <a:ext cx="8207375" cy="107950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2654"/>
            <a:ext cx="8207375" cy="122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35511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1" y="1844675"/>
            <a:ext cx="7560890" cy="4537075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Prezentace je vytvořena jako doplněk k učivu  gramatického jevu přítomného času prostého a základních sloves, zařazeného                do 4. ročníku angličtiny.</a:t>
            </a:r>
          </a:p>
          <a:p>
            <a:pPr marL="13716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1800" b="1" u="sng" dirty="0" smtClean="0"/>
              <a:t>V rámci prezentace se žáci seznámí:</a:t>
            </a:r>
            <a:endParaRPr lang="cs-CZ" sz="1800" b="1" u="sng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1800" dirty="0" smtClean="0"/>
              <a:t>- </a:t>
            </a:r>
            <a:r>
              <a:rPr lang="cs-CZ" sz="1800" dirty="0"/>
              <a:t>S </a:t>
            </a:r>
            <a:r>
              <a:rPr lang="cs-CZ" sz="1800" dirty="0" smtClean="0"/>
              <a:t>popisem dětí z různých míst světa.</a:t>
            </a:r>
            <a:endParaRPr lang="cs-CZ" sz="1800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1800" dirty="0" smtClean="0"/>
              <a:t>- S hlavními městy některých států.</a:t>
            </a:r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cs-CZ" sz="1800" dirty="0" smtClean="0"/>
              <a:t>- S vlajkou USA, Británie a Německa.</a:t>
            </a:r>
            <a:endParaRPr lang="cs-CZ" sz="1800" dirty="0"/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1800" dirty="0" smtClean="0"/>
              <a:t>-S tvořením jednoduché odpovědi na dané otázky z textu.</a:t>
            </a:r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1800" dirty="0" smtClean="0"/>
              <a:t>-S různými druhy taxi ve světových velkoměstech.</a:t>
            </a:r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1800" b="1" u="sng" dirty="0" smtClean="0"/>
              <a:t>Zkušenosti z pilotování:</a:t>
            </a:r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cs-CZ" sz="1800" dirty="0" smtClean="0"/>
              <a:t>Prezentace byla zaměřena na procvičení několika gramatických jevů  a zahrnovala i reálie. Byly procvičeny názvy států a jejich hlavních měst i státní vlajky. Na všechny otázky z doplňovacích cvičení odpověděli žáci správně.</a:t>
            </a:r>
          </a:p>
          <a:p>
            <a:pPr marL="97957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None/>
              <a:defRPr/>
            </a:pPr>
            <a:endParaRPr lang="cs-CZ" sz="1800" u="sng" dirty="0" smtClean="0"/>
          </a:p>
          <a:p>
            <a:pPr marL="383707" indent="-28575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Char char="-"/>
              <a:defRPr/>
            </a:pPr>
            <a:endParaRPr lang="cs-CZ" sz="1800" dirty="0"/>
          </a:p>
          <a:p>
            <a:pPr marL="0" indent="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cs-CZ" sz="1800" dirty="0">
              <a:solidFill>
                <a:schemeClr val="accent1">
                  <a:lumMod val="50000"/>
                </a:schemeClr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086242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JAMES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Hello!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James. I </a:t>
            </a:r>
            <a:r>
              <a:rPr lang="cs-CZ" dirty="0" err="1" smtClean="0"/>
              <a:t>am</a:t>
            </a:r>
            <a:r>
              <a:rPr lang="cs-CZ" dirty="0" smtClean="0"/>
              <a:t> 8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 </a:t>
            </a:r>
            <a:r>
              <a:rPr lang="cs-CZ" dirty="0" err="1" smtClean="0"/>
              <a:t>I´m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UK. My flag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red</a:t>
            </a:r>
            <a:r>
              <a:rPr lang="cs-CZ" dirty="0" smtClean="0"/>
              <a:t>, </a:t>
            </a:r>
            <a:r>
              <a:rPr lang="cs-CZ" dirty="0" err="1" smtClean="0"/>
              <a:t>white</a:t>
            </a:r>
            <a:r>
              <a:rPr lang="cs-CZ" dirty="0" smtClean="0"/>
              <a:t> and blue.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ZS SLOVAN\AppData\Local\Microsoft\Windows\Temporary Internet Files\Content.IE5\1PH6O1XY\MP90018282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79314"/>
            <a:ext cx="3888432" cy="470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48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HELGA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err="1" smtClean="0"/>
              <a:t>Hi</a:t>
            </a:r>
            <a:r>
              <a:rPr lang="cs-CZ" dirty="0" smtClean="0"/>
              <a:t>!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name´s</a:t>
            </a:r>
            <a:r>
              <a:rPr lang="cs-CZ" dirty="0" smtClean="0"/>
              <a:t> Helga. </a:t>
            </a:r>
            <a:r>
              <a:rPr lang="cs-CZ" dirty="0" err="1" smtClean="0"/>
              <a:t>I´m</a:t>
            </a:r>
            <a:r>
              <a:rPr lang="cs-CZ" dirty="0" smtClean="0"/>
              <a:t>   9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. </a:t>
            </a:r>
            <a:r>
              <a:rPr lang="cs-CZ" dirty="0" err="1" smtClean="0"/>
              <a:t>I´m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Germany</a:t>
            </a:r>
            <a:r>
              <a:rPr lang="cs-CZ" dirty="0" smtClean="0"/>
              <a:t>. My flag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black</a:t>
            </a:r>
            <a:r>
              <a:rPr lang="cs-CZ" dirty="0" smtClean="0"/>
              <a:t>, </a:t>
            </a:r>
            <a:r>
              <a:rPr lang="cs-CZ" dirty="0" err="1" smtClean="0"/>
              <a:t>red</a:t>
            </a:r>
            <a:r>
              <a:rPr lang="cs-CZ" dirty="0" smtClean="0"/>
              <a:t> and </a:t>
            </a:r>
            <a:r>
              <a:rPr lang="cs-CZ" dirty="0" err="1" smtClean="0"/>
              <a:t>yellow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ZS SLOVAN\AppData\Local\Microsoft\Windows\Temporary Internet Files\Content.IE5\KV46Z3I5\MP90043048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96044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9026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JANE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Hello!</a:t>
            </a:r>
          </a:p>
          <a:p>
            <a:r>
              <a:rPr lang="cs-CZ" dirty="0" err="1" smtClean="0"/>
              <a:t>I´m</a:t>
            </a:r>
            <a:r>
              <a:rPr lang="cs-CZ" dirty="0" smtClean="0"/>
              <a:t> Jane and </a:t>
            </a:r>
            <a:r>
              <a:rPr lang="cs-CZ" dirty="0" err="1" smtClean="0"/>
              <a:t>I´m</a:t>
            </a:r>
            <a:r>
              <a:rPr lang="cs-CZ" dirty="0" smtClean="0"/>
              <a:t> 17.       I live in </a:t>
            </a:r>
            <a:r>
              <a:rPr lang="cs-CZ" dirty="0" err="1" smtClean="0"/>
              <a:t>Canada</a:t>
            </a:r>
            <a:r>
              <a:rPr lang="cs-CZ" dirty="0" smtClean="0"/>
              <a:t>. My flag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red</a:t>
            </a:r>
            <a:r>
              <a:rPr lang="cs-CZ" dirty="0" smtClean="0"/>
              <a:t> and </a:t>
            </a:r>
            <a:r>
              <a:rPr lang="cs-CZ" dirty="0" err="1" smtClean="0"/>
              <a:t>white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ZS SLOVAN\AppData\Local\Microsoft\Windows\Temporary Internet Files\Content.IE5\IL156NRN\MP90040366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74350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62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NAME  FLAGS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6" y="1268760"/>
            <a:ext cx="3120347" cy="172819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7" y="3548772"/>
            <a:ext cx="3120347" cy="2118229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5160064" y="3045883"/>
            <a:ext cx="28083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27542" y="5902666"/>
            <a:ext cx="28083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927542" y="3157963"/>
            <a:ext cx="28083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12072" y="5937459"/>
            <a:ext cx="28083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C:\Users\ZS SLOVAN\AppData\Local\Microsoft\Windows\Temporary Internet Files\Content.IE5\C63C0QVJ\MP9004007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3645024"/>
            <a:ext cx="2908271" cy="2148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100" name="Picture 4" descr="C:\Users\ZS SLOVAN\AppData\Local\Microsoft\Windows\Temporary Internet Files\Content.IE5\IL156NRN\MP9004008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309634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52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Look</a:t>
            </a:r>
            <a:r>
              <a:rPr lang="cs-CZ" dirty="0" smtClean="0"/>
              <a:t>, </a:t>
            </a:r>
            <a:r>
              <a:rPr lang="cs-CZ" dirty="0" err="1" smtClean="0"/>
              <a:t>read</a:t>
            </a:r>
            <a:r>
              <a:rPr lang="cs-CZ" dirty="0" smtClean="0"/>
              <a:t> and </a:t>
            </a:r>
            <a:r>
              <a:rPr lang="cs-CZ" dirty="0" err="1" smtClean="0"/>
              <a:t>match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NAME                     AGE                        FLAG</a:t>
            </a:r>
          </a:p>
          <a:p>
            <a:endParaRPr lang="cs-CZ" dirty="0"/>
          </a:p>
          <a:p>
            <a:r>
              <a:rPr lang="cs-CZ" dirty="0" smtClean="0"/>
              <a:t>1. James                  17                  </a:t>
            </a:r>
            <a:r>
              <a:rPr lang="cs-CZ" dirty="0" err="1" smtClean="0"/>
              <a:t>red</a:t>
            </a:r>
            <a:r>
              <a:rPr lang="cs-CZ" dirty="0" smtClean="0"/>
              <a:t> and </a:t>
            </a:r>
            <a:r>
              <a:rPr lang="cs-CZ" dirty="0" err="1" smtClean="0"/>
              <a:t>white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2. Helga                     8                </a:t>
            </a:r>
            <a:r>
              <a:rPr lang="cs-CZ" dirty="0" err="1" smtClean="0"/>
              <a:t>red</a:t>
            </a:r>
            <a:r>
              <a:rPr lang="cs-CZ" dirty="0" smtClean="0"/>
              <a:t>, </a:t>
            </a:r>
            <a:r>
              <a:rPr lang="cs-CZ" dirty="0" err="1" smtClean="0"/>
              <a:t>white</a:t>
            </a:r>
            <a:r>
              <a:rPr lang="cs-CZ" dirty="0" smtClean="0"/>
              <a:t>, blue</a:t>
            </a:r>
          </a:p>
          <a:p>
            <a:endParaRPr lang="cs-CZ" dirty="0" smtClean="0"/>
          </a:p>
          <a:p>
            <a:r>
              <a:rPr lang="cs-CZ" dirty="0" smtClean="0"/>
              <a:t>3. Jane                       9             </a:t>
            </a:r>
            <a:r>
              <a:rPr lang="cs-CZ" dirty="0" err="1" smtClean="0"/>
              <a:t>black</a:t>
            </a:r>
            <a:r>
              <a:rPr lang="cs-CZ" dirty="0" smtClean="0"/>
              <a:t>, </a:t>
            </a:r>
            <a:r>
              <a:rPr lang="cs-CZ" dirty="0" err="1" smtClean="0"/>
              <a:t>red</a:t>
            </a:r>
            <a:r>
              <a:rPr lang="cs-CZ" dirty="0" smtClean="0"/>
              <a:t>, </a:t>
            </a:r>
            <a:r>
              <a:rPr lang="cs-CZ" dirty="0" err="1" smtClean="0"/>
              <a:t>yellow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067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ANSWER THE 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James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Helga?</a:t>
            </a:r>
          </a:p>
          <a:p>
            <a:r>
              <a:rPr lang="cs-CZ" dirty="0" err="1" smtClean="0"/>
              <a:t>Where´s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Jane </a:t>
            </a:r>
            <a:r>
              <a:rPr lang="cs-CZ" dirty="0" err="1" smtClean="0"/>
              <a:t>sixteen</a:t>
            </a:r>
            <a:r>
              <a:rPr lang="cs-CZ" dirty="0" smtClean="0"/>
              <a:t> </a:t>
            </a:r>
            <a:r>
              <a:rPr lang="cs-CZ" dirty="0" err="1" smtClean="0"/>
              <a:t>years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Where´s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her </a:t>
            </a:r>
            <a:r>
              <a:rPr lang="cs-CZ" dirty="0" err="1" smtClean="0"/>
              <a:t>hair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479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London Taxi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628800"/>
            <a:ext cx="2592288" cy="1728192"/>
          </a:xfrm>
        </p:spPr>
      </p:pic>
      <p:sp>
        <p:nvSpPr>
          <p:cNvPr id="9" name="TextovéPole 8"/>
          <p:cNvSpPr txBox="1"/>
          <p:nvPr/>
        </p:nvSpPr>
        <p:spPr>
          <a:xfrm>
            <a:off x="5364089" y="3789040"/>
            <a:ext cx="360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Hello!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John Smith.</a:t>
            </a:r>
          </a:p>
          <a:p>
            <a:r>
              <a:rPr lang="cs-CZ" dirty="0" err="1" smtClean="0"/>
              <a:t>I´m</a:t>
            </a:r>
            <a:r>
              <a:rPr lang="cs-CZ" dirty="0" smtClean="0"/>
              <a:t> a taxi driver in London, </a:t>
            </a:r>
            <a:r>
              <a:rPr lang="cs-CZ" dirty="0" err="1" smtClean="0"/>
              <a:t>England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taxi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black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 descr="C:\Users\ZS SLOVAN\AppData\Local\Microsoft\Windows\Temporary Internet Files\Content.IE5\IL156NRN\MP90042362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78830"/>
            <a:ext cx="4716015" cy="4919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922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New York Taxi</a:t>
            </a:r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772816"/>
            <a:ext cx="1783103" cy="1860629"/>
          </a:xfrm>
        </p:spPr>
      </p:pic>
      <p:sp>
        <p:nvSpPr>
          <p:cNvPr id="10" name="TextovéPole 9"/>
          <p:cNvSpPr txBox="1"/>
          <p:nvPr/>
        </p:nvSpPr>
        <p:spPr>
          <a:xfrm>
            <a:off x="4788024" y="4149080"/>
            <a:ext cx="30491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Hi</a:t>
            </a:r>
            <a:r>
              <a:rPr lang="cs-CZ" dirty="0" smtClean="0"/>
              <a:t>!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Bob </a:t>
            </a:r>
            <a:r>
              <a:rPr lang="cs-CZ" dirty="0" err="1" smtClean="0"/>
              <a:t>Beamon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I´m</a:t>
            </a:r>
            <a:r>
              <a:rPr lang="cs-CZ" dirty="0" smtClean="0"/>
              <a:t> a taxi driver in New York,</a:t>
            </a:r>
          </a:p>
          <a:p>
            <a:r>
              <a:rPr lang="cs-CZ" dirty="0" smtClean="0"/>
              <a:t> USA. My taxi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C:\Users\ZS SLOVAN\AppData\Local\Microsoft\Windows\Temporary Internet Files\Content.IE5\N2U569V4\MP90038639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00808"/>
            <a:ext cx="3657600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0499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Hong</a:t>
            </a:r>
            <a:r>
              <a:rPr lang="cs-CZ" dirty="0" smtClean="0"/>
              <a:t> Kong Taxi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1"/>
            <a:ext cx="4104456" cy="4752528"/>
          </a:xfrm>
        </p:spPr>
      </p:pic>
      <p:sp>
        <p:nvSpPr>
          <p:cNvPr id="9" name="Obdélník 8"/>
          <p:cNvSpPr/>
          <p:nvPr/>
        </p:nvSpPr>
        <p:spPr>
          <a:xfrm>
            <a:off x="323528" y="6093296"/>
            <a:ext cx="42484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292080" y="4509120"/>
            <a:ext cx="240963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morning</a:t>
            </a:r>
            <a:r>
              <a:rPr lang="cs-CZ" dirty="0" smtClean="0"/>
              <a:t>!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Lee</a:t>
            </a:r>
            <a:r>
              <a:rPr lang="cs-CZ" dirty="0" smtClean="0"/>
              <a:t> </a:t>
            </a:r>
            <a:r>
              <a:rPr lang="cs-CZ" dirty="0" err="1" smtClean="0"/>
              <a:t>Chang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I´m</a:t>
            </a:r>
            <a:r>
              <a:rPr lang="cs-CZ" dirty="0" smtClean="0"/>
              <a:t> a taxi driver in</a:t>
            </a:r>
          </a:p>
          <a:p>
            <a:r>
              <a:rPr lang="cs-CZ" dirty="0" err="1" smtClean="0"/>
              <a:t>Hong</a:t>
            </a:r>
            <a:r>
              <a:rPr lang="cs-CZ" dirty="0" smtClean="0"/>
              <a:t> Kong, </a:t>
            </a:r>
            <a:r>
              <a:rPr lang="cs-CZ" dirty="0" err="1" smtClean="0"/>
              <a:t>China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taxi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red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7171" name="Picture 3" descr="C:\Users\ZS SLOVAN\AppData\Local\Microsoft\Windows\Temporary Internet Files\Content.IE5\R2VSI2K3\MP900430816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148" y="1600200"/>
            <a:ext cx="2663260" cy="290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65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ANSWER THE QUESTIONS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capitol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United </a:t>
            </a:r>
            <a:r>
              <a:rPr lang="cs-CZ" dirty="0" err="1" smtClean="0"/>
              <a:t>Kingdom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Mr.Lee</a:t>
            </a:r>
            <a:r>
              <a:rPr lang="cs-CZ" smtClean="0"/>
              <a:t> live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his country?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colour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New York taxi?</a:t>
            </a:r>
          </a:p>
          <a:p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New </a:t>
            </a:r>
            <a:r>
              <a:rPr lang="cs-CZ" dirty="0"/>
              <a:t>Y</a:t>
            </a:r>
            <a:r>
              <a:rPr lang="cs-CZ" dirty="0" smtClean="0"/>
              <a:t>ork taxi driver?</a:t>
            </a:r>
          </a:p>
          <a:p>
            <a:r>
              <a:rPr lang="cs-CZ" dirty="0" err="1" smtClean="0"/>
              <a:t>Is</a:t>
            </a:r>
            <a:r>
              <a:rPr lang="cs-CZ" dirty="0" smtClean="0"/>
              <a:t> John Smith </a:t>
            </a:r>
            <a:r>
              <a:rPr lang="cs-CZ" dirty="0" err="1" smtClean="0"/>
              <a:t>young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wearing</a:t>
            </a:r>
            <a:r>
              <a:rPr lang="cs-CZ" dirty="0" smtClean="0"/>
              <a:t> </a:t>
            </a:r>
            <a:r>
              <a:rPr lang="cs-CZ" dirty="0" err="1" smtClean="0"/>
              <a:t>glasses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992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Obrázky: www.office.microsoft.com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ZINKE, Gerd. </a:t>
            </a:r>
            <a:r>
              <a:rPr lang="cs-CZ" i="1" dirty="0"/>
              <a:t>cs.wikipedia.org</a:t>
            </a:r>
            <a:r>
              <a:rPr lang="cs-CZ" dirty="0"/>
              <a:t> [online]. 26. 6. </a:t>
            </a:r>
            <a:r>
              <a:rPr lang="cs-CZ" dirty="0" smtClean="0"/>
              <a:t>2007 </a:t>
            </a:r>
            <a:r>
              <a:rPr lang="cs-CZ" dirty="0"/>
              <a:t>[cit. </a:t>
            </a:r>
            <a:r>
              <a:rPr lang="cs-CZ" dirty="0" smtClean="0"/>
              <a:t>2012-02-9]. </a:t>
            </a:r>
            <a:r>
              <a:rPr lang="cs-CZ" dirty="0" err="1" smtClean="0"/>
              <a:t>Soubor:Hackney_carriage.jpg</a:t>
            </a:r>
            <a:r>
              <a:rPr lang="cs-CZ" dirty="0"/>
              <a:t>.</a:t>
            </a:r>
            <a:r>
              <a:rPr lang="cs-CZ" dirty="0" smtClean="0"/>
              <a:t> </a:t>
            </a:r>
            <a:r>
              <a:rPr lang="cs-CZ" dirty="0"/>
              <a:t>Dostupné z WWW: </a:t>
            </a:r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cs.wikipedia.org/wiki/Soubor:Hackney_carriage.jpg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Edg2s.talk. </a:t>
            </a:r>
            <a:r>
              <a:rPr lang="cs-CZ" i="1" dirty="0"/>
              <a:t>cs.wikipedia.org</a:t>
            </a:r>
            <a:r>
              <a:rPr lang="cs-CZ" dirty="0"/>
              <a:t> [online]. </a:t>
            </a:r>
            <a:r>
              <a:rPr lang="cs-CZ" dirty="0" smtClean="0"/>
              <a:t>23.4. 2003 </a:t>
            </a:r>
            <a:r>
              <a:rPr lang="cs-CZ" dirty="0"/>
              <a:t>[cit. 2012-02-9</a:t>
            </a:r>
            <a:r>
              <a:rPr lang="cs-CZ" dirty="0" smtClean="0"/>
              <a:t>].</a:t>
            </a:r>
            <a:r>
              <a:rPr lang="cs-CZ" dirty="0" err="1" smtClean="0"/>
              <a:t>Soubor:VadimGlownaLu.jpg</a:t>
            </a:r>
            <a:r>
              <a:rPr lang="cs-CZ" dirty="0" smtClean="0"/>
              <a:t>.</a:t>
            </a:r>
            <a:r>
              <a:rPr lang="cs-CZ" dirty="0"/>
              <a:t> Dostupné z WWW: </a:t>
            </a:r>
          </a:p>
          <a:p>
            <a:pPr marL="0" indent="0">
              <a:buNone/>
            </a:pPr>
            <a:r>
              <a:rPr lang="cs-CZ" dirty="0" smtClean="0"/>
              <a:t>http</a:t>
            </a:r>
            <a:r>
              <a:rPr lang="cs-CZ" dirty="0"/>
              <a:t>://cs.wikipedia.org/wiki/Soubor:VadimGlownaLu.jpg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378928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come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Welcome">
      <a:majorFont>
        <a:latin typeface="Book Antiqua"/>
        <a:ea typeface=""/>
        <a:cs typeface=""/>
        <a:font script="Jpan" typeface="ＭＳ Ｐゴシック"/>
        <a:font script="Hang" typeface="돋움"/>
        <a:font script="Hans" typeface="华文中宋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ajorFont>
      <a:min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inorFont>
    </a:fontScheme>
    <a:fmtScheme name="Welcome">
      <a:fillStyleLst>
        <a:solidFill>
          <a:schemeClr val="phClr">
            <a:tint val="100000"/>
            <a:shade val="100000"/>
            <a:hueMod val="100000"/>
            <a:satMod val="15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300000"/>
              </a:schemeClr>
            </a:gs>
          </a:gsLst>
          <a:lin ang="16200000" scaled="1"/>
        </a:gradFill>
        <a:gradFill flip="none" rotWithShape="1">
          <a:gsLst>
            <a:gs pos="0">
              <a:schemeClr val="phClr">
                <a:tint val="70000"/>
              </a:schemeClr>
            </a:gs>
            <a:gs pos="30000">
              <a:schemeClr val="phClr">
                <a:tint val="90000"/>
              </a:schemeClr>
            </a:gs>
            <a:gs pos="88000">
              <a:schemeClr val="phClr">
                <a:shade val="30000"/>
              </a:schemeClr>
            </a:gs>
            <a:gs pos="100000">
              <a:schemeClr val="phClr">
                <a:shade val="20000"/>
              </a:schemeClr>
            </a:gs>
          </a:gsLst>
          <a:lin ang="5400000" scaled="1"/>
          <a:tileRect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outerShdw blurRad="39000" dist="25400" dir="5400000">
              <a:srgbClr val="000000">
                <a:alpha val="40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30000"/>
                <a:hueMod val="100000"/>
              </a:schemeClr>
            </a:gs>
            <a:gs pos="20000">
              <a:schemeClr val="phClr">
                <a:tint val="100000"/>
                <a:shade val="100000"/>
                <a:hueMod val="1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30000"/>
                <a:hueMod val="100000"/>
                <a:satMod val="1600000"/>
              </a:schemeClr>
            </a:gs>
            <a:gs pos="20000">
              <a:schemeClr val="phClr">
                <a:tint val="100000"/>
                <a:shade val="100000"/>
                <a:hueMod val="100000"/>
                <a:satMod val="5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přivítání</Template>
  <TotalTime>214</TotalTime>
  <Words>471</Words>
  <Application>Microsoft Office PowerPoint</Application>
  <PresentationFormat>Předvádění na obrazovce (4:3)</PresentationFormat>
  <Paragraphs>93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Welcome</vt:lpstr>
      <vt:lpstr>OUR  WORLD</vt:lpstr>
      <vt:lpstr>Y otázky</vt:lpstr>
      <vt:lpstr>ANOTACE</vt:lpstr>
      <vt:lpstr>JAMES</vt:lpstr>
      <vt:lpstr>HELGA</vt:lpstr>
      <vt:lpstr>JANE</vt:lpstr>
      <vt:lpstr>NAME  FLAGS</vt:lpstr>
      <vt:lpstr>Look, read and match</vt:lpstr>
      <vt:lpstr>ANSWER THE QUESTIONS</vt:lpstr>
      <vt:lpstr>London Taxi</vt:lpstr>
      <vt:lpstr>New York Taxi</vt:lpstr>
      <vt:lpstr>Hong Kong Taxi</vt:lpstr>
      <vt:lpstr>ANSWER THE QUESTIONS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 WORLD</dc:title>
  <dc:creator>H Koláčková</dc:creator>
  <cp:lastModifiedBy>H Koláčková</cp:lastModifiedBy>
  <cp:revision>22</cp:revision>
  <dcterms:created xsi:type="dcterms:W3CDTF">2012-01-09T06:54:57Z</dcterms:created>
  <dcterms:modified xsi:type="dcterms:W3CDTF">2012-03-26T06:11:15Z</dcterms:modified>
</cp:coreProperties>
</file>