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6" r:id="rId2"/>
    <p:sldId id="266" r:id="rId3"/>
    <p:sldId id="267" r:id="rId4"/>
    <p:sldId id="269" r:id="rId5"/>
    <p:sldId id="257" r:id="rId6"/>
    <p:sldId id="259" r:id="rId7"/>
    <p:sldId id="261" r:id="rId8"/>
    <p:sldId id="262" r:id="rId9"/>
    <p:sldId id="263" r:id="rId10"/>
    <p:sldId id="264" r:id="rId11"/>
    <p:sldId id="270" r:id="rId12"/>
    <p:sldId id="265" r:id="rId13"/>
    <p:sldId id="271" r:id="rId14"/>
    <p:sldId id="26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9291" autoAdjust="0"/>
  </p:normalViewPr>
  <p:slideViewPr>
    <p:cSldViewPr>
      <p:cViewPr varScale="1">
        <p:scale>
          <a:sx n="96" d="100"/>
          <a:sy n="96" d="100"/>
        </p:scale>
        <p:origin x="-118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732F19-7B1B-4347-BC9B-AE2888E236A0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C446E9-8126-430C-B5DE-17D5A1DE6A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93168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C446E9-8126-430C-B5DE-17D5A1DE6A9D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8449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5F6906-5B25-41DF-8E38-BB390D3C37CE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A8C50-FE5F-44AE-B573-7A57F66247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5F6906-5B25-41DF-8E38-BB390D3C37CE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A8C50-FE5F-44AE-B573-7A57F66247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5F6906-5B25-41DF-8E38-BB390D3C37CE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A8C50-FE5F-44AE-B573-7A57F66247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5F6906-5B25-41DF-8E38-BB390D3C37CE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A8C50-FE5F-44AE-B573-7A57F66247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5F6906-5B25-41DF-8E38-BB390D3C37CE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A8C50-FE5F-44AE-B573-7A57F66247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5F6906-5B25-41DF-8E38-BB390D3C37CE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A8C50-FE5F-44AE-B573-7A57F66247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5F6906-5B25-41DF-8E38-BB390D3C37CE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A8C50-FE5F-44AE-B573-7A57F66247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5F6906-5B25-41DF-8E38-BB390D3C37CE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A8C50-FE5F-44AE-B573-7A57F66247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5F6906-5B25-41DF-8E38-BB390D3C37CE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A8C50-FE5F-44AE-B573-7A57F662470E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5F6906-5B25-41DF-8E38-BB390D3C37CE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A8C50-FE5F-44AE-B573-7A57F66247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5F6906-5B25-41DF-8E38-BB390D3C37CE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A8C50-FE5F-44AE-B573-7A57F66247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5F6906-5B25-41DF-8E38-BB390D3C37CE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2A8C50-FE5F-44AE-B573-7A57F662470E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09442" y="2708921"/>
            <a:ext cx="7117180" cy="1512168"/>
          </a:xfrm>
        </p:spPr>
        <p:txBody>
          <a:bodyPr/>
          <a:lstStyle/>
          <a:p>
            <a:r>
              <a:rPr lang="cs-CZ" sz="4800" dirty="0" err="1" smtClean="0"/>
              <a:t>The</a:t>
            </a:r>
            <a:r>
              <a:rPr lang="cs-CZ" sz="4800" dirty="0" smtClean="0"/>
              <a:t> </a:t>
            </a:r>
            <a:r>
              <a:rPr lang="cs-CZ" sz="4800" dirty="0" err="1" smtClean="0"/>
              <a:t>Tomsons</a:t>
            </a:r>
            <a:endParaRPr lang="cs-CZ" sz="4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American</a:t>
            </a:r>
            <a:r>
              <a:rPr lang="cs-CZ" sz="3200" dirty="0" smtClean="0"/>
              <a:t> TV </a:t>
            </a:r>
            <a:r>
              <a:rPr lang="cs-CZ" sz="3200" dirty="0" err="1" smtClean="0"/>
              <a:t>Family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108807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err="1" smtClean="0"/>
              <a:t>N´t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txBody>
          <a:bodyPr>
            <a:normAutofit fontScale="70000" lnSpcReduction="20000"/>
          </a:bodyPr>
          <a:lstStyle/>
          <a:p>
            <a:pPr marL="548640" indent="-411480" algn="ctr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ZÁKLADNÍ ŠKOLA SLOVAN, KROMĚŘÍŽ, PŘÍSPĚVKOVÁ ORGANIZACE</a:t>
            </a:r>
          </a:p>
          <a:p>
            <a:pPr marL="548640" indent="-411480" algn="ctr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ZEYEROVA 3354, 767 01 KROMĚŘÍŽ</a:t>
            </a: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pPr marL="548640" indent="-411480" algn="ctr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projekt v rámci vzdělávacího programu</a:t>
            </a:r>
          </a:p>
          <a:p>
            <a:pPr marL="548640" indent="-411480" algn="ctr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VZDĚLÁNÍ PRO KONKURENCESCHOPNOST</a:t>
            </a:r>
          </a:p>
          <a:p>
            <a:pPr marL="548640" indent="-411480" algn="ctr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marL="548640" indent="-411480" algn="ctr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ŠABLONA </a:t>
            </a: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ČÍSLO: III/2</a:t>
            </a:r>
          </a:p>
          <a:p>
            <a:pPr marL="548640" indent="-411480" algn="ctr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NÁZEV:  INOVACE A ZKVALITNĚNÍ VÝUKY PROSTŘEDNICTVÍM ICT</a:t>
            </a:r>
          </a:p>
          <a:p>
            <a:pPr marL="548640" indent="-411480" algn="ctr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PŘEDMĚT: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ANGLIČTINA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ROČNÍK: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IV. 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TÉMA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:  </a:t>
            </a: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</a:rPr>
              <a:t>The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</a:rPr>
              <a:t>Tomsons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  </a:t>
            </a:r>
            <a:r>
              <a:rPr lang="cs-CZ" b="1" dirty="0" err="1">
                <a:solidFill>
                  <a:schemeClr val="accent1">
                    <a:lumMod val="50000"/>
                  </a:schemeClr>
                </a:solidFill>
              </a:rPr>
              <a:t>F</a:t>
            </a: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</a:rPr>
              <a:t>amily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AUTOR: MGR. HANA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KOLÁČKOVÁ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DATUM VYTVOŘENÍ: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10. 1. 2012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dirty="0"/>
          </a:p>
          <a:p>
            <a:pPr marL="548640" indent="-411480" algn="ctr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4800" b="1" dirty="0">
                <a:solidFill>
                  <a:srgbClr val="C00000"/>
                </a:solidFill>
              </a:rPr>
              <a:t> </a:t>
            </a:r>
            <a:r>
              <a:rPr lang="cs-CZ" sz="4800" b="1" dirty="0" smtClean="0">
                <a:solidFill>
                  <a:srgbClr val="C00000"/>
                </a:solidFill>
              </a:rPr>
              <a:t>VY_32_INOVACE_49_HK</a:t>
            </a:r>
            <a:endParaRPr lang="cs-CZ" sz="4800" b="1" dirty="0">
              <a:solidFill>
                <a:srgbClr val="C00000"/>
              </a:solidFill>
            </a:endParaRP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/>
          <a:srcRect/>
          <a:stretch>
            <a:fillRect/>
          </a:stretch>
        </p:blipFill>
        <p:spPr bwMode="auto">
          <a:xfrm>
            <a:off x="468313" y="333375"/>
            <a:ext cx="8207375" cy="1079500"/>
          </a:xfrm>
          <a:prstGeom prst="rect">
            <a:avLst/>
          </a:prstGeom>
          <a:ln/>
          <a:extLst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332654"/>
            <a:ext cx="8207375" cy="1224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57755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6013" y="1844675"/>
            <a:ext cx="7056437" cy="4537075"/>
          </a:xfrm>
          <a:solidFill>
            <a:schemeClr val="bg2">
              <a:lumMod val="90000"/>
            </a:schemeClr>
          </a:solidFill>
        </p:spPr>
        <p:txBody>
          <a:bodyPr>
            <a:normAutofit/>
          </a:bodyPr>
          <a:lstStyle/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Prezentace je vytvořena jako doplněk k učivu  gramatického jevu přítomného času prostého a základních sloves, zařazeného do 4. ročníku angličtiny.</a:t>
            </a: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dirty="0" smtClean="0"/>
              <a:t>V rámci prezentace se žáci seznámí:</a:t>
            </a:r>
            <a:endParaRPr lang="cs-CZ" dirty="0"/>
          </a:p>
          <a:p>
            <a:pPr marL="97957" indent="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cs-CZ" sz="2000" dirty="0" smtClean="0"/>
              <a:t>- </a:t>
            </a:r>
            <a:r>
              <a:rPr lang="cs-CZ" sz="1400" dirty="0" smtClean="0"/>
              <a:t>S charakteristikami členů komiksové rodiny.</a:t>
            </a:r>
            <a:endParaRPr lang="cs-CZ" sz="1400" dirty="0"/>
          </a:p>
          <a:p>
            <a:pPr marL="97957" indent="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cs-CZ" sz="1400" dirty="0" smtClean="0"/>
              <a:t>-  Se zájmy a zvyky rodinných příslušníků.</a:t>
            </a:r>
          </a:p>
          <a:p>
            <a:pPr marL="97957" indent="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cs-CZ" sz="1400" dirty="0" smtClean="0"/>
              <a:t>-  Odpoví na otázky z textu.</a:t>
            </a:r>
            <a:endParaRPr lang="cs-CZ" sz="1400" dirty="0"/>
          </a:p>
          <a:p>
            <a:pPr marL="97957" indent="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None/>
              <a:defRPr/>
            </a:pPr>
            <a:r>
              <a:rPr lang="cs-CZ" sz="1400" dirty="0" smtClean="0"/>
              <a:t>-  Doplní vynechané údaje v jednoduchých větách.</a:t>
            </a:r>
          </a:p>
          <a:p>
            <a:pPr marL="97957" indent="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None/>
              <a:defRPr/>
            </a:pPr>
            <a:endParaRPr lang="cs-CZ" sz="1400" dirty="0" smtClean="0"/>
          </a:p>
          <a:p>
            <a:pPr marL="97957" indent="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None/>
              <a:defRPr/>
            </a:pPr>
            <a:r>
              <a:rPr lang="cs-CZ" sz="1400" u="sng" dirty="0" smtClean="0"/>
              <a:t>ZKUŠENOSTI Z PILOTOVÁNÍ:</a:t>
            </a:r>
          </a:p>
          <a:p>
            <a:pPr marL="97957" indent="0">
              <a:spcAft>
                <a:spcPts val="0"/>
              </a:spcAft>
              <a:buClr>
                <a:schemeClr val="tx1">
                  <a:shade val="95000"/>
                </a:schemeClr>
              </a:buClr>
              <a:buNone/>
              <a:defRPr/>
            </a:pPr>
            <a:r>
              <a:rPr lang="cs-CZ" sz="1400" dirty="0" smtClean="0"/>
              <a:t>     Cíle </a:t>
            </a:r>
            <a:r>
              <a:rPr lang="cs-CZ" sz="1400" dirty="0"/>
              <a:t>hodiny bylo úspěšně dosaženo. Prezentace žáky zaujala. Novou slovní zásobu si prostřednictvím </a:t>
            </a:r>
            <a:r>
              <a:rPr lang="cs-CZ" sz="1400" dirty="0" smtClean="0"/>
              <a:t>komiksových obrázků </a:t>
            </a:r>
            <a:r>
              <a:rPr lang="cs-CZ" sz="1400" dirty="0"/>
              <a:t>rychle osvojili. Při závěrečném  testu byla většina odpovědí  správná.  </a:t>
            </a:r>
          </a:p>
          <a:p>
            <a:pPr marL="97957" indent="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None/>
              <a:defRPr/>
            </a:pPr>
            <a:endParaRPr lang="cs-CZ" sz="1400" u="sng" dirty="0" smtClean="0"/>
          </a:p>
          <a:p>
            <a:pPr marL="383707" indent="-28575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Tx/>
              <a:buChar char="-"/>
              <a:defRPr/>
            </a:pPr>
            <a:endParaRPr lang="cs-CZ" sz="1400" dirty="0"/>
          </a:p>
          <a:p>
            <a:pPr marL="0" indent="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endParaRPr lang="cs-CZ" sz="1400" dirty="0">
              <a:solidFill>
                <a:schemeClr val="accent1">
                  <a:lumMod val="50000"/>
                </a:schemeClr>
              </a:solidFill>
            </a:endParaRP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2743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Funny</a:t>
            </a:r>
            <a:r>
              <a:rPr lang="cs-CZ" dirty="0"/>
              <a:t> </a:t>
            </a:r>
            <a:r>
              <a:rPr lang="cs-CZ" dirty="0" err="1"/>
              <a:t>Family</a:t>
            </a:r>
            <a:r>
              <a:rPr lang="cs-CZ" dirty="0"/>
              <a:t> </a:t>
            </a:r>
            <a:r>
              <a:rPr lang="cs-CZ" dirty="0" err="1"/>
              <a:t>from</a:t>
            </a:r>
            <a:r>
              <a:rPr lang="cs-CZ" dirty="0"/>
              <a:t> Atlanta</a:t>
            </a:r>
          </a:p>
        </p:txBody>
      </p:sp>
      <p:pic>
        <p:nvPicPr>
          <p:cNvPr id="4" name="Picture 8" descr="C:\Users\hkolackova\AppData\Local\Microsoft\Windows\Temporary Internet Files\Content.IE5\NPS7ZQHH\MC900292244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414" y="1898661"/>
            <a:ext cx="4381594" cy="4266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C:\Users\hkolackova\AppData\Local\Microsoft\Windows\Temporary Internet Files\Content.IE5\38OAYQUA\MC9002977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2803" y="1700808"/>
            <a:ext cx="4034451" cy="43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hkolackova\AppData\Local\Microsoft\Windows\Temporary Internet Files\Content.IE5\38OAYQUA\MC90030986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085184"/>
            <a:ext cx="1827886" cy="1527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hkolackova\AppData\Local\Microsoft\Windows\Temporary Internet Files\Content.IE5\38OAYQUA\MC90030986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5329772"/>
            <a:ext cx="1827886" cy="1527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319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675724"/>
            <a:ext cx="8352928" cy="924475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sz="3600" dirty="0" smtClean="0">
                <a:solidFill>
                  <a:schemeClr val="bg1"/>
                </a:solidFill>
              </a:rPr>
              <a:t>David </a:t>
            </a:r>
            <a:r>
              <a:rPr lang="cs-CZ" sz="3600" dirty="0" err="1" smtClean="0">
                <a:solidFill>
                  <a:schemeClr val="bg1"/>
                </a:solidFill>
              </a:rPr>
              <a:t>Tomson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427984" y="1916832"/>
            <a:ext cx="460851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David </a:t>
            </a:r>
            <a:r>
              <a:rPr lang="cs-CZ" sz="2800" dirty="0" err="1" smtClean="0"/>
              <a:t>Tomson</a:t>
            </a:r>
            <a:endParaRPr lang="cs-CZ" sz="2800" dirty="0" smtClean="0"/>
          </a:p>
          <a:p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father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family</a:t>
            </a:r>
            <a:r>
              <a:rPr lang="cs-CZ" sz="2800" dirty="0" smtClean="0"/>
              <a:t>. He </a:t>
            </a:r>
            <a:r>
              <a:rPr lang="cs-CZ" sz="2800" dirty="0" err="1" smtClean="0"/>
              <a:t>is</a:t>
            </a:r>
            <a:r>
              <a:rPr lang="cs-CZ" sz="2800" dirty="0" smtClean="0"/>
              <a:t> 39 </a:t>
            </a:r>
            <a:r>
              <a:rPr lang="cs-CZ" sz="2800" dirty="0" err="1" smtClean="0"/>
              <a:t>years</a:t>
            </a:r>
            <a:r>
              <a:rPr lang="cs-CZ" sz="2800" dirty="0" smtClean="0"/>
              <a:t> </a:t>
            </a:r>
            <a:r>
              <a:rPr lang="cs-CZ" sz="2800" dirty="0" err="1" smtClean="0"/>
              <a:t>old</a:t>
            </a:r>
            <a:r>
              <a:rPr lang="cs-CZ" sz="2800" dirty="0" smtClean="0"/>
              <a:t> and he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tall</a:t>
            </a:r>
            <a:r>
              <a:rPr lang="cs-CZ" sz="2800" dirty="0" smtClean="0"/>
              <a:t>. He </a:t>
            </a:r>
            <a:r>
              <a:rPr lang="cs-CZ" sz="2800" dirty="0" err="1" smtClean="0"/>
              <a:t>likes</a:t>
            </a:r>
            <a:r>
              <a:rPr lang="cs-CZ" sz="2800" dirty="0" smtClean="0"/>
              <a:t> </a:t>
            </a:r>
            <a:r>
              <a:rPr lang="cs-CZ" sz="2800" dirty="0" err="1" smtClean="0"/>
              <a:t>eating</a:t>
            </a:r>
            <a:r>
              <a:rPr lang="cs-CZ" sz="2800" dirty="0" smtClean="0"/>
              <a:t> a lot. He </a:t>
            </a:r>
            <a:r>
              <a:rPr lang="cs-CZ" sz="2800" dirty="0" err="1" smtClean="0"/>
              <a:t>is</a:t>
            </a:r>
            <a:r>
              <a:rPr lang="cs-CZ" sz="2800" dirty="0" smtClean="0"/>
              <a:t> not very </a:t>
            </a:r>
            <a:r>
              <a:rPr lang="cs-CZ" sz="2800" dirty="0" err="1" smtClean="0"/>
              <a:t>clever</a:t>
            </a:r>
            <a:r>
              <a:rPr lang="cs-CZ" sz="2800" dirty="0" smtClean="0"/>
              <a:t>, but </a:t>
            </a:r>
            <a:r>
              <a:rPr lang="cs-CZ" sz="2800" dirty="0" err="1" smtClean="0"/>
              <a:t>he´s</a:t>
            </a:r>
            <a:r>
              <a:rPr lang="cs-CZ" sz="2800" dirty="0" smtClean="0"/>
              <a:t> </a:t>
            </a:r>
            <a:r>
              <a:rPr lang="cs-CZ" sz="2800" dirty="0" err="1" smtClean="0"/>
              <a:t>funny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139952" y="1628800"/>
            <a:ext cx="4536504" cy="453650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2" name="Picture 2" descr="C:\Users\hkolackova\AppData\Local\Microsoft\Windows\Temporary Internet Files\Content.IE5\PCLN31NU\MC900292252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916832"/>
            <a:ext cx="3475459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9124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58" y="675724"/>
            <a:ext cx="8064897" cy="924475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sz="3600" dirty="0" smtClean="0">
                <a:solidFill>
                  <a:schemeClr val="bg1"/>
                </a:solidFill>
              </a:rPr>
              <a:t>Mary </a:t>
            </a:r>
            <a:r>
              <a:rPr lang="cs-CZ" sz="3600" dirty="0" err="1" smtClean="0">
                <a:solidFill>
                  <a:schemeClr val="bg1"/>
                </a:solidFill>
              </a:rPr>
              <a:t>Tomson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cs-CZ" sz="2400" dirty="0" smtClean="0"/>
              <a:t>Mary </a:t>
            </a:r>
            <a:r>
              <a:rPr lang="cs-CZ" sz="2400" dirty="0" err="1" smtClean="0"/>
              <a:t>Tompson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mother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family</a:t>
            </a:r>
            <a:r>
              <a:rPr lang="cs-CZ" sz="2400" dirty="0" smtClean="0"/>
              <a:t>. </a:t>
            </a:r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38 </a:t>
            </a:r>
            <a:r>
              <a:rPr lang="cs-CZ" sz="2400" dirty="0" err="1" smtClean="0"/>
              <a:t>years</a:t>
            </a:r>
            <a:r>
              <a:rPr lang="cs-CZ" sz="2400" dirty="0" smtClean="0"/>
              <a:t> </a:t>
            </a:r>
            <a:r>
              <a:rPr lang="cs-CZ" sz="2400" dirty="0" err="1" smtClean="0"/>
              <a:t>old</a:t>
            </a:r>
            <a:r>
              <a:rPr lang="cs-CZ" sz="2400" dirty="0" smtClean="0"/>
              <a:t>. </a:t>
            </a:r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tall</a:t>
            </a:r>
            <a:r>
              <a:rPr lang="cs-CZ" sz="2400" dirty="0" smtClean="0"/>
              <a:t> and </a:t>
            </a:r>
            <a:r>
              <a:rPr lang="cs-CZ" sz="2400" dirty="0" err="1" smtClean="0"/>
              <a:t>slim</a:t>
            </a:r>
            <a:r>
              <a:rPr lang="cs-CZ" sz="2400" dirty="0" smtClean="0"/>
              <a:t>. Her </a:t>
            </a:r>
            <a:r>
              <a:rPr lang="cs-CZ" sz="2400" dirty="0" err="1" smtClean="0"/>
              <a:t>hair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white</a:t>
            </a:r>
            <a:r>
              <a:rPr lang="cs-CZ" sz="2400" dirty="0" smtClean="0"/>
              <a:t>. </a:t>
            </a:r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can</a:t>
            </a:r>
            <a:r>
              <a:rPr lang="cs-CZ" sz="2400" dirty="0" smtClean="0"/>
              <a:t> </a:t>
            </a:r>
            <a:r>
              <a:rPr lang="cs-CZ" sz="2400" dirty="0" err="1" smtClean="0"/>
              <a:t>cook</a:t>
            </a:r>
            <a:r>
              <a:rPr lang="cs-CZ" sz="2400" dirty="0" smtClean="0"/>
              <a:t> </a:t>
            </a:r>
            <a:r>
              <a:rPr lang="cs-CZ" sz="2400" dirty="0" err="1" smtClean="0"/>
              <a:t>well</a:t>
            </a:r>
            <a:r>
              <a:rPr lang="cs-CZ" sz="2400" dirty="0" smtClean="0"/>
              <a:t> and </a:t>
            </a:r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very </a:t>
            </a:r>
            <a:r>
              <a:rPr lang="cs-CZ" sz="2400" dirty="0" err="1" smtClean="0"/>
              <a:t>patient</a:t>
            </a:r>
            <a:r>
              <a:rPr lang="cs-CZ" sz="2400" dirty="0" smtClean="0"/>
              <a:t> and </a:t>
            </a:r>
            <a:r>
              <a:rPr lang="cs-CZ" sz="2400" dirty="0" err="1" smtClean="0"/>
              <a:t>kind</a:t>
            </a:r>
            <a:r>
              <a:rPr lang="cs-CZ" sz="2400" dirty="0" smtClean="0"/>
              <a:t>. </a:t>
            </a:r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doesn´t</a:t>
            </a:r>
            <a:r>
              <a:rPr lang="cs-CZ" sz="2400" dirty="0" smtClean="0"/>
              <a:t> </a:t>
            </a:r>
            <a:r>
              <a:rPr lang="cs-CZ" sz="2400" dirty="0" err="1" smtClean="0"/>
              <a:t>like</a:t>
            </a:r>
            <a:r>
              <a:rPr lang="cs-CZ" sz="2400" dirty="0" smtClean="0"/>
              <a:t> </a:t>
            </a:r>
            <a:r>
              <a:rPr lang="cs-CZ" sz="2400" dirty="0" err="1" smtClean="0"/>
              <a:t>aeroplanes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1" name="Picture 3" descr="C:\Users\hkolackova\AppData\Local\Microsoft\Windows\Temporary Internet Files\Content.IE5\38OAYQUA\MC900347467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033138"/>
            <a:ext cx="3312367" cy="4276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814821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675724"/>
            <a:ext cx="7776864" cy="924475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sz="3600" dirty="0" smtClean="0">
                <a:solidFill>
                  <a:schemeClr val="bg1"/>
                </a:solidFill>
              </a:rPr>
              <a:t>Bert </a:t>
            </a:r>
            <a:r>
              <a:rPr lang="cs-CZ" sz="3600" dirty="0" err="1" smtClean="0">
                <a:solidFill>
                  <a:schemeClr val="bg1"/>
                </a:solidFill>
              </a:rPr>
              <a:t>Tomson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cs-CZ" sz="2400" dirty="0" smtClean="0"/>
              <a:t>Bert </a:t>
            </a:r>
            <a:r>
              <a:rPr lang="cs-CZ" sz="2400" dirty="0" err="1" smtClean="0"/>
              <a:t>Tomson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10 </a:t>
            </a:r>
            <a:r>
              <a:rPr lang="cs-CZ" sz="2400" dirty="0" err="1" smtClean="0"/>
              <a:t>years</a:t>
            </a:r>
            <a:r>
              <a:rPr lang="cs-CZ" sz="2400" dirty="0" smtClean="0"/>
              <a:t> </a:t>
            </a:r>
            <a:r>
              <a:rPr lang="cs-CZ" sz="2400" dirty="0" err="1" smtClean="0"/>
              <a:t>old</a:t>
            </a:r>
            <a:r>
              <a:rPr lang="cs-CZ" sz="2400" dirty="0" smtClean="0"/>
              <a:t>. He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short</a:t>
            </a:r>
            <a:r>
              <a:rPr lang="cs-CZ" sz="2400" dirty="0" smtClean="0"/>
              <a:t> </a:t>
            </a:r>
            <a:r>
              <a:rPr lang="cs-CZ" sz="2400" dirty="0" err="1" smtClean="0"/>
              <a:t>with</a:t>
            </a:r>
            <a:r>
              <a:rPr lang="cs-CZ" sz="2400" dirty="0" smtClean="0"/>
              <a:t> </a:t>
            </a:r>
            <a:r>
              <a:rPr lang="cs-CZ" sz="2400" dirty="0" err="1" smtClean="0"/>
              <a:t>balck</a:t>
            </a:r>
            <a:r>
              <a:rPr lang="cs-CZ" sz="2400" dirty="0" smtClean="0"/>
              <a:t> </a:t>
            </a:r>
            <a:r>
              <a:rPr lang="cs-CZ" sz="2400" dirty="0" err="1" smtClean="0"/>
              <a:t>hair</a:t>
            </a:r>
            <a:r>
              <a:rPr lang="cs-CZ" sz="2400" dirty="0" smtClean="0"/>
              <a:t>. He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naughty</a:t>
            </a:r>
            <a:r>
              <a:rPr lang="cs-CZ" sz="2400" dirty="0" smtClean="0"/>
              <a:t> and </a:t>
            </a:r>
            <a:r>
              <a:rPr lang="cs-CZ" sz="2400" dirty="0" err="1" smtClean="0"/>
              <a:t>noisy</a:t>
            </a:r>
            <a:r>
              <a:rPr lang="cs-CZ" sz="2400" dirty="0" smtClean="0"/>
              <a:t>. He </a:t>
            </a:r>
            <a:r>
              <a:rPr lang="cs-CZ" sz="2400" dirty="0" err="1" smtClean="0"/>
              <a:t>likes</a:t>
            </a:r>
            <a:r>
              <a:rPr lang="cs-CZ" sz="2400" dirty="0" smtClean="0"/>
              <a:t> </a:t>
            </a:r>
            <a:r>
              <a:rPr lang="cs-CZ" sz="2400" dirty="0" err="1" smtClean="0"/>
              <a:t>comic</a:t>
            </a:r>
            <a:r>
              <a:rPr lang="cs-CZ" sz="2400" dirty="0" smtClean="0"/>
              <a:t> </a:t>
            </a:r>
            <a:r>
              <a:rPr lang="cs-CZ" sz="2400" dirty="0" err="1" smtClean="0"/>
              <a:t>books</a:t>
            </a:r>
            <a:r>
              <a:rPr lang="cs-CZ" sz="2400" dirty="0" smtClean="0"/>
              <a:t> and skateboarding. He </a:t>
            </a:r>
            <a:r>
              <a:rPr lang="cs-CZ" sz="2400" dirty="0" err="1" smtClean="0"/>
              <a:t>can</a:t>
            </a:r>
            <a:r>
              <a:rPr lang="cs-CZ" sz="2400" dirty="0" smtClean="0"/>
              <a:t> </a:t>
            </a:r>
            <a:r>
              <a:rPr lang="cs-CZ" sz="2400" dirty="0" err="1" smtClean="0"/>
              <a:t>speak</a:t>
            </a:r>
            <a:r>
              <a:rPr lang="cs-CZ" sz="2400" dirty="0" smtClean="0"/>
              <a:t> </a:t>
            </a:r>
            <a:r>
              <a:rPr lang="cs-CZ" sz="2400" dirty="0" err="1" smtClean="0"/>
              <a:t>French</a:t>
            </a:r>
            <a:r>
              <a:rPr lang="cs-CZ" sz="2400" dirty="0" smtClean="0"/>
              <a:t>. </a:t>
            </a:r>
            <a:r>
              <a:rPr lang="cs-CZ" sz="2400" dirty="0" err="1" smtClean="0"/>
              <a:t>He´s</a:t>
            </a:r>
            <a:r>
              <a:rPr lang="cs-CZ" sz="2400" dirty="0" smtClean="0"/>
              <a:t> </a:t>
            </a:r>
            <a:r>
              <a:rPr lang="cs-CZ" sz="2400" dirty="0" err="1" smtClean="0"/>
              <a:t>got</a:t>
            </a:r>
            <a:r>
              <a:rPr lang="cs-CZ" sz="2400" dirty="0" smtClean="0"/>
              <a:t> </a:t>
            </a:r>
            <a:r>
              <a:rPr lang="cs-CZ" sz="2400" dirty="0" err="1" smtClean="0"/>
              <a:t>two</a:t>
            </a:r>
            <a:r>
              <a:rPr lang="cs-CZ" sz="2400" dirty="0" smtClean="0"/>
              <a:t> </a:t>
            </a:r>
            <a:r>
              <a:rPr lang="cs-CZ" sz="2400" dirty="0" err="1" smtClean="0"/>
              <a:t>sisters</a:t>
            </a:r>
            <a:r>
              <a:rPr lang="cs-CZ" sz="2400" dirty="0" smtClean="0"/>
              <a:t>, Lara and </a:t>
            </a:r>
            <a:r>
              <a:rPr lang="cs-CZ" sz="2400" dirty="0" err="1" smtClean="0"/>
              <a:t>Maggie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2050" name="Picture 2" descr="C:\Users\hkolackova\AppData\Local\Microsoft\Windows\Temporary Internet Files\Content.IE5\J86VCT2E\MC900285784[1].wmf"/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8" t="37589" r="68265"/>
          <a:stretch/>
        </p:blipFill>
        <p:spPr bwMode="auto">
          <a:xfrm>
            <a:off x="139704" y="1916832"/>
            <a:ext cx="4430003" cy="475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211672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75393"/>
            <a:ext cx="7776864" cy="924475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sz="3600" dirty="0" smtClean="0">
                <a:solidFill>
                  <a:schemeClr val="bg1"/>
                </a:solidFill>
              </a:rPr>
              <a:t>Lara </a:t>
            </a:r>
            <a:r>
              <a:rPr lang="cs-CZ" sz="3600" dirty="0" err="1" smtClean="0">
                <a:solidFill>
                  <a:schemeClr val="bg1"/>
                </a:solidFill>
              </a:rPr>
              <a:t>Tomson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Lara </a:t>
            </a:r>
            <a:r>
              <a:rPr lang="cs-CZ" sz="2400" dirty="0" err="1" smtClean="0"/>
              <a:t>is</a:t>
            </a:r>
            <a:r>
              <a:rPr lang="cs-CZ" sz="2400" dirty="0" smtClean="0"/>
              <a:t> 8 </a:t>
            </a:r>
            <a:r>
              <a:rPr lang="cs-CZ" sz="2400" dirty="0" err="1" smtClean="0"/>
              <a:t>years</a:t>
            </a:r>
            <a:r>
              <a:rPr lang="cs-CZ" sz="2400" dirty="0" smtClean="0"/>
              <a:t> </a:t>
            </a:r>
            <a:r>
              <a:rPr lang="cs-CZ" sz="2400" dirty="0" err="1" smtClean="0"/>
              <a:t>old</a:t>
            </a:r>
            <a:r>
              <a:rPr lang="cs-CZ" sz="2400" dirty="0" smtClean="0"/>
              <a:t>. </a:t>
            </a:r>
            <a:r>
              <a:rPr lang="cs-CZ" sz="2400" dirty="0" err="1" smtClean="0"/>
              <a:t>She´s</a:t>
            </a:r>
            <a:r>
              <a:rPr lang="cs-CZ" sz="2400" dirty="0" smtClean="0"/>
              <a:t> </a:t>
            </a:r>
            <a:r>
              <a:rPr lang="cs-CZ" sz="2400" dirty="0" err="1" smtClean="0"/>
              <a:t>short</a:t>
            </a:r>
            <a:r>
              <a:rPr lang="cs-CZ" sz="2400" dirty="0" smtClean="0"/>
              <a:t> and </a:t>
            </a:r>
            <a:r>
              <a:rPr lang="cs-CZ" sz="2400" dirty="0" err="1" smtClean="0"/>
              <a:t>she´s</a:t>
            </a:r>
            <a:r>
              <a:rPr lang="cs-CZ" sz="2400" dirty="0" smtClean="0"/>
              <a:t> </a:t>
            </a:r>
            <a:r>
              <a:rPr lang="cs-CZ" sz="2400" dirty="0" err="1" smtClean="0"/>
              <a:t>got</a:t>
            </a:r>
            <a:r>
              <a:rPr lang="cs-CZ" sz="2400" dirty="0" smtClean="0"/>
              <a:t> </a:t>
            </a:r>
            <a:r>
              <a:rPr lang="cs-CZ" sz="2400" dirty="0" err="1" smtClean="0"/>
              <a:t>black</a:t>
            </a:r>
            <a:r>
              <a:rPr lang="cs-CZ" sz="2400" dirty="0" smtClean="0"/>
              <a:t> </a:t>
            </a:r>
            <a:r>
              <a:rPr lang="cs-CZ" sz="2400" dirty="0" err="1" smtClean="0"/>
              <a:t>hair</a:t>
            </a:r>
            <a:r>
              <a:rPr lang="cs-CZ" sz="2400" dirty="0" smtClean="0"/>
              <a:t>. </a:t>
            </a:r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very </a:t>
            </a:r>
            <a:r>
              <a:rPr lang="cs-CZ" sz="2400" dirty="0" err="1" smtClean="0"/>
              <a:t>clever</a:t>
            </a:r>
            <a:r>
              <a:rPr lang="cs-CZ" sz="2400" dirty="0" smtClean="0"/>
              <a:t>. </a:t>
            </a:r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can</a:t>
            </a:r>
            <a:r>
              <a:rPr lang="cs-CZ" sz="2400" dirty="0" smtClean="0"/>
              <a:t> </a:t>
            </a:r>
            <a:r>
              <a:rPr lang="cs-CZ" sz="2400" dirty="0" err="1" smtClean="0"/>
              <a:t>sing</a:t>
            </a:r>
            <a:r>
              <a:rPr lang="cs-CZ" sz="2400" dirty="0" smtClean="0"/>
              <a:t> and play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saxophone</a:t>
            </a:r>
            <a:r>
              <a:rPr lang="cs-CZ" sz="2400" dirty="0" smtClean="0"/>
              <a:t> and </a:t>
            </a:r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can</a:t>
            </a:r>
            <a:r>
              <a:rPr lang="cs-CZ" sz="2400" dirty="0" smtClean="0"/>
              <a:t> </a:t>
            </a:r>
            <a:r>
              <a:rPr lang="cs-CZ" sz="2400" dirty="0" err="1" smtClean="0"/>
              <a:t>speak</a:t>
            </a:r>
            <a:r>
              <a:rPr lang="cs-CZ" sz="2400" dirty="0" smtClean="0"/>
              <a:t> </a:t>
            </a:r>
            <a:r>
              <a:rPr lang="cs-CZ" sz="2400" dirty="0" err="1" smtClean="0"/>
              <a:t>Swedish</a:t>
            </a:r>
            <a:r>
              <a:rPr lang="cs-CZ" sz="2400" dirty="0" smtClean="0"/>
              <a:t> and </a:t>
            </a:r>
            <a:r>
              <a:rPr lang="cs-CZ" sz="2400" dirty="0" err="1" smtClean="0"/>
              <a:t>French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5536" y="2204864"/>
            <a:ext cx="4032448" cy="403244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3075" name="Picture 3" descr="C:\Users\hkolackova\AppData\Local\Microsoft\Windows\Temporary Internet Files\Content.IE5\3IGX0MIJ\MC900355409[1].wmf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000" t="50000" r="53852"/>
          <a:stretch/>
        </p:blipFill>
        <p:spPr bwMode="auto">
          <a:xfrm>
            <a:off x="395536" y="2004481"/>
            <a:ext cx="4104456" cy="4592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8758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75724"/>
            <a:ext cx="7776864" cy="924475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sz="3600" dirty="0" err="1" smtClean="0">
                <a:solidFill>
                  <a:schemeClr val="bg1"/>
                </a:solidFill>
              </a:rPr>
              <a:t>Maggie</a:t>
            </a:r>
            <a:r>
              <a:rPr lang="cs-CZ" sz="3600" dirty="0" smtClean="0">
                <a:solidFill>
                  <a:schemeClr val="bg1"/>
                </a:solidFill>
              </a:rPr>
              <a:t> </a:t>
            </a:r>
            <a:r>
              <a:rPr lang="cs-CZ" sz="3600" dirty="0" err="1" smtClean="0">
                <a:solidFill>
                  <a:schemeClr val="bg1"/>
                </a:solidFill>
              </a:rPr>
              <a:t>Tomson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Maggie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baby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family</a:t>
            </a:r>
            <a:r>
              <a:rPr lang="cs-CZ" sz="2400" dirty="0" smtClean="0"/>
              <a:t>. </a:t>
            </a:r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small</a:t>
            </a:r>
            <a:r>
              <a:rPr lang="cs-CZ" sz="2400" dirty="0" smtClean="0"/>
              <a:t> and </a:t>
            </a:r>
            <a:r>
              <a:rPr lang="cs-CZ" sz="2400" dirty="0" err="1" smtClean="0"/>
              <a:t>she</a:t>
            </a:r>
            <a:r>
              <a:rPr lang="cs-CZ" sz="2400" dirty="0" smtClean="0"/>
              <a:t> has </a:t>
            </a:r>
            <a:r>
              <a:rPr lang="cs-CZ" sz="2400" dirty="0" err="1" smtClean="0"/>
              <a:t>got</a:t>
            </a:r>
            <a:r>
              <a:rPr lang="cs-CZ" sz="2400" dirty="0" smtClean="0"/>
              <a:t> </a:t>
            </a:r>
            <a:r>
              <a:rPr lang="cs-CZ" sz="2400" dirty="0" err="1" smtClean="0"/>
              <a:t>black</a:t>
            </a:r>
            <a:r>
              <a:rPr lang="cs-CZ" sz="2400" dirty="0" smtClean="0"/>
              <a:t> </a:t>
            </a:r>
            <a:r>
              <a:rPr lang="cs-CZ" sz="2400" dirty="0" err="1" smtClean="0"/>
              <a:t>hair</a:t>
            </a:r>
            <a:r>
              <a:rPr lang="cs-CZ" sz="2400" dirty="0" smtClean="0"/>
              <a:t>. </a:t>
            </a:r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can´t</a:t>
            </a:r>
            <a:r>
              <a:rPr lang="cs-CZ" sz="2400" dirty="0" smtClean="0"/>
              <a:t> talk, </a:t>
            </a:r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can´t</a:t>
            </a:r>
            <a:r>
              <a:rPr lang="cs-CZ" sz="2400" dirty="0" smtClean="0"/>
              <a:t> </a:t>
            </a:r>
            <a:r>
              <a:rPr lang="cs-CZ" sz="2400" dirty="0" err="1" smtClean="0"/>
              <a:t>walk</a:t>
            </a:r>
            <a:r>
              <a:rPr lang="cs-CZ" sz="2400" dirty="0" smtClean="0"/>
              <a:t>, but </a:t>
            </a:r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can</a:t>
            </a:r>
            <a:r>
              <a:rPr lang="cs-CZ" sz="2400" dirty="0" smtClean="0"/>
              <a:t> play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saxophone</a:t>
            </a:r>
            <a:r>
              <a:rPr lang="cs-CZ" sz="2400" dirty="0" smtClean="0"/>
              <a:t>. </a:t>
            </a:r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friendly</a:t>
            </a:r>
            <a:r>
              <a:rPr lang="cs-CZ" sz="2400" dirty="0"/>
              <a:t> </a:t>
            </a:r>
            <a:r>
              <a:rPr lang="cs-CZ" sz="2400" dirty="0" smtClean="0"/>
              <a:t>and </a:t>
            </a:r>
            <a:r>
              <a:rPr lang="cs-CZ" sz="2400" dirty="0" err="1" smtClean="0"/>
              <a:t>clever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2" name="Picture 4" descr="C:\Users\hkolackova\AppData\Local\Microsoft\Windows\Temporary Internet Files\Content.IE5\NPS7ZQHH\MC900355423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823" y="2060848"/>
            <a:ext cx="3504990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771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Answer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009443" y="1484784"/>
            <a:ext cx="7125112" cy="4896543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1. </a:t>
            </a:r>
            <a:r>
              <a:rPr lang="cs-CZ" sz="2400" dirty="0" err="1" smtClean="0">
                <a:solidFill>
                  <a:schemeClr val="bg1"/>
                </a:solidFill>
              </a:rPr>
              <a:t>Who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is</a:t>
            </a:r>
            <a:r>
              <a:rPr lang="cs-CZ" sz="2400" dirty="0" smtClean="0">
                <a:solidFill>
                  <a:schemeClr val="bg1"/>
                </a:solidFill>
              </a:rPr>
              <a:t> 8 </a:t>
            </a:r>
            <a:r>
              <a:rPr lang="cs-CZ" sz="2400" dirty="0" err="1" smtClean="0">
                <a:solidFill>
                  <a:schemeClr val="bg1"/>
                </a:solidFill>
              </a:rPr>
              <a:t>years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old</a:t>
            </a:r>
            <a:r>
              <a:rPr lang="cs-CZ" sz="2400" dirty="0" smtClean="0">
                <a:solidFill>
                  <a:schemeClr val="bg1"/>
                </a:solidFill>
              </a:rPr>
              <a:t> and very </a:t>
            </a:r>
            <a:r>
              <a:rPr lang="cs-CZ" sz="2400" dirty="0" err="1" smtClean="0">
                <a:solidFill>
                  <a:schemeClr val="bg1"/>
                </a:solidFill>
              </a:rPr>
              <a:t>clever</a:t>
            </a:r>
            <a:r>
              <a:rPr lang="cs-CZ" sz="2400" dirty="0" smtClean="0">
                <a:solidFill>
                  <a:schemeClr val="bg1"/>
                </a:solidFill>
              </a:rPr>
              <a:t>?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2. </a:t>
            </a:r>
            <a:r>
              <a:rPr lang="cs-CZ" sz="2400" dirty="0" err="1" smtClean="0">
                <a:solidFill>
                  <a:schemeClr val="bg1"/>
                </a:solidFill>
              </a:rPr>
              <a:t>How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old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is</a:t>
            </a:r>
            <a:r>
              <a:rPr lang="cs-CZ" sz="2400" dirty="0" smtClean="0">
                <a:solidFill>
                  <a:schemeClr val="bg1"/>
                </a:solidFill>
              </a:rPr>
              <a:t> David </a:t>
            </a:r>
            <a:r>
              <a:rPr lang="cs-CZ" sz="2400" dirty="0" err="1" smtClean="0">
                <a:solidFill>
                  <a:schemeClr val="bg1"/>
                </a:solidFill>
              </a:rPr>
              <a:t>Tomson</a:t>
            </a:r>
            <a:r>
              <a:rPr lang="cs-CZ" sz="2400" dirty="0" smtClean="0">
                <a:solidFill>
                  <a:schemeClr val="bg1"/>
                </a:solidFill>
              </a:rPr>
              <a:t>?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3. </a:t>
            </a:r>
            <a:r>
              <a:rPr lang="cs-CZ" sz="2400" dirty="0" err="1" smtClean="0">
                <a:solidFill>
                  <a:schemeClr val="bg1"/>
                </a:solidFill>
              </a:rPr>
              <a:t>What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does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Maggie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look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like</a:t>
            </a:r>
            <a:r>
              <a:rPr lang="cs-CZ" sz="2400" dirty="0" smtClean="0">
                <a:solidFill>
                  <a:schemeClr val="bg1"/>
                </a:solidFill>
              </a:rPr>
              <a:t>?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4. </a:t>
            </a:r>
            <a:r>
              <a:rPr lang="cs-CZ" sz="2400" dirty="0" err="1" smtClean="0">
                <a:solidFill>
                  <a:schemeClr val="bg1"/>
                </a:solidFill>
              </a:rPr>
              <a:t>Who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is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the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mother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of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the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family</a:t>
            </a:r>
            <a:r>
              <a:rPr lang="cs-CZ" sz="2400" dirty="0" smtClean="0">
                <a:solidFill>
                  <a:schemeClr val="bg1"/>
                </a:solidFill>
              </a:rPr>
              <a:t>?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5. </a:t>
            </a:r>
            <a:r>
              <a:rPr lang="cs-CZ" sz="2400" dirty="0" err="1" smtClean="0">
                <a:solidFill>
                  <a:schemeClr val="bg1"/>
                </a:solidFill>
              </a:rPr>
              <a:t>How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old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is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she</a:t>
            </a:r>
            <a:r>
              <a:rPr lang="cs-CZ" sz="2400" dirty="0" smtClean="0">
                <a:solidFill>
                  <a:schemeClr val="bg1"/>
                </a:solidFill>
              </a:rPr>
              <a:t>?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6. </a:t>
            </a:r>
            <a:r>
              <a:rPr lang="cs-CZ" sz="2400" dirty="0" err="1" smtClean="0">
                <a:solidFill>
                  <a:schemeClr val="bg1"/>
                </a:solidFill>
              </a:rPr>
              <a:t>Who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is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naughty</a:t>
            </a:r>
            <a:r>
              <a:rPr lang="cs-CZ" sz="2400" dirty="0" smtClean="0">
                <a:solidFill>
                  <a:schemeClr val="bg1"/>
                </a:solidFill>
              </a:rPr>
              <a:t> and </a:t>
            </a:r>
            <a:r>
              <a:rPr lang="cs-CZ" sz="2400" dirty="0" err="1" smtClean="0">
                <a:solidFill>
                  <a:schemeClr val="bg1"/>
                </a:solidFill>
              </a:rPr>
              <a:t>noisy</a:t>
            </a:r>
            <a:r>
              <a:rPr lang="cs-CZ" sz="2400" dirty="0" smtClean="0">
                <a:solidFill>
                  <a:schemeClr val="bg1"/>
                </a:solidFill>
              </a:rPr>
              <a:t>?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7. </a:t>
            </a:r>
            <a:r>
              <a:rPr lang="cs-CZ" sz="2400" dirty="0" err="1" smtClean="0">
                <a:solidFill>
                  <a:schemeClr val="bg1"/>
                </a:solidFill>
              </a:rPr>
              <a:t>Who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likes</a:t>
            </a:r>
            <a:r>
              <a:rPr lang="cs-CZ" sz="2400" dirty="0" smtClean="0">
                <a:solidFill>
                  <a:schemeClr val="bg1"/>
                </a:solidFill>
              </a:rPr>
              <a:t> skateboarding?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8. </a:t>
            </a:r>
            <a:r>
              <a:rPr lang="cs-CZ" sz="2400" dirty="0" err="1" smtClean="0">
                <a:solidFill>
                  <a:schemeClr val="bg1"/>
                </a:solidFill>
              </a:rPr>
              <a:t>Who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likes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eating</a:t>
            </a:r>
            <a:r>
              <a:rPr lang="cs-CZ" sz="2400" dirty="0" smtClean="0">
                <a:solidFill>
                  <a:schemeClr val="bg1"/>
                </a:solidFill>
              </a:rPr>
              <a:t> a lot?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940600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Correct</a:t>
            </a:r>
            <a:r>
              <a:rPr lang="cs-CZ" dirty="0" smtClean="0"/>
              <a:t> </a:t>
            </a:r>
            <a:r>
              <a:rPr lang="cs-CZ" dirty="0" err="1" smtClean="0"/>
              <a:t>answers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+mj-lt"/>
              <a:buAutoNum type="arabicPeriod"/>
            </a:pPr>
            <a:r>
              <a:rPr lang="cs-CZ" dirty="0" smtClean="0"/>
              <a:t>Lara </a:t>
            </a:r>
            <a:r>
              <a:rPr lang="cs-CZ" dirty="0" err="1" smtClean="0"/>
              <a:t>is</a:t>
            </a:r>
            <a:r>
              <a:rPr lang="cs-CZ" dirty="0" smtClean="0"/>
              <a:t> 8 </a:t>
            </a:r>
            <a:r>
              <a:rPr lang="cs-CZ" dirty="0" err="1" smtClean="0"/>
              <a:t>years</a:t>
            </a:r>
            <a:r>
              <a:rPr lang="cs-CZ" dirty="0" smtClean="0"/>
              <a:t> </a:t>
            </a:r>
            <a:r>
              <a:rPr lang="cs-CZ" dirty="0" err="1" smtClean="0"/>
              <a:t>old</a:t>
            </a:r>
            <a:r>
              <a:rPr lang="cs-CZ" dirty="0" smtClean="0"/>
              <a:t>.</a:t>
            </a:r>
          </a:p>
          <a:p>
            <a:pPr>
              <a:buFont typeface="+mj-lt"/>
              <a:buAutoNum type="arabicPeriod"/>
            </a:pPr>
            <a:r>
              <a:rPr lang="cs-CZ" dirty="0" smtClean="0"/>
              <a:t>David </a:t>
            </a:r>
            <a:r>
              <a:rPr lang="cs-CZ" dirty="0" err="1" smtClean="0"/>
              <a:t>is</a:t>
            </a:r>
            <a:r>
              <a:rPr lang="cs-CZ" dirty="0" smtClean="0"/>
              <a:t> 39 </a:t>
            </a:r>
            <a:r>
              <a:rPr lang="cs-CZ" dirty="0" err="1" smtClean="0"/>
              <a:t>years</a:t>
            </a:r>
            <a:r>
              <a:rPr lang="cs-CZ" dirty="0" smtClean="0"/>
              <a:t> </a:t>
            </a:r>
            <a:r>
              <a:rPr lang="cs-CZ" dirty="0" err="1" smtClean="0"/>
              <a:t>old</a:t>
            </a:r>
            <a:r>
              <a:rPr lang="cs-CZ" dirty="0" smtClean="0"/>
              <a:t>.</a:t>
            </a:r>
          </a:p>
          <a:p>
            <a:pPr>
              <a:buFont typeface="+mj-lt"/>
              <a:buAutoNum type="arabicPeriod"/>
            </a:pP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baby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family</a:t>
            </a:r>
            <a:r>
              <a:rPr lang="cs-CZ" dirty="0" smtClean="0"/>
              <a:t>.</a:t>
            </a:r>
          </a:p>
          <a:p>
            <a:pPr>
              <a:buFont typeface="+mj-lt"/>
              <a:buAutoNum type="arabicPeriod"/>
            </a:pPr>
            <a:r>
              <a:rPr lang="cs-CZ" dirty="0" smtClean="0"/>
              <a:t>Mary.</a:t>
            </a:r>
          </a:p>
          <a:p>
            <a:pPr>
              <a:buFont typeface="+mj-lt"/>
              <a:buAutoNum type="arabicPeriod"/>
            </a:pPr>
            <a:r>
              <a:rPr lang="cs-CZ" dirty="0" smtClean="0"/>
              <a:t>Mary </a:t>
            </a:r>
            <a:r>
              <a:rPr lang="cs-CZ" dirty="0" err="1" smtClean="0"/>
              <a:t>is</a:t>
            </a:r>
            <a:r>
              <a:rPr lang="cs-CZ" dirty="0" smtClean="0"/>
              <a:t> 38 </a:t>
            </a:r>
            <a:r>
              <a:rPr lang="cs-CZ" dirty="0" err="1" smtClean="0"/>
              <a:t>years</a:t>
            </a:r>
            <a:r>
              <a:rPr lang="cs-CZ" dirty="0" smtClean="0"/>
              <a:t> </a:t>
            </a:r>
            <a:r>
              <a:rPr lang="cs-CZ" dirty="0" err="1" smtClean="0"/>
              <a:t>old</a:t>
            </a:r>
            <a:r>
              <a:rPr lang="cs-CZ" dirty="0" smtClean="0"/>
              <a:t>.</a:t>
            </a:r>
          </a:p>
          <a:p>
            <a:pPr>
              <a:buFont typeface="+mj-lt"/>
              <a:buAutoNum type="arabicPeriod"/>
            </a:pPr>
            <a:r>
              <a:rPr lang="cs-CZ" dirty="0" smtClean="0"/>
              <a:t>Bert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naughty</a:t>
            </a:r>
            <a:r>
              <a:rPr lang="cs-CZ" dirty="0" smtClean="0"/>
              <a:t> and </a:t>
            </a:r>
            <a:r>
              <a:rPr lang="cs-CZ" dirty="0" err="1" smtClean="0"/>
              <a:t>noisy</a:t>
            </a:r>
            <a:r>
              <a:rPr lang="cs-CZ" dirty="0" smtClean="0"/>
              <a:t>.</a:t>
            </a:r>
          </a:p>
          <a:p>
            <a:pPr>
              <a:buFont typeface="+mj-lt"/>
              <a:buAutoNum type="arabicPeriod"/>
            </a:pPr>
            <a:r>
              <a:rPr lang="cs-CZ" dirty="0" smtClean="0"/>
              <a:t>Bert </a:t>
            </a:r>
            <a:r>
              <a:rPr lang="cs-CZ" dirty="0" err="1" smtClean="0"/>
              <a:t>likes</a:t>
            </a:r>
            <a:r>
              <a:rPr lang="cs-CZ" dirty="0" smtClean="0"/>
              <a:t> skateboarding.</a:t>
            </a:r>
          </a:p>
          <a:p>
            <a:pPr>
              <a:buFont typeface="+mj-lt"/>
              <a:buAutoNum type="arabicPeriod"/>
            </a:pPr>
            <a:r>
              <a:rPr lang="cs-CZ" dirty="0" smtClean="0"/>
              <a:t>David </a:t>
            </a:r>
            <a:r>
              <a:rPr lang="cs-CZ" dirty="0" err="1" smtClean="0"/>
              <a:t>likes</a:t>
            </a:r>
            <a:r>
              <a:rPr lang="cs-CZ" dirty="0" smtClean="0"/>
              <a:t> </a:t>
            </a:r>
            <a:r>
              <a:rPr lang="cs-CZ" dirty="0" err="1" smtClean="0"/>
              <a:t>eating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8891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Complete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92500"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1. …….</a:t>
            </a:r>
            <a:r>
              <a:rPr lang="cs-CZ" sz="2400" dirty="0" err="1" smtClean="0">
                <a:solidFill>
                  <a:schemeClr val="bg1"/>
                </a:solidFill>
              </a:rPr>
              <a:t>can´t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walk</a:t>
            </a:r>
            <a:r>
              <a:rPr lang="cs-CZ" sz="2400" dirty="0" smtClean="0">
                <a:solidFill>
                  <a:schemeClr val="bg1"/>
                </a:solidFill>
              </a:rPr>
              <a:t> and </a:t>
            </a:r>
            <a:r>
              <a:rPr lang="cs-CZ" sz="2400" dirty="0" err="1" smtClean="0">
                <a:solidFill>
                  <a:schemeClr val="bg1"/>
                </a:solidFill>
              </a:rPr>
              <a:t>she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can´t</a:t>
            </a:r>
            <a:r>
              <a:rPr lang="cs-CZ" sz="2400" dirty="0" smtClean="0">
                <a:solidFill>
                  <a:schemeClr val="bg1"/>
                </a:solidFill>
              </a:rPr>
              <a:t> talk.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2. David </a:t>
            </a:r>
            <a:r>
              <a:rPr lang="cs-CZ" sz="2400" dirty="0" err="1" smtClean="0">
                <a:solidFill>
                  <a:schemeClr val="bg1"/>
                </a:solidFill>
              </a:rPr>
              <a:t>is</a:t>
            </a:r>
            <a:r>
              <a:rPr lang="cs-CZ" sz="2400" dirty="0" smtClean="0">
                <a:solidFill>
                  <a:schemeClr val="bg1"/>
                </a:solidFill>
              </a:rPr>
              <a:t> ………</a:t>
            </a:r>
            <a:r>
              <a:rPr lang="cs-CZ" sz="2400" dirty="0" err="1" smtClean="0">
                <a:solidFill>
                  <a:schemeClr val="bg1"/>
                </a:solidFill>
              </a:rPr>
              <a:t>years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old</a:t>
            </a:r>
            <a:r>
              <a:rPr lang="cs-CZ" sz="2400" dirty="0" smtClean="0">
                <a:solidFill>
                  <a:schemeClr val="bg1"/>
                </a:solidFill>
              </a:rPr>
              <a:t>.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3. Mary </a:t>
            </a:r>
            <a:r>
              <a:rPr lang="cs-CZ" sz="2400" dirty="0" err="1" smtClean="0">
                <a:solidFill>
                  <a:schemeClr val="bg1"/>
                </a:solidFill>
              </a:rPr>
              <a:t>can</a:t>
            </a:r>
            <a:r>
              <a:rPr lang="cs-CZ" sz="2400" dirty="0" smtClean="0">
                <a:solidFill>
                  <a:schemeClr val="bg1"/>
                </a:solidFill>
              </a:rPr>
              <a:t> ….very </a:t>
            </a:r>
            <a:r>
              <a:rPr lang="cs-CZ" sz="2400" dirty="0" err="1" smtClean="0">
                <a:solidFill>
                  <a:schemeClr val="bg1"/>
                </a:solidFill>
              </a:rPr>
              <a:t>well</a:t>
            </a:r>
            <a:r>
              <a:rPr lang="cs-CZ" sz="2400" dirty="0" smtClean="0">
                <a:solidFill>
                  <a:schemeClr val="bg1"/>
                </a:solidFill>
              </a:rPr>
              <a:t>.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4. </a:t>
            </a:r>
            <a:r>
              <a:rPr lang="cs-CZ" sz="2400" dirty="0" err="1" smtClean="0">
                <a:solidFill>
                  <a:schemeClr val="bg1"/>
                </a:solidFill>
              </a:rPr>
              <a:t>What´s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the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name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of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the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town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where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the</a:t>
            </a:r>
            <a:r>
              <a:rPr lang="cs-CZ" sz="2400" dirty="0" smtClean="0">
                <a:solidFill>
                  <a:schemeClr val="bg1"/>
                </a:solidFill>
              </a:rPr>
              <a:t> …… </a:t>
            </a:r>
            <a:r>
              <a:rPr lang="cs-CZ" sz="2400" dirty="0" err="1" smtClean="0">
                <a:solidFill>
                  <a:schemeClr val="bg1"/>
                </a:solidFill>
              </a:rPr>
              <a:t>family</a:t>
            </a:r>
            <a:r>
              <a:rPr lang="cs-CZ" sz="2400" dirty="0" smtClean="0">
                <a:solidFill>
                  <a:schemeClr val="bg1"/>
                </a:solidFill>
              </a:rPr>
              <a:t> live?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5. Bert </a:t>
            </a:r>
            <a:r>
              <a:rPr lang="cs-CZ" sz="2400" dirty="0" err="1" smtClean="0">
                <a:solidFill>
                  <a:schemeClr val="bg1"/>
                </a:solidFill>
              </a:rPr>
              <a:t>likes</a:t>
            </a:r>
            <a:r>
              <a:rPr lang="cs-CZ" sz="2400" dirty="0" smtClean="0">
                <a:solidFill>
                  <a:schemeClr val="bg1"/>
                </a:solidFill>
              </a:rPr>
              <a:t> …..</a:t>
            </a:r>
            <a:r>
              <a:rPr lang="cs-CZ" sz="2400" dirty="0" err="1" smtClean="0">
                <a:solidFill>
                  <a:schemeClr val="bg1"/>
                </a:solidFill>
              </a:rPr>
              <a:t>books</a:t>
            </a:r>
            <a:r>
              <a:rPr lang="cs-CZ" sz="2400" dirty="0" smtClean="0">
                <a:solidFill>
                  <a:schemeClr val="bg1"/>
                </a:solidFill>
              </a:rPr>
              <a:t> and ……..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6. </a:t>
            </a:r>
            <a:r>
              <a:rPr lang="cs-CZ" sz="2400" dirty="0" err="1" smtClean="0">
                <a:solidFill>
                  <a:schemeClr val="bg1"/>
                </a:solidFill>
              </a:rPr>
              <a:t>The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names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of</a:t>
            </a:r>
            <a:r>
              <a:rPr lang="cs-CZ" sz="2400" dirty="0" smtClean="0">
                <a:solidFill>
                  <a:schemeClr val="bg1"/>
                </a:solidFill>
              </a:rPr>
              <a:t> his </a:t>
            </a:r>
            <a:r>
              <a:rPr lang="cs-CZ" sz="2400" dirty="0" err="1" smtClean="0">
                <a:solidFill>
                  <a:schemeClr val="bg1"/>
                </a:solidFill>
              </a:rPr>
              <a:t>two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sisters</a:t>
            </a:r>
            <a:r>
              <a:rPr lang="cs-CZ" sz="2400" dirty="0" smtClean="0">
                <a:solidFill>
                  <a:schemeClr val="bg1"/>
                </a:solidFill>
              </a:rPr>
              <a:t> are…… and……..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7. Lara </a:t>
            </a:r>
            <a:r>
              <a:rPr lang="cs-CZ" sz="2400" dirty="0" err="1" smtClean="0">
                <a:solidFill>
                  <a:schemeClr val="bg1"/>
                </a:solidFill>
              </a:rPr>
              <a:t>is</a:t>
            </a:r>
            <a:r>
              <a:rPr lang="cs-CZ" sz="2400" dirty="0" smtClean="0">
                <a:solidFill>
                  <a:schemeClr val="bg1"/>
                </a:solidFill>
              </a:rPr>
              <a:t> very……. And </a:t>
            </a:r>
            <a:r>
              <a:rPr lang="cs-CZ" sz="2400" dirty="0" err="1" smtClean="0">
                <a:solidFill>
                  <a:schemeClr val="bg1"/>
                </a:solidFill>
              </a:rPr>
              <a:t>she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can</a:t>
            </a:r>
            <a:r>
              <a:rPr lang="cs-CZ" sz="2400" dirty="0" smtClean="0">
                <a:solidFill>
                  <a:schemeClr val="bg1"/>
                </a:solidFill>
              </a:rPr>
              <a:t> play </a:t>
            </a:r>
            <a:r>
              <a:rPr lang="cs-CZ" sz="2400" dirty="0" err="1" smtClean="0">
                <a:solidFill>
                  <a:schemeClr val="bg1"/>
                </a:solidFill>
              </a:rPr>
              <a:t>the</a:t>
            </a:r>
            <a:r>
              <a:rPr lang="cs-CZ" sz="2400" dirty="0" smtClean="0">
                <a:solidFill>
                  <a:schemeClr val="bg1"/>
                </a:solidFill>
              </a:rPr>
              <a:t>……….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2916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Correct</a:t>
            </a:r>
            <a:r>
              <a:rPr lang="cs-CZ" dirty="0" smtClean="0"/>
              <a:t> </a:t>
            </a:r>
            <a:r>
              <a:rPr lang="cs-CZ" dirty="0" err="1" smtClean="0"/>
              <a:t>answers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+mj-lt"/>
              <a:buAutoNum type="arabicPeriod"/>
            </a:pPr>
            <a:r>
              <a:rPr lang="cs-CZ" dirty="0" err="1" smtClean="0"/>
              <a:t>Maggie</a:t>
            </a:r>
            <a:r>
              <a:rPr lang="cs-CZ" dirty="0" smtClean="0"/>
              <a:t>.</a:t>
            </a:r>
          </a:p>
          <a:p>
            <a:pPr>
              <a:buFont typeface="+mj-lt"/>
              <a:buAutoNum type="arabicPeriod"/>
            </a:pPr>
            <a:r>
              <a:rPr lang="cs-CZ" dirty="0" smtClean="0"/>
              <a:t>39 </a:t>
            </a:r>
            <a:r>
              <a:rPr lang="cs-CZ" dirty="0" err="1" smtClean="0"/>
              <a:t>years</a:t>
            </a:r>
            <a:r>
              <a:rPr lang="cs-CZ" dirty="0" smtClean="0"/>
              <a:t> </a:t>
            </a:r>
            <a:r>
              <a:rPr lang="cs-CZ" dirty="0" err="1" smtClean="0"/>
              <a:t>old</a:t>
            </a:r>
            <a:r>
              <a:rPr lang="cs-CZ" dirty="0" smtClean="0"/>
              <a:t>.</a:t>
            </a:r>
          </a:p>
          <a:p>
            <a:pPr>
              <a:buFont typeface="+mj-lt"/>
              <a:buAutoNum type="arabicPeriod"/>
            </a:pPr>
            <a:r>
              <a:rPr lang="cs-CZ" dirty="0" smtClean="0"/>
              <a:t>Mary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cook</a:t>
            </a:r>
            <a:r>
              <a:rPr lang="cs-CZ" dirty="0" smtClean="0"/>
              <a:t>.</a:t>
            </a:r>
          </a:p>
          <a:p>
            <a:pPr>
              <a:buFont typeface="+mj-lt"/>
              <a:buAutoNum type="arabicPeriod"/>
            </a:pPr>
            <a:r>
              <a:rPr lang="cs-CZ" dirty="0" smtClean="0"/>
              <a:t>Atlanta.</a:t>
            </a:r>
          </a:p>
          <a:p>
            <a:pPr>
              <a:buFont typeface="+mj-lt"/>
              <a:buAutoNum type="arabicPeriod"/>
            </a:pPr>
            <a:r>
              <a:rPr lang="cs-CZ" dirty="0" err="1" smtClean="0"/>
              <a:t>Comic</a:t>
            </a:r>
            <a:r>
              <a:rPr lang="cs-CZ" dirty="0" smtClean="0"/>
              <a:t> </a:t>
            </a:r>
            <a:r>
              <a:rPr lang="cs-CZ" dirty="0" err="1" smtClean="0"/>
              <a:t>books</a:t>
            </a:r>
            <a:r>
              <a:rPr lang="cs-CZ" dirty="0" smtClean="0"/>
              <a:t> and skateboarding.</a:t>
            </a:r>
          </a:p>
          <a:p>
            <a:pPr>
              <a:buFont typeface="+mj-lt"/>
              <a:buAutoNum type="arabicPeriod"/>
            </a:pPr>
            <a:r>
              <a:rPr lang="cs-CZ" dirty="0" smtClean="0"/>
              <a:t>Lara and </a:t>
            </a:r>
            <a:r>
              <a:rPr lang="cs-CZ" dirty="0" err="1" smtClean="0"/>
              <a:t>Maggie</a:t>
            </a:r>
            <a:r>
              <a:rPr lang="cs-CZ" dirty="0" smtClean="0"/>
              <a:t>.</a:t>
            </a:r>
          </a:p>
          <a:p>
            <a:pPr>
              <a:buFont typeface="+mj-lt"/>
              <a:buAutoNum type="arabicPeriod"/>
            </a:pP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clever</a:t>
            </a:r>
            <a:r>
              <a:rPr lang="cs-CZ" dirty="0" smtClean="0"/>
              <a:t> and </a:t>
            </a:r>
            <a:r>
              <a:rPr lang="cs-CZ" dirty="0" err="1" smtClean="0"/>
              <a:t>can</a:t>
            </a:r>
            <a:r>
              <a:rPr lang="cs-CZ" dirty="0" smtClean="0"/>
              <a:t> play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saxophone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7248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539552" y="1807361"/>
            <a:ext cx="7848872" cy="4051437"/>
          </a:xfrm>
        </p:spPr>
        <p:txBody>
          <a:bodyPr/>
          <a:lstStyle/>
          <a:p>
            <a:pPr marL="0" indent="0">
              <a:buNone/>
            </a:pPr>
            <a:r>
              <a:rPr lang="cs-CZ" sz="2400" b="1" dirty="0" smtClean="0"/>
              <a:t>Použité obrázky jsou dostupné na adrese:</a:t>
            </a:r>
          </a:p>
          <a:p>
            <a:r>
              <a:rPr lang="cs-CZ" sz="2800" b="1" dirty="0" smtClean="0"/>
              <a:t>http</a:t>
            </a:r>
            <a:r>
              <a:rPr lang="cs-CZ" sz="2800" b="1" dirty="0"/>
              <a:t>://</a:t>
            </a:r>
            <a:r>
              <a:rPr lang="cs-CZ" sz="2800" b="1" dirty="0" smtClean="0"/>
              <a:t>www.office.microsoft.com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878060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185</TotalTime>
  <Words>600</Words>
  <Application>Microsoft Office PowerPoint</Application>
  <PresentationFormat>Předvádění na obrazovce (4:3)</PresentationFormat>
  <Paragraphs>82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Summer</vt:lpstr>
      <vt:lpstr>The Tomsons</vt:lpstr>
      <vt:lpstr>N´t</vt:lpstr>
      <vt:lpstr>ANOTACE</vt:lpstr>
      <vt:lpstr>The Funny Family from Atlanta</vt:lpstr>
      <vt:lpstr>David Tomson</vt:lpstr>
      <vt:lpstr>Mary Tomson</vt:lpstr>
      <vt:lpstr>Bert Tomson</vt:lpstr>
      <vt:lpstr>Lara Tomson</vt:lpstr>
      <vt:lpstr>Maggie Tomson</vt:lpstr>
      <vt:lpstr>Answer</vt:lpstr>
      <vt:lpstr>Correct answers:</vt:lpstr>
      <vt:lpstr>Complete</vt:lpstr>
      <vt:lpstr>Correct answers: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Simpsons</dc:title>
  <dc:creator>H Koláčková</dc:creator>
  <cp:lastModifiedBy>H Koláčková</cp:lastModifiedBy>
  <cp:revision>24</cp:revision>
  <dcterms:created xsi:type="dcterms:W3CDTF">2012-01-10T13:53:42Z</dcterms:created>
  <dcterms:modified xsi:type="dcterms:W3CDTF">2012-03-26T06:07:18Z</dcterms:modified>
</cp:coreProperties>
</file>