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4" r:id="rId4"/>
    <p:sldId id="268" r:id="rId5"/>
    <p:sldId id="257" r:id="rId6"/>
    <p:sldId id="258" r:id="rId7"/>
    <p:sldId id="269" r:id="rId8"/>
    <p:sldId id="259" r:id="rId9"/>
    <p:sldId id="260" r:id="rId10"/>
    <p:sldId id="270" r:id="rId11"/>
    <p:sldId id="261" r:id="rId12"/>
    <p:sldId id="262" r:id="rId13"/>
    <p:sldId id="271" r:id="rId14"/>
    <p:sldId id="263" r:id="rId15"/>
    <p:sldId id="264" r:id="rId16"/>
    <p:sldId id="272" r:id="rId17"/>
    <p:sldId id="265" r:id="rId18"/>
    <p:sldId id="266" r:id="rId19"/>
    <p:sldId id="267" r:id="rId20"/>
    <p:sldId id="275" r:id="rId21"/>
    <p:sldId id="277" r:id="rId22"/>
    <p:sldId id="278" r:id="rId23"/>
    <p:sldId id="27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F1F98-D39D-4C49-99C7-B2D13F70A8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50E2F-E741-4406-A684-389E8617C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139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F1F98-D39D-4C49-99C7-B2D13F70A8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50E2F-E741-4406-A684-389E8617C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228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F1F98-D39D-4C49-99C7-B2D13F70A8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50E2F-E741-4406-A684-389E8617C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091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F1F98-D39D-4C49-99C7-B2D13F70A8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50E2F-E741-4406-A684-389E8617C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8502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F1F98-D39D-4C49-99C7-B2D13F70A8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50E2F-E741-4406-A684-389E8617C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311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F1F98-D39D-4C49-99C7-B2D13F70A8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50E2F-E741-4406-A684-389E8617C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525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F1F98-D39D-4C49-99C7-B2D13F70A8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50E2F-E741-4406-A684-389E8617C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039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F1F98-D39D-4C49-99C7-B2D13F70A8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50E2F-E741-4406-A684-389E8617C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410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F1F98-D39D-4C49-99C7-B2D13F70A8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50E2F-E741-4406-A684-389E8617C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45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F1F98-D39D-4C49-99C7-B2D13F70A8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50E2F-E741-4406-A684-389E8617C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70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F1F98-D39D-4C49-99C7-B2D13F70A8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50E2F-E741-4406-A684-389E8617C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371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F1F98-D39D-4C49-99C7-B2D13F70A87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50E2F-E741-4406-A684-389E8617C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728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ANIMALS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DO YOU KNOW THESE ANIMALS?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531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fontScale="47500" lnSpcReduction="20000"/>
          </a:bodyPr>
          <a:lstStyle/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ANGLIČTINA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IV. 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:  ANIMALS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2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. 12. 2012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4800" b="1" dirty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VY_32_INOVACE_50_HK</a:t>
            </a:r>
            <a:endParaRPr lang="cs-CZ" sz="4800" b="1" dirty="0">
              <a:solidFill>
                <a:srgbClr val="C00000"/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/>
          <a:srcRect/>
          <a:stretch>
            <a:fillRect/>
          </a:stretch>
        </p:blipFill>
        <p:spPr bwMode="auto">
          <a:xfrm>
            <a:off x="468313" y="333375"/>
            <a:ext cx="8207375" cy="1079500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62" y="204411"/>
            <a:ext cx="8207375" cy="1224137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271189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6013" y="1844675"/>
            <a:ext cx="7056437" cy="4537075"/>
          </a:xfrm>
          <a:solidFill>
            <a:srgbClr val="FFC000"/>
          </a:solidFill>
        </p:spPr>
        <p:txBody>
          <a:bodyPr>
            <a:normAutofit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Prezentace je vytvořena jako doplněk                             k učivu  slovní zásoby tematického okruhu zvířata, zařazeného do 4. ročníku angličtiny.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000" u="sng" dirty="0" smtClean="0"/>
              <a:t>V rámci prezentace se žáci seznámí:</a:t>
            </a:r>
            <a:endParaRPr lang="cs-CZ" sz="2000" u="sng" dirty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2000" dirty="0" smtClean="0"/>
              <a:t>- </a:t>
            </a:r>
            <a:r>
              <a:rPr lang="cs-CZ" sz="2000" dirty="0"/>
              <a:t>S </a:t>
            </a:r>
            <a:r>
              <a:rPr lang="cs-CZ" sz="2000" dirty="0" smtClean="0"/>
              <a:t>jednoduchým popisem zástupců nejznámějších druhů zvířat</a:t>
            </a:r>
            <a:endParaRPr lang="cs-CZ" sz="2000" dirty="0"/>
          </a:p>
          <a:p>
            <a:pPr marL="440857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r>
              <a:rPr lang="cs-CZ" sz="2000" dirty="0" smtClean="0"/>
              <a:t>S kreslenými obrázky popisovaných zvířat</a:t>
            </a:r>
          </a:p>
          <a:p>
            <a:pPr marL="440857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r>
              <a:rPr lang="cs-CZ" sz="2000" dirty="0" smtClean="0"/>
              <a:t>Vyluští jednoduché „zvířecí“ hádanky.</a:t>
            </a:r>
          </a:p>
          <a:p>
            <a:pPr marL="440857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q"/>
              <a:defRPr/>
            </a:pPr>
            <a:r>
              <a:rPr lang="cs-CZ" sz="2000" u="sng" dirty="0" smtClean="0"/>
              <a:t>Zkušenosti z pilotáže:</a:t>
            </a:r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000" dirty="0" smtClean="0"/>
              <a:t>-Obrazový materiál přispěl k ucelení informací a k zopakování slovní zásoby  tematického celku zvířata. Všechny zvířecí hádanky se žákům podařilo uhodnout. Na závěr hodiny si do sešitů nakreslili jednoho savce a jednoho zástupce ptačí říše. Za domácí úkol měli o nakresleném zástupci napsat </a:t>
            </a:r>
            <a:r>
              <a:rPr lang="cs-CZ" sz="2000" smtClean="0"/>
              <a:t>jednoduché povídání.</a:t>
            </a:r>
            <a:endParaRPr lang="cs-CZ" sz="2000" dirty="0"/>
          </a:p>
          <a:p>
            <a:pPr marL="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9276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BEAR  and  CAMEL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u="sng" dirty="0" err="1" smtClean="0"/>
              <a:t>Bear</a:t>
            </a:r>
            <a:endParaRPr lang="cs-CZ" b="1" u="sng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en-US" dirty="0" smtClean="0"/>
              <a:t>a </a:t>
            </a:r>
            <a:r>
              <a:rPr lang="en-US" dirty="0"/>
              <a:t>big brown animal that lives in forests and </a:t>
            </a:r>
            <a:r>
              <a:rPr lang="cs-CZ" dirty="0" smtClean="0"/>
              <a:t>      </a:t>
            </a:r>
            <a:r>
              <a:rPr lang="en-US" dirty="0" smtClean="0"/>
              <a:t>mountains</a:t>
            </a:r>
            <a:r>
              <a:rPr lang="en-US" dirty="0"/>
              <a:t>, eats other animals and likes </a:t>
            </a:r>
            <a:r>
              <a:rPr lang="en-US" dirty="0" smtClean="0"/>
              <a:t>honey</a:t>
            </a:r>
            <a:endParaRPr lang="cs-CZ" dirty="0" smtClean="0"/>
          </a:p>
          <a:p>
            <a:r>
              <a:rPr lang="cs-CZ" b="1" u="sng" dirty="0"/>
              <a:t>C</a:t>
            </a:r>
            <a:r>
              <a:rPr lang="en-US" b="1" u="sng" dirty="0" err="1" smtClean="0"/>
              <a:t>amel</a:t>
            </a:r>
            <a:endParaRPr lang="cs-CZ" b="1" u="sng" dirty="0" smtClean="0"/>
          </a:p>
          <a:p>
            <a:pPr marL="0" indent="0">
              <a:buNone/>
            </a:pPr>
            <a:r>
              <a:rPr lang="en-US" dirty="0" smtClean="0"/>
              <a:t>  an </a:t>
            </a:r>
            <a:r>
              <a:rPr lang="en-US" dirty="0" err="1"/>
              <a:t>african</a:t>
            </a:r>
            <a:r>
              <a:rPr lang="en-US" dirty="0"/>
              <a:t> and </a:t>
            </a:r>
            <a:r>
              <a:rPr lang="en-US" dirty="0" err="1"/>
              <a:t>asian</a:t>
            </a:r>
            <a:r>
              <a:rPr lang="en-US" dirty="0"/>
              <a:t> animal that has two humps on its back, people use it to ride on and to carry things</a:t>
            </a:r>
            <a:br>
              <a:rPr lang="en-US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9174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BEAR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hkolackova\AppData\Local\Microsoft\Windows\Temporary Internet Files\Content.IE5\03ABCJ3J\MC900111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63449"/>
            <a:ext cx="6408712" cy="4807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129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CAMEL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hkolackova\AppData\Local\Microsoft\Windows\Temporary Internet Files\Content.IE5\I89JM40D\MC900057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85353"/>
            <a:ext cx="6624736" cy="488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149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COW and DOLPHIN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fontScale="85000" lnSpcReduction="20000"/>
          </a:bodyPr>
          <a:lstStyle/>
          <a:p>
            <a:r>
              <a:rPr lang="cs-CZ" b="1" u="sng" dirty="0"/>
              <a:t>C</a:t>
            </a:r>
            <a:r>
              <a:rPr lang="en-US" b="1" u="sng" dirty="0" err="1" smtClean="0"/>
              <a:t>ow</a:t>
            </a:r>
            <a:r>
              <a:rPr lang="en-US" u="sng" dirty="0" smtClean="0"/>
              <a:t>  </a:t>
            </a:r>
            <a:endParaRPr lang="cs-CZ" u="sng" dirty="0" smtClean="0"/>
          </a:p>
          <a:p>
            <a:endParaRPr lang="cs-CZ" u="sng" dirty="0"/>
          </a:p>
          <a:p>
            <a:pPr marL="0" indent="0">
              <a:buNone/>
            </a:pPr>
            <a:r>
              <a:rPr lang="en-US" dirty="0" smtClean="0"/>
              <a:t>a </a:t>
            </a:r>
            <a:r>
              <a:rPr lang="en-US" dirty="0"/>
              <a:t>large farm animal that gives milk and is usually </a:t>
            </a:r>
            <a:r>
              <a:rPr lang="en-US" dirty="0" smtClean="0"/>
              <a:t>brown</a:t>
            </a:r>
            <a:endParaRPr lang="cs-CZ" dirty="0" smtClean="0"/>
          </a:p>
          <a:p>
            <a:endParaRPr lang="cs-CZ" b="1" u="sng" dirty="0" smtClean="0"/>
          </a:p>
          <a:p>
            <a:r>
              <a:rPr lang="cs-CZ" b="1" u="sng" dirty="0" smtClean="0"/>
              <a:t>D</a:t>
            </a:r>
            <a:r>
              <a:rPr lang="en-US" b="1" u="sng" dirty="0" err="1" smtClean="0"/>
              <a:t>olphin</a:t>
            </a:r>
            <a:r>
              <a:rPr lang="en-US" u="sng" dirty="0" smtClean="0"/>
              <a:t> </a:t>
            </a:r>
            <a:endParaRPr lang="cs-CZ" u="sng" dirty="0" smtClean="0"/>
          </a:p>
          <a:p>
            <a:pPr marL="0" indent="0">
              <a:buNone/>
            </a:pPr>
            <a:r>
              <a:rPr lang="en-US" dirty="0" smtClean="0"/>
              <a:t> 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a very intelligent sea animal that swims in groups and can do many tricks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26290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COW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hkolackova\AppData\Local\Microsoft\Windows\Temporary Internet Files\Content.IE5\6O1YWS52\MC900192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2776"/>
            <a:ext cx="7200800" cy="5040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599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DOLPHIN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hkolackova\AppData\Local\Microsoft\Windows\Temporary Internet Files\Content.IE5\3IGX0MIJ\MC900326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2776"/>
            <a:ext cx="684076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600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ELEPHANT  and  TURTLE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u="sng" dirty="0" smtClean="0"/>
              <a:t>E</a:t>
            </a:r>
            <a:r>
              <a:rPr lang="en-US" b="1" u="sng" dirty="0" err="1" smtClean="0"/>
              <a:t>lephant</a:t>
            </a:r>
            <a:r>
              <a:rPr lang="en-US" u="sng" dirty="0" smtClean="0"/>
              <a:t>  </a:t>
            </a:r>
            <a:r>
              <a:rPr lang="en-US" u="sng" dirty="0"/>
              <a:t/>
            </a:r>
            <a:br>
              <a:rPr lang="en-US" u="sng" dirty="0"/>
            </a:br>
            <a:r>
              <a:rPr lang="en-US" dirty="0"/>
              <a:t>a very large grey African or Asian animal with big ears and a long </a:t>
            </a:r>
            <a:r>
              <a:rPr lang="en-US" dirty="0" smtClean="0"/>
              <a:t>nose</a:t>
            </a:r>
            <a:endParaRPr lang="cs-CZ" dirty="0" smtClean="0"/>
          </a:p>
          <a:p>
            <a:r>
              <a:rPr lang="cs-CZ" b="1" u="sng" dirty="0" err="1" smtClean="0"/>
              <a:t>Turtle</a:t>
            </a:r>
            <a:endParaRPr lang="cs-CZ" b="1" u="sng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</a:t>
            </a:r>
            <a:r>
              <a:rPr lang="en-US" dirty="0" smtClean="0"/>
              <a:t>reptile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en-US" dirty="0" smtClean="0"/>
              <a:t>a </a:t>
            </a:r>
            <a:r>
              <a:rPr lang="en-US" dirty="0"/>
              <a:t>special bony or </a:t>
            </a:r>
            <a:r>
              <a:rPr lang="en-US" dirty="0" smtClean="0"/>
              <a:t>shell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4606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TURTLE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hkolackova\AppData\Local\Microsoft\Windows\Temporary Internet Files\Content.IE5\VHAXS0T5\MC900326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00004"/>
            <a:ext cx="7810180" cy="444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197867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ELEPHANT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7" name="Picture 3" descr="C:\Users\hkolackova\AppData\Local\Microsoft\Windows\Temporary Internet Files\Content.IE5\PCLN31NU\MC900356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55" y="1388398"/>
            <a:ext cx="7735453" cy="5147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29882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HORSE  and  GORILLA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fontScale="92500" lnSpcReduction="10000"/>
          </a:bodyPr>
          <a:lstStyle/>
          <a:p>
            <a:r>
              <a:rPr lang="cs-CZ" b="1" u="sng" dirty="0" smtClean="0"/>
              <a:t>H</a:t>
            </a:r>
            <a:r>
              <a:rPr lang="en-US" b="1" u="sng" dirty="0" err="1" smtClean="0"/>
              <a:t>orse</a:t>
            </a:r>
            <a:r>
              <a:rPr lang="en-US" u="sng" dirty="0" smtClean="0"/>
              <a:t>  </a:t>
            </a:r>
            <a:r>
              <a:rPr lang="en-US" u="sng" dirty="0"/>
              <a:t/>
            </a:r>
            <a:br>
              <a:rPr lang="en-US" u="sng" dirty="0"/>
            </a:br>
            <a:r>
              <a:rPr lang="en-US" dirty="0"/>
              <a:t>a large animal that people use for riding or pulling heavy things, it is usually brown or white or </a:t>
            </a:r>
            <a:r>
              <a:rPr lang="en-US" dirty="0" smtClean="0"/>
              <a:t>black</a:t>
            </a:r>
            <a:endParaRPr lang="cs-CZ" dirty="0" smtClean="0"/>
          </a:p>
          <a:p>
            <a:r>
              <a:rPr lang="cs-CZ" b="1" u="sng" dirty="0" err="1" smtClean="0"/>
              <a:t>Gorilla</a:t>
            </a:r>
            <a:endParaRPr lang="cs-CZ" b="1" u="sng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en-US" dirty="0" smtClean="0"/>
              <a:t>an </a:t>
            </a:r>
            <a:r>
              <a:rPr lang="en-US" dirty="0"/>
              <a:t>ape that is very intelligent and is very similar </a:t>
            </a:r>
            <a:r>
              <a:rPr lang="cs-CZ" dirty="0" smtClean="0"/>
              <a:t>   </a:t>
            </a:r>
            <a:r>
              <a:rPr lang="en-US" dirty="0" smtClean="0"/>
              <a:t>to </a:t>
            </a:r>
            <a:r>
              <a:rPr lang="en-US" dirty="0"/>
              <a:t>people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585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GORILLA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hkolackova\AppData\Local\Microsoft\Windows\Temporary Internet Files\Content.IE5\VHAXS0T5\MC900057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01384"/>
            <a:ext cx="5328592" cy="506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88431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HORSE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hkolackova\AppData\Local\Microsoft\Windows\Temporary Internet Files\Content.IE5\42BKXGOP\MC900235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62990"/>
            <a:ext cx="6768752" cy="4665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42682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RABBIT,  DUCK  and PENGUIN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fontScale="47500" lnSpcReduction="20000"/>
          </a:bodyPr>
          <a:lstStyle/>
          <a:p>
            <a:r>
              <a:rPr lang="cs-CZ" sz="5800" b="1" u="sng" dirty="0" smtClean="0"/>
              <a:t>R</a:t>
            </a:r>
            <a:r>
              <a:rPr lang="en-US" sz="5800" b="1" u="sng" dirty="0" err="1" smtClean="0"/>
              <a:t>abbit</a:t>
            </a:r>
            <a:r>
              <a:rPr lang="en-US" sz="5800" u="sng" dirty="0" smtClean="0"/>
              <a:t>  </a:t>
            </a:r>
            <a:r>
              <a:rPr lang="en-US" sz="5800" dirty="0"/>
              <a:t/>
            </a:r>
            <a:br>
              <a:rPr lang="en-US" sz="5800" dirty="0"/>
            </a:br>
            <a:r>
              <a:rPr lang="en-US" sz="5800" dirty="0"/>
              <a:t>a small animal with long ears, it eats grass and people keep them as pets or for their </a:t>
            </a:r>
            <a:r>
              <a:rPr lang="en-US" sz="5800" dirty="0" smtClean="0"/>
              <a:t>meat</a:t>
            </a:r>
            <a:endParaRPr lang="cs-CZ" sz="5800" dirty="0" smtClean="0"/>
          </a:p>
          <a:p>
            <a:r>
              <a:rPr lang="cs-CZ" sz="5800" b="1" u="sng" dirty="0" smtClean="0"/>
              <a:t>D</a:t>
            </a:r>
            <a:r>
              <a:rPr lang="en-US" sz="5800" b="1" u="sng" dirty="0" err="1" smtClean="0"/>
              <a:t>uck</a:t>
            </a:r>
            <a:r>
              <a:rPr lang="en-US" sz="5800" u="sng" dirty="0" smtClean="0"/>
              <a:t>  </a:t>
            </a:r>
            <a:r>
              <a:rPr lang="en-US" sz="5800" u="sng" dirty="0"/>
              <a:t/>
            </a:r>
            <a:br>
              <a:rPr lang="en-US" sz="5800" u="sng" dirty="0"/>
            </a:br>
            <a:r>
              <a:rPr lang="en-US" sz="5800" dirty="0"/>
              <a:t>a bird that lives on or near water, it has short legs and a wide </a:t>
            </a:r>
            <a:r>
              <a:rPr lang="en-US" sz="5800" dirty="0" smtClean="0"/>
              <a:t>beak</a:t>
            </a:r>
            <a:endParaRPr lang="cs-CZ" sz="5800" dirty="0" smtClean="0"/>
          </a:p>
          <a:p>
            <a:r>
              <a:rPr lang="cs-CZ" sz="5800" b="1" u="sng" dirty="0" smtClean="0"/>
              <a:t>P</a:t>
            </a:r>
            <a:r>
              <a:rPr lang="en-US" sz="5800" b="1" u="sng" dirty="0" err="1" smtClean="0"/>
              <a:t>enguin</a:t>
            </a:r>
            <a:r>
              <a:rPr lang="en-US" sz="5800" u="sng" dirty="0" smtClean="0"/>
              <a:t>  </a:t>
            </a:r>
            <a:r>
              <a:rPr lang="en-US" sz="5800" dirty="0"/>
              <a:t/>
            </a:r>
            <a:br>
              <a:rPr lang="en-US" sz="5800" dirty="0"/>
            </a:br>
            <a:r>
              <a:rPr lang="en-US" sz="5800" dirty="0"/>
              <a:t>a sea bird with a black and white body, it cannot fly and lives in the Antarctic</a:t>
            </a:r>
            <a:br>
              <a:rPr lang="en-US" sz="5800" dirty="0"/>
            </a:br>
            <a:r>
              <a:rPr lang="en-US" sz="5800" dirty="0"/>
              <a:t/>
            </a:r>
            <a:br>
              <a:rPr lang="en-US" sz="5800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41378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RABBIT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hkolackova\AppData\Local\Microsoft\Windows\Temporary Internet Files\Content.IE5\J86VCT2E\MC9003915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11782"/>
            <a:ext cx="6552728" cy="4915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74684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PENGUIN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 descr="C:\Users\hkolackova\AppData\Local\Microsoft\Windows\Temporary Internet Files\Content.IE5\38OAYQUA\MC900441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40768"/>
            <a:ext cx="5760640" cy="5043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4103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DUCK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C:\Users\hkolackova\AppData\Local\Microsoft\Windows\Temporary Internet Files\Content.IE5\XA4QLDP0\MC900326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17028"/>
            <a:ext cx="5616624" cy="491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4201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err="1" smtClean="0"/>
              <a:t>Draw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/>
              <a:t>a </a:t>
            </a:r>
            <a:r>
              <a:rPr lang="cs-CZ" dirty="0" err="1"/>
              <a:t>picture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some</a:t>
            </a:r>
            <a:r>
              <a:rPr lang="cs-CZ" dirty="0"/>
              <a:t> </a:t>
            </a:r>
            <a:r>
              <a:rPr lang="cs-CZ" dirty="0" err="1" smtClean="0"/>
              <a:t>birds</a:t>
            </a: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smtClean="0"/>
              <a:t>fish</a:t>
            </a: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mammals</a:t>
            </a:r>
            <a:endParaRPr lang="cs-CZ" dirty="0" smtClean="0"/>
          </a:p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330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GUESS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err="1" smtClean="0"/>
              <a:t>It´s</a:t>
            </a:r>
            <a:r>
              <a:rPr lang="cs-CZ" dirty="0" smtClean="0"/>
              <a:t> a </a:t>
            </a:r>
            <a:r>
              <a:rPr lang="en-US" dirty="0" smtClean="0"/>
              <a:t>brown animal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en-US" dirty="0"/>
              <a:t>likes </a:t>
            </a:r>
            <a:r>
              <a:rPr lang="en-US" dirty="0" smtClean="0"/>
              <a:t>honey</a:t>
            </a:r>
            <a:r>
              <a:rPr lang="cs-CZ" dirty="0" smtClean="0"/>
              <a:t>. ………</a:t>
            </a:r>
          </a:p>
          <a:p>
            <a:r>
              <a:rPr lang="cs-CZ" dirty="0" smtClean="0"/>
              <a:t>V</a:t>
            </a:r>
            <a:r>
              <a:rPr lang="en-US" dirty="0" err="1" smtClean="0"/>
              <a:t>ery</a:t>
            </a:r>
            <a:r>
              <a:rPr lang="en-US" dirty="0" smtClean="0"/>
              <a:t> </a:t>
            </a:r>
            <a:r>
              <a:rPr lang="en-US" dirty="0"/>
              <a:t>intelligent sea </a:t>
            </a:r>
            <a:r>
              <a:rPr lang="en-US" dirty="0" smtClean="0"/>
              <a:t>animal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en-US" dirty="0"/>
              <a:t>can do many </a:t>
            </a:r>
            <a:r>
              <a:rPr lang="en-US" dirty="0" smtClean="0"/>
              <a:t>tricks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………</a:t>
            </a:r>
          </a:p>
          <a:p>
            <a:r>
              <a:rPr lang="cs-CZ" dirty="0" smtClean="0"/>
              <a:t>A</a:t>
            </a:r>
            <a:r>
              <a:rPr lang="en-US" dirty="0" smtClean="0"/>
              <a:t> </a:t>
            </a:r>
            <a:r>
              <a:rPr lang="en-US" dirty="0"/>
              <a:t>bird that lives on or near </a:t>
            </a:r>
            <a:r>
              <a:rPr lang="en-US" dirty="0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en-US" dirty="0"/>
              <a:t>a small animal with long ears, it eats </a:t>
            </a:r>
            <a:r>
              <a:rPr lang="en-US" dirty="0" smtClean="0"/>
              <a:t>grass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sometimes</a:t>
            </a:r>
            <a:r>
              <a:rPr lang="cs-CZ" dirty="0" smtClean="0"/>
              <a:t> </a:t>
            </a:r>
            <a:r>
              <a:rPr lang="cs-CZ" dirty="0" err="1" smtClean="0"/>
              <a:t>it´s</a:t>
            </a:r>
            <a:r>
              <a:rPr lang="cs-CZ" dirty="0" smtClean="0"/>
              <a:t> a </a:t>
            </a:r>
            <a:r>
              <a:rPr lang="cs-CZ" dirty="0" err="1" smtClean="0"/>
              <a:t>pet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. ………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en-US" dirty="0"/>
              <a:t>a large animal that people use for riding or pulling heavy </a:t>
            </a:r>
            <a:r>
              <a:rPr lang="en-US" dirty="0" smtClean="0"/>
              <a:t>things</a:t>
            </a:r>
            <a:r>
              <a:rPr lang="cs-CZ" dirty="0" smtClean="0"/>
              <a:t>. ………..</a:t>
            </a:r>
            <a:r>
              <a:rPr lang="en-US" dirty="0" smtClean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2953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RIGHT  ANSWERS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BEAR</a:t>
            </a:r>
          </a:p>
          <a:p>
            <a:r>
              <a:rPr lang="cs-CZ" dirty="0" smtClean="0"/>
              <a:t>DOLPHIN</a:t>
            </a:r>
          </a:p>
          <a:p>
            <a:r>
              <a:rPr lang="cs-CZ" dirty="0" smtClean="0"/>
              <a:t>DUCK</a:t>
            </a:r>
          </a:p>
          <a:p>
            <a:r>
              <a:rPr lang="cs-CZ" dirty="0" smtClean="0"/>
              <a:t>RABBIT</a:t>
            </a:r>
          </a:p>
          <a:p>
            <a:r>
              <a:rPr lang="cs-CZ" dirty="0" smtClean="0"/>
              <a:t>HORSE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9327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Obrázky</a:t>
            </a:r>
            <a:r>
              <a:rPr lang="cs-CZ" dirty="0"/>
              <a:t>: www.office.microsoft.com 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8747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</TotalTime>
  <Words>365</Words>
  <Application>Microsoft Office PowerPoint</Application>
  <PresentationFormat>Předvádění na obrazovce (4:3)</PresentationFormat>
  <Paragraphs>87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ANIMALS</vt:lpstr>
      <vt:lpstr>Prezentace aplikace PowerPoint</vt:lpstr>
      <vt:lpstr>ANOTACE</vt:lpstr>
      <vt:lpstr>BEAR  and  CAMEL</vt:lpstr>
      <vt:lpstr>BEAR</vt:lpstr>
      <vt:lpstr>CAMEL</vt:lpstr>
      <vt:lpstr>COW and DOLPHIN</vt:lpstr>
      <vt:lpstr>COW</vt:lpstr>
      <vt:lpstr>DOLPHIN</vt:lpstr>
      <vt:lpstr>ELEPHANT  and  TURTLE</vt:lpstr>
      <vt:lpstr>TURTLE</vt:lpstr>
      <vt:lpstr>ELEPHANT</vt:lpstr>
      <vt:lpstr>HORSE  and  GORILLA</vt:lpstr>
      <vt:lpstr>GORILLA</vt:lpstr>
      <vt:lpstr>HORSE</vt:lpstr>
      <vt:lpstr>RABBIT,  DUCK  and PENGUIN</vt:lpstr>
      <vt:lpstr>RABBIT</vt:lpstr>
      <vt:lpstr>PENGUIN</vt:lpstr>
      <vt:lpstr>DUCK</vt:lpstr>
      <vt:lpstr>Draw</vt:lpstr>
      <vt:lpstr>GUESS</vt:lpstr>
      <vt:lpstr>RIGHT  ANSWERS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H Koláčková</dc:creator>
  <cp:lastModifiedBy>H Koláčková</cp:lastModifiedBy>
  <cp:revision>22</cp:revision>
  <dcterms:created xsi:type="dcterms:W3CDTF">2012-01-11T08:42:16Z</dcterms:created>
  <dcterms:modified xsi:type="dcterms:W3CDTF">2012-02-29T11:32:22Z</dcterms:modified>
</cp:coreProperties>
</file>