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56" r:id="rId2"/>
    <p:sldId id="267" r:id="rId3"/>
    <p:sldId id="268" r:id="rId4"/>
    <p:sldId id="257" r:id="rId5"/>
    <p:sldId id="258" r:id="rId6"/>
    <p:sldId id="259" r:id="rId7"/>
    <p:sldId id="260" r:id="rId8"/>
    <p:sldId id="261" r:id="rId9"/>
    <p:sldId id="262" r:id="rId10"/>
    <p:sldId id="263" r:id="rId11"/>
    <p:sldId id="264" r:id="rId12"/>
    <p:sldId id="265" r:id="rId13"/>
    <p:sldId id="270" r:id="rId14"/>
    <p:sldId id="271" r:id="rId15"/>
    <p:sldId id="272" r:id="rId16"/>
    <p:sldId id="273" r:id="rId17"/>
    <p:sldId id="274" r:id="rId18"/>
    <p:sldId id="275" r:id="rId19"/>
    <p:sldId id="276" r:id="rId20"/>
    <p:sldId id="277" r:id="rId21"/>
    <p:sldId id="278" r:id="rId22"/>
    <p:sldId id="279" r:id="rId23"/>
    <p:sldId id="281" r:id="rId24"/>
    <p:sldId id="280" r:id="rId25"/>
    <p:sldId id="282" r:id="rId26"/>
    <p:sldId id="283" r:id="rId27"/>
    <p:sldId id="284" r:id="rId28"/>
    <p:sldId id="266" r:id="rId2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91" d="100"/>
          <a:sy n="91" d="100"/>
        </p:scale>
        <p:origin x="-1332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ctangle 2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>
            <a:noAutofit/>
          </a:bodyPr>
          <a:lstStyle>
            <a:lvl1pPr algn="ctr">
              <a:defRPr sz="5500"/>
            </a:lvl1pPr>
          </a:lstStyle>
          <a:p>
            <a:r>
              <a:rPr lang="cs-CZ" altLang="ko-KR" smtClean="0"/>
              <a:t>Kliknutím lze upravit styl.</a:t>
            </a:r>
            <a:endParaRPr lang="ko-KR" altLang="ko-KR"/>
          </a:p>
        </p:txBody>
      </p:sp>
      <p:sp>
        <p:nvSpPr>
          <p:cNvPr id="5" name="Rectangle 3"/>
          <p:cNvSpPr>
            <a:spLocks noGrp="1"/>
          </p:cNvSpPr>
          <p:nvPr>
            <p:ph type="subTitle" idx="1"/>
          </p:nvPr>
        </p:nvSpPr>
        <p:spPr>
          <a:xfrm>
            <a:off x="1371600" y="3753728"/>
            <a:ext cx="6400800" cy="1752600"/>
          </a:xfrm>
        </p:spPr>
        <p:txBody>
          <a:bodyPr>
            <a:normAutofit/>
          </a:bodyPr>
          <a:lstStyle>
            <a:lvl1pPr marL="0" indent="0" algn="ctr">
              <a:buNone/>
              <a:defRPr sz="2400"/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cs-CZ" altLang="ko-KR" smtClean="0"/>
              <a:t>Kliknutím lze upravit styl předlohy.</a:t>
            </a:r>
            <a:endParaRPr lang="ko-KR" altLang="ko-KR"/>
          </a:p>
        </p:txBody>
      </p:sp>
      <p:sp>
        <p:nvSpPr>
          <p:cNvPr id="10" name="Rectangl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7BB37B-2CFF-471E-917A-CDF04FF79035}" type="datetimeFigureOut">
              <a:rPr lang="cs-CZ" smtClean="0"/>
              <a:t>29.5.2012</a:t>
            </a:fld>
            <a:endParaRPr lang="cs-CZ"/>
          </a:p>
        </p:txBody>
      </p:sp>
      <p:sp>
        <p:nvSpPr>
          <p:cNvPr id="30" name="Rectangl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3" name="Rectangl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F9C2B0-D328-4613-968B-789635C9069C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altLang="ko-KR" smtClean="0"/>
              <a:t>Kliknutím lze upravit styl.</a:t>
            </a:r>
            <a:endParaRPr lang="ko-KR" altLang="ko-KR"/>
          </a:p>
        </p:txBody>
      </p:sp>
      <p:sp>
        <p:nvSpPr>
          <p:cNvPr id="3" name="Rectangle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altLang="ko-KR" smtClean="0"/>
              <a:t>Kliknutím lze upravit styly předlohy textu.</a:t>
            </a:r>
          </a:p>
          <a:p>
            <a:pPr lvl="1"/>
            <a:r>
              <a:rPr lang="cs-CZ" altLang="ko-KR" smtClean="0"/>
              <a:t>Druhá úroveň</a:t>
            </a:r>
          </a:p>
          <a:p>
            <a:pPr lvl="2"/>
            <a:r>
              <a:rPr lang="cs-CZ" altLang="ko-KR" smtClean="0"/>
              <a:t>Třetí úroveň</a:t>
            </a:r>
          </a:p>
          <a:p>
            <a:pPr lvl="3"/>
            <a:r>
              <a:rPr lang="cs-CZ" altLang="ko-KR" smtClean="0"/>
              <a:t>Čtvrtá úroveň</a:t>
            </a:r>
          </a:p>
          <a:p>
            <a:pPr lvl="4"/>
            <a:r>
              <a:rPr lang="cs-CZ" altLang="ko-KR" smtClean="0"/>
              <a:t>Pátá úroveň</a:t>
            </a:r>
            <a:endParaRPr lang="ko-KR" altLang="ko-KR"/>
          </a:p>
        </p:txBody>
      </p:sp>
      <p:sp>
        <p:nvSpPr>
          <p:cNvPr id="4" name="Rectangl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7BB37B-2CFF-471E-917A-CDF04FF79035}" type="datetimeFigureOut">
              <a:rPr lang="cs-CZ" smtClean="0"/>
              <a:t>29.5.2012</a:t>
            </a:fld>
            <a:endParaRPr lang="cs-CZ"/>
          </a:p>
        </p:txBody>
      </p:sp>
      <p:sp>
        <p:nvSpPr>
          <p:cNvPr id="5" name="Rectangl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Rectangl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F9C2B0-D328-4613-968B-789635C9069C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2905125"/>
            <a:ext cx="7772400" cy="1362075"/>
          </a:xfrm>
        </p:spPr>
        <p:txBody>
          <a:bodyPr anchor="t"/>
          <a:lstStyle>
            <a:lvl1pPr algn="l">
              <a:defRPr sz="4300" b="1" cap="none" baseline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1376362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7BB37B-2CFF-471E-917A-CDF04FF79035}" type="datetimeFigureOut">
              <a:rPr lang="cs-CZ" smtClean="0"/>
              <a:t>29.5.2012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F9C2B0-D328-4613-968B-789635C9069C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3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3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7BB37B-2CFF-471E-917A-CDF04FF79035}" type="datetimeFigureOut">
              <a:rPr lang="cs-CZ" smtClean="0"/>
              <a:t>29.5.2012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F9C2B0-D328-4613-968B-789635C9069C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ctr"/>
          <a:lstStyle>
            <a:lvl1pPr marL="0" indent="0" algn="l">
              <a:buNone/>
              <a:defRPr sz="2400" b="1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ctr"/>
          <a:lstStyle>
            <a:lvl1pPr marL="0" indent="0" algn="l">
              <a:buNone/>
              <a:defRPr sz="2400" b="1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7BB37B-2CFF-471E-917A-CDF04FF79035}" type="datetimeFigureOut">
              <a:rPr lang="cs-CZ" smtClean="0"/>
              <a:t>29.5.2012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F9C2B0-D328-4613-968B-789635C9069C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altLang="ko-KR" smtClean="0"/>
              <a:t>Kliknutím lze upravit styl.</a:t>
            </a:r>
            <a:endParaRPr lang="ko-KR" altLang="ko-KR"/>
          </a:p>
        </p:txBody>
      </p:sp>
      <p:sp>
        <p:nvSpPr>
          <p:cNvPr id="3" name="Rectangl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7BB37B-2CFF-471E-917A-CDF04FF79035}" type="datetimeFigureOut">
              <a:rPr lang="cs-CZ" smtClean="0"/>
              <a:t>29.5.2012</a:t>
            </a:fld>
            <a:endParaRPr lang="cs-CZ"/>
          </a:p>
        </p:txBody>
      </p:sp>
      <p:sp>
        <p:nvSpPr>
          <p:cNvPr id="4" name="Rectangl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Rectangl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F9C2B0-D328-4613-968B-789635C9069C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7BB37B-2CFF-471E-917A-CDF04FF79035}" type="datetimeFigureOut">
              <a:rPr lang="cs-CZ" smtClean="0"/>
              <a:t>29.5.2012</a:t>
            </a:fld>
            <a:endParaRPr lang="cs-CZ"/>
          </a:p>
        </p:txBody>
      </p:sp>
      <p:sp>
        <p:nvSpPr>
          <p:cNvPr id="3" name="Rectangl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Rectangl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F9C2B0-D328-4613-968B-789635C9069C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lIns="45720" rIns="45720" anchor="b">
            <a:scene3d>
              <a:camera prst="orthographicFront"/>
              <a:lightRig rig="soft" dir="t"/>
            </a:scene3d>
            <a:sp3d prstMaterial="powder">
              <a:bevelT w="0" h="0"/>
              <a:contourClr>
                <a:schemeClr val="bg2">
                  <a:tint val="85000"/>
                  <a:satMod val="120000"/>
                </a:schemeClr>
              </a:contourClr>
            </a:sp3d>
          </a:bodyPr>
          <a:lstStyle>
            <a:lvl1pPr algn="l">
              <a:defRPr sz="2000" b="1" cap="all" baseline="0">
                <a:effectLst/>
              </a:defRPr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1447799"/>
            <a:ext cx="5111750" cy="469087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47608"/>
            <a:ext cx="3008313" cy="4691063"/>
          </a:xfrm>
        </p:spPr>
        <p:txBody>
          <a:bodyPr lIns="45720" rIns="45720"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7BB37B-2CFF-471E-917A-CDF04FF79035}" type="datetimeFigureOut">
              <a:rPr lang="cs-CZ" smtClean="0"/>
              <a:t>29.5.2012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F9C2B0-D328-4613-968B-789635C9069C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/>
        </p:nvSpPr>
        <p:spPr>
          <a:xfrm rot="21172883" flipH="1">
            <a:off x="4068648" y="1312793"/>
            <a:ext cx="3673971" cy="3673971"/>
          </a:xfrm>
          <a:prstGeom prst="rect">
            <a:avLst/>
          </a:prstGeom>
          <a:solidFill>
            <a:srgbClr val="FFFFFF"/>
          </a:solidFill>
          <a:ln w="3175">
            <a:solidFill>
              <a:srgbClr val="777777"/>
            </a:solidFill>
          </a:ln>
          <a:effectLst>
            <a:outerShdw blurRad="63500" dist="6350" dir="5400000" algn="t" rotWithShape="0">
              <a:prstClr val="black">
                <a:alpha val="5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4</a:t>
            </a:r>
            <a:endParaRPr lang="en-US" dirty="0"/>
          </a:p>
        </p:txBody>
      </p:sp>
      <p:sp>
        <p:nvSpPr>
          <p:cNvPr id="11" name="Rectangle 10"/>
          <p:cNvSpPr/>
          <p:nvPr/>
        </p:nvSpPr>
        <p:spPr>
          <a:xfrm rot="21435926" flipH="1">
            <a:off x="4045012" y="1267664"/>
            <a:ext cx="3673971" cy="3673971"/>
          </a:xfrm>
          <a:prstGeom prst="rect">
            <a:avLst/>
          </a:prstGeom>
          <a:solidFill>
            <a:srgbClr val="FFFFFF"/>
          </a:solidFill>
          <a:ln w="3175">
            <a:solidFill>
              <a:srgbClr val="777777"/>
            </a:solidFill>
          </a:ln>
          <a:effectLst>
            <a:outerShdw blurRad="63500" dist="6350" dir="5400000" algn="t" rotWithShape="0">
              <a:prstClr val="black">
                <a:alpha val="5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4</a:t>
            </a:r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4065563" y="1252028"/>
            <a:ext cx="3840480" cy="3840480"/>
          </a:xfrm>
          <a:prstGeom prst="rect">
            <a:avLst/>
          </a:prstGeom>
          <a:solidFill>
            <a:srgbClr val="FFFFFF"/>
          </a:solidFill>
          <a:ln w="3175">
            <a:solidFill>
              <a:srgbClr val="777777"/>
            </a:solidFill>
          </a:ln>
          <a:effectLst>
            <a:outerShdw blurRad="76200" dist="6350" dir="5400000" algn="t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4</a:t>
            </a:r>
            <a:endParaRPr lang="en-US" dirty="0"/>
          </a:p>
        </p:txBody>
      </p:sp>
      <p:sp>
        <p:nvSpPr>
          <p:cNvPr id="8" name="Rectangle 7"/>
          <p:cNvSpPr/>
          <p:nvPr/>
        </p:nvSpPr>
        <p:spPr>
          <a:xfrm rot="293056">
            <a:off x="4124179" y="1181685"/>
            <a:ext cx="3977640" cy="3977640"/>
          </a:xfrm>
          <a:prstGeom prst="rect">
            <a:avLst/>
          </a:prstGeom>
          <a:solidFill>
            <a:srgbClr val="FFFFFF"/>
          </a:solidFill>
          <a:ln w="3175">
            <a:solidFill>
              <a:srgbClr val="777777"/>
            </a:solidFill>
          </a:ln>
          <a:effectLst>
            <a:outerShdw blurRad="50000" dist="50800" dir="12900000" sy="99500" kx="90000" ky="150000" algn="tl" rotWithShape="0">
              <a:srgbClr val="000000">
                <a:alpha val="37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4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75605" y="1041009"/>
            <a:ext cx="2743200" cy="1715088"/>
          </a:xfrm>
        </p:spPr>
        <p:txBody>
          <a:bodyPr lIns="45720" rIns="45720" bIns="0" anchor="b">
            <a:scene3d>
              <a:camera prst="orthographicFront"/>
              <a:lightRig rig="soft" dir="t"/>
            </a:scene3d>
            <a:sp3d prstMaterial="powder">
              <a:bevelT w="0" h="0"/>
              <a:contourClr>
                <a:schemeClr val="bg2">
                  <a:tint val="85000"/>
                  <a:satMod val="120000"/>
                </a:schemeClr>
              </a:contourClr>
            </a:sp3d>
          </a:bodyPr>
          <a:lstStyle>
            <a:lvl1pPr algn="l">
              <a:defRPr sz="1900" b="1" cap="all" baseline="0">
                <a:effectLst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293056">
            <a:off x="4284199" y="1341705"/>
            <a:ext cx="3657600" cy="3657600"/>
          </a:xfrm>
          <a:prstGeom prst="rect">
            <a:avLst/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75605" y="2792436"/>
            <a:ext cx="2743200" cy="2194561"/>
          </a:xfrm>
        </p:spPr>
        <p:txBody>
          <a:bodyPr lIns="54864" tIns="45720" rIns="45720" bIns="0"/>
          <a:lstStyle>
            <a:lvl1pPr marL="9144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7BB37B-2CFF-471E-917A-CDF04FF79035}" type="datetimeFigureOut">
              <a:rPr lang="cs-CZ" smtClean="0"/>
              <a:t>29.5.2012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F9C2B0-D328-4613-968B-789635C9069C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altLang="ko-KR" smtClean="0"/>
              <a:t>Kliknutím lze upravit styl.</a:t>
            </a:r>
            <a:endParaRPr lang="ko-KR" altLang="ko-KR"/>
          </a:p>
        </p:txBody>
      </p:sp>
      <p:sp>
        <p:nvSpPr>
          <p:cNvPr id="3" name="Rectangle 3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altLang="ko-KR" smtClean="0"/>
              <a:t>Kliknutím lze upravit styly předlohy textu.</a:t>
            </a:r>
          </a:p>
          <a:p>
            <a:pPr lvl="1"/>
            <a:r>
              <a:rPr lang="cs-CZ" altLang="ko-KR" smtClean="0"/>
              <a:t>Druhá úroveň</a:t>
            </a:r>
          </a:p>
          <a:p>
            <a:pPr lvl="2"/>
            <a:r>
              <a:rPr lang="cs-CZ" altLang="ko-KR" smtClean="0"/>
              <a:t>Třetí úroveň</a:t>
            </a:r>
          </a:p>
          <a:p>
            <a:pPr lvl="3"/>
            <a:r>
              <a:rPr lang="cs-CZ" altLang="ko-KR" smtClean="0"/>
              <a:t>Čtvrtá úroveň</a:t>
            </a:r>
          </a:p>
          <a:p>
            <a:pPr lvl="4"/>
            <a:r>
              <a:rPr lang="cs-CZ" altLang="ko-KR" smtClean="0"/>
              <a:t>Pátá úroveň</a:t>
            </a:r>
            <a:endParaRPr lang="ko-KR" altLang="ko-KR"/>
          </a:p>
        </p:txBody>
      </p:sp>
      <p:sp>
        <p:nvSpPr>
          <p:cNvPr id="4" name="Rectangl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7BB37B-2CFF-471E-917A-CDF04FF79035}" type="datetimeFigureOut">
              <a:rPr lang="cs-CZ" smtClean="0"/>
              <a:t>29.5.2012</a:t>
            </a:fld>
            <a:endParaRPr lang="cs-CZ"/>
          </a:p>
        </p:txBody>
      </p:sp>
      <p:sp>
        <p:nvSpPr>
          <p:cNvPr id="5" name="Rectangl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Rectangl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F9C2B0-D328-4613-968B-789635C9069C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altLang="ko-KR" smtClean="0"/>
              <a:t>Kliknutím lze upravit styl.</a:t>
            </a:r>
            <a:endParaRPr lang="ko-KR" altLang="ko-KR"/>
          </a:p>
        </p:txBody>
      </p:sp>
      <p:sp>
        <p:nvSpPr>
          <p:cNvPr id="3" name="Rectangle 3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altLang="ko-KR" smtClean="0"/>
              <a:t>Kliknutím lze upravit styly předlohy textu.</a:t>
            </a:r>
          </a:p>
          <a:p>
            <a:pPr lvl="1"/>
            <a:r>
              <a:rPr lang="cs-CZ" altLang="ko-KR" smtClean="0"/>
              <a:t>Druhá úroveň</a:t>
            </a:r>
          </a:p>
          <a:p>
            <a:pPr lvl="2"/>
            <a:r>
              <a:rPr lang="cs-CZ" altLang="ko-KR" smtClean="0"/>
              <a:t>Třetí úroveň</a:t>
            </a:r>
          </a:p>
          <a:p>
            <a:pPr lvl="3"/>
            <a:r>
              <a:rPr lang="cs-CZ" altLang="ko-KR" smtClean="0"/>
              <a:t>Čtvrtá úroveň</a:t>
            </a:r>
          </a:p>
          <a:p>
            <a:pPr lvl="4"/>
            <a:r>
              <a:rPr lang="cs-CZ" altLang="ko-KR" smtClean="0"/>
              <a:t>Pátá úroveň</a:t>
            </a:r>
            <a:endParaRPr lang="ko-KR" altLang="ko-KR"/>
          </a:p>
        </p:txBody>
      </p:sp>
      <p:sp>
        <p:nvSpPr>
          <p:cNvPr id="4" name="Rectangl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7BB37B-2CFF-471E-917A-CDF04FF79035}" type="datetimeFigureOut">
              <a:rPr lang="cs-CZ" smtClean="0"/>
              <a:t>29.5.2012</a:t>
            </a:fld>
            <a:endParaRPr lang="cs-CZ"/>
          </a:p>
        </p:txBody>
      </p:sp>
      <p:sp>
        <p:nvSpPr>
          <p:cNvPr id="5" name="Rectangl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Rectangl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F9C2B0-D328-4613-968B-789635C9069C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Rectangle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Autofit/>
            <a:scene3d>
              <a:camera prst="orthographicFront"/>
              <a:lightRig rig="soft" dir="t"/>
            </a:scene3d>
            <a:sp3d contourW="12700" prstMaterial="powder">
              <a:bevelT w="29210" h="12700"/>
              <a:contourClr>
                <a:schemeClr val="bg2">
                  <a:tint val="85000"/>
                  <a:satMod val="120000"/>
                </a:schemeClr>
              </a:contourClr>
            </a:sp3d>
          </a:bodyPr>
          <a:lstStyle/>
          <a:p>
            <a:r>
              <a:rPr lang="cs-CZ" altLang="ko-KR" smtClean="0"/>
              <a:t>Kliknutím lze upravit styl.</a:t>
            </a:r>
            <a:endParaRPr lang="ko-KR" altLang="ko-KR" dirty="0"/>
          </a:p>
        </p:txBody>
      </p:sp>
      <p:sp>
        <p:nvSpPr>
          <p:cNvPr id="28" name="Rectangle 3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anchor="t">
            <a:normAutofit/>
          </a:bodyPr>
          <a:lstStyle/>
          <a:p>
            <a:pPr lvl="0"/>
            <a:r>
              <a:rPr lang="cs-CZ" altLang="ko-KR" smtClean="0"/>
              <a:t>Kliknutím lze upravit styly předlohy textu.</a:t>
            </a:r>
          </a:p>
          <a:p>
            <a:pPr lvl="1"/>
            <a:r>
              <a:rPr lang="cs-CZ" altLang="ko-KR" smtClean="0"/>
              <a:t>Druhá úroveň</a:t>
            </a:r>
          </a:p>
          <a:p>
            <a:pPr lvl="2"/>
            <a:r>
              <a:rPr lang="cs-CZ" altLang="ko-KR" smtClean="0"/>
              <a:t>Třetí úroveň</a:t>
            </a:r>
          </a:p>
          <a:p>
            <a:pPr lvl="3"/>
            <a:r>
              <a:rPr lang="cs-CZ" altLang="ko-KR" smtClean="0"/>
              <a:t>Čtvrtá úroveň</a:t>
            </a:r>
          </a:p>
          <a:p>
            <a:pPr lvl="4"/>
            <a:r>
              <a:rPr lang="cs-CZ" altLang="ko-KR" smtClean="0"/>
              <a:t>Pátá úroveň</a:t>
            </a:r>
            <a:endParaRPr lang="ko-KR" altLang="ko-KR" dirty="0"/>
          </a:p>
        </p:txBody>
      </p:sp>
      <p:sp>
        <p:nvSpPr>
          <p:cNvPr id="18" name="Rectangle 4"/>
          <p:cNvSpPr>
            <a:spLocks noGrp="1"/>
          </p:cNvSpPr>
          <p:nvPr>
            <p:ph type="dt" sz="half" idx="2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 vert="horz"/>
          <a:lstStyle>
            <a:lvl1pPr>
              <a:defRPr sz="1100"/>
            </a:lvl1pPr>
          </a:lstStyle>
          <a:p>
            <a:fld id="{6E7BB37B-2CFF-471E-917A-CDF04FF79035}" type="datetimeFigureOut">
              <a:rPr lang="cs-CZ" smtClean="0"/>
              <a:t>29.5.2012</a:t>
            </a:fld>
            <a:endParaRPr lang="cs-CZ"/>
          </a:p>
        </p:txBody>
      </p:sp>
      <p:sp>
        <p:nvSpPr>
          <p:cNvPr id="9" name="Rectangle 5"/>
          <p:cNvSpPr>
            <a:spLocks noGrp="1"/>
          </p:cNvSpPr>
          <p:nvPr>
            <p:ph type="ftr" sz="quarter" idx="3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 vert="horz"/>
          <a:lstStyle>
            <a:lvl1pPr algn="ctr">
              <a:defRPr sz="1100"/>
            </a:lvl1pPr>
          </a:lstStyle>
          <a:p>
            <a:endParaRPr lang="cs-CZ"/>
          </a:p>
        </p:txBody>
      </p:sp>
      <p:sp>
        <p:nvSpPr>
          <p:cNvPr id="5" name="Rectangle 6"/>
          <p:cNvSpPr>
            <a:spLocks noGrp="1"/>
          </p:cNvSpPr>
          <p:nvPr>
            <p:ph type="sldNum" sz="quarter" idx="4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</p:spPr>
        <p:txBody>
          <a:bodyPr vert="horz"/>
          <a:lstStyle>
            <a:lvl1pPr algn="r">
              <a:defRPr sz="1100"/>
            </a:lvl1pPr>
          </a:lstStyle>
          <a:p>
            <a:fld id="{E2F9C2B0-D328-4613-968B-789635C9069C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rtl="0" eaLnBrk="1" latinLnBrk="1" hangingPunct="1">
        <a:spcBef>
          <a:spcPct val="0"/>
        </a:spcBef>
        <a:buNone/>
        <a:defRPr sz="4500" b="1">
          <a:solidFill>
            <a:schemeClr val="tx2"/>
          </a:solidFill>
          <a:effectLst>
            <a:outerShdw blurRad="55000" dist="22000" dir="5400000" algn="t" rotWithShape="0">
              <a:prstClr val="black">
                <a:alpha val="80000"/>
              </a:prstClr>
            </a:outerShdw>
          </a:effectLst>
          <a:latin typeface="+mj-ea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84048" indent="-274320" algn="l" rtl="0" eaLnBrk="1" latinLnBrk="1" hangingPunct="1">
        <a:spcBef>
          <a:spcPct val="20000"/>
        </a:spcBef>
        <a:buClr>
          <a:schemeClr val="tx2"/>
        </a:buClr>
        <a:buSzPct val="75000"/>
        <a:buFont typeface="Wingdings 2" pitchFamily="18" charset="2"/>
        <a:buChar char=""/>
        <a:defRPr sz="2700">
          <a:solidFill>
            <a:schemeClr val="tx1"/>
          </a:solidFill>
          <a:latin typeface="+mn-ea"/>
          <a:ea typeface="+mn-ea"/>
          <a:cs typeface="+mn-cs"/>
        </a:defRPr>
      </a:lvl1pPr>
      <a:lvl2pPr marL="676656" indent="-228600" algn="l" rtl="0" eaLnBrk="1" latinLnBrk="1" hangingPunct="1">
        <a:spcBef>
          <a:spcPct val="20000"/>
        </a:spcBef>
        <a:buClr>
          <a:schemeClr val="tx2"/>
        </a:buClr>
        <a:buFont typeface="Wingdings 3" pitchFamily="18" charset="2"/>
        <a:buChar char="­"/>
        <a:defRPr sz="2100">
          <a:solidFill>
            <a:schemeClr val="tx1"/>
          </a:solidFill>
          <a:latin typeface="+mn-ea"/>
          <a:ea typeface="+mn-ea"/>
          <a:cs typeface="+mn-cs"/>
        </a:defRPr>
      </a:lvl2pPr>
      <a:lvl3pPr marL="932688" indent="-228600" algn="l" rtl="0" eaLnBrk="1" latinLnBrk="1" hangingPunct="1">
        <a:spcBef>
          <a:spcPct val="20000"/>
        </a:spcBef>
        <a:buClr>
          <a:schemeClr val="tx2"/>
        </a:buClr>
        <a:buFont typeface="Wingdings 2" pitchFamily="18" charset="2"/>
        <a:buChar char=""/>
        <a:defRPr sz="2000">
          <a:solidFill>
            <a:schemeClr val="tx1"/>
          </a:solidFill>
          <a:latin typeface="+mn-ea"/>
          <a:ea typeface="+mn-ea"/>
          <a:cs typeface="+mn-cs"/>
        </a:defRPr>
      </a:lvl3pPr>
      <a:lvl4pPr marL="1197864" indent="-228600" algn="l" rtl="0" eaLnBrk="1" latinLnBrk="1" hangingPunct="1">
        <a:spcBef>
          <a:spcPct val="20000"/>
        </a:spcBef>
        <a:buClr>
          <a:schemeClr val="tx2"/>
        </a:buClr>
        <a:buFont typeface="Wingdings 2" pitchFamily="18" charset="2"/>
        <a:buChar char=""/>
        <a:defRPr sz="1800">
          <a:solidFill>
            <a:schemeClr val="tx1"/>
          </a:solidFill>
          <a:latin typeface="+mn-ea"/>
          <a:ea typeface="+mn-ea"/>
          <a:cs typeface="+mn-cs"/>
        </a:defRPr>
      </a:lvl4pPr>
      <a:lvl5pPr marL="1463040" indent="-228600" algn="l" rtl="0" eaLnBrk="1" latinLnBrk="1" hangingPunct="1">
        <a:spcBef>
          <a:spcPct val="20000"/>
        </a:spcBef>
        <a:buClr>
          <a:schemeClr val="tx2"/>
        </a:buClr>
        <a:buFont typeface="Wingdings 2" pitchFamily="18" charset="2"/>
        <a:buChar char=""/>
        <a:defRPr sz="1800">
          <a:solidFill>
            <a:schemeClr val="tx1"/>
          </a:solidFill>
          <a:latin typeface="+mn-ea"/>
          <a:ea typeface="+mn-ea"/>
          <a:cs typeface="+mn-cs"/>
        </a:defRPr>
      </a:lvl5pPr>
      <a:lvl6pPr marL="1719072" indent="-228600" algn="l" rtl="0" eaLnBrk="1" latinLnBrk="1" hangingPunct="1">
        <a:spcBef>
          <a:spcPct val="20000"/>
        </a:spcBef>
        <a:buClr>
          <a:schemeClr val="tx2"/>
        </a:buClr>
        <a:buFont typeface="Wingdings 2" pitchFamily="18" charset="2"/>
        <a:buChar char=""/>
        <a:defRPr sz="1800">
          <a:solidFill>
            <a:schemeClr val="tx1"/>
          </a:solidFill>
          <a:latin typeface="+mn-ea"/>
          <a:ea typeface="+mn-ea"/>
          <a:cs typeface="+mn-cs"/>
        </a:defRPr>
      </a:lvl6pPr>
      <a:lvl7pPr marL="1984248" indent="-228600" algn="l" rtl="0" eaLnBrk="1" latinLnBrk="1" hangingPunct="1">
        <a:spcBef>
          <a:spcPct val="20000"/>
        </a:spcBef>
        <a:buClr>
          <a:schemeClr val="tx2"/>
        </a:buClr>
        <a:buFont typeface="Wingdings 2" pitchFamily="18" charset="2"/>
        <a:buChar char=""/>
        <a:defRPr sz="1800">
          <a:solidFill>
            <a:schemeClr val="tx1"/>
          </a:solidFill>
          <a:latin typeface="+mn-ea"/>
          <a:ea typeface="+mn-ea"/>
          <a:cs typeface="+mn-cs"/>
        </a:defRPr>
      </a:lvl7pPr>
      <a:lvl8pPr marL="2249424" indent="-228600" algn="l" rtl="0" eaLnBrk="1" latinLnBrk="1" hangingPunct="1">
        <a:spcBef>
          <a:spcPct val="20000"/>
        </a:spcBef>
        <a:buClr>
          <a:schemeClr val="tx2"/>
        </a:buClr>
        <a:buFont typeface="Wingdings 2" pitchFamily="18" charset="2"/>
        <a:buChar char=""/>
        <a:defRPr sz="1600">
          <a:solidFill>
            <a:schemeClr val="tx1"/>
          </a:solidFill>
          <a:latin typeface="+mn-ea"/>
          <a:ea typeface="+mn-ea"/>
          <a:cs typeface="+mn-cs"/>
        </a:defRPr>
      </a:lvl8pPr>
      <a:lvl9pPr marL="2505456" indent="-228600" algn="l" rtl="0" eaLnBrk="1" latinLnBrk="1" hangingPunct="1">
        <a:spcBef>
          <a:spcPct val="20000"/>
        </a:spcBef>
        <a:buClr>
          <a:schemeClr val="tx2"/>
        </a:buClr>
        <a:buFont typeface="Wingdings 2" pitchFamily="18" charset="2"/>
        <a:buChar char=""/>
        <a:defRPr sz="1600">
          <a:solidFill>
            <a:schemeClr val="tx1"/>
          </a:solidFill>
          <a:latin typeface="+mn-ea"/>
          <a:ea typeface="+mn-ea"/>
          <a:cs typeface="+mn-cs"/>
        </a:defRPr>
      </a:lvl9pPr>
    </p:bodyStyle>
    <p:otherStyle>
      <a:lvl1pPr marL="0" algn="l" rtl="0" eaLnBrk="1" hangingPunct="1">
        <a:defRPr>
          <a:solidFill>
            <a:schemeClr val="tx1"/>
          </a:solidFill>
          <a:latin typeface="+mn-ea"/>
          <a:ea typeface="+mn-ea"/>
          <a:cs typeface="+mn-cs"/>
        </a:defRPr>
      </a:lvl1pPr>
      <a:lvl2pPr marL="457200" algn="l" rtl="0" eaLnBrk="1" hangingPunct="1">
        <a:defRPr>
          <a:solidFill>
            <a:schemeClr val="tx1"/>
          </a:solidFill>
          <a:latin typeface="+mn-ea"/>
          <a:ea typeface="+mn-ea"/>
          <a:cs typeface="+mn-cs"/>
        </a:defRPr>
      </a:lvl2pPr>
      <a:lvl3pPr marL="914400" algn="l" rtl="0" eaLnBrk="1" hangingPunct="1">
        <a:defRPr>
          <a:solidFill>
            <a:schemeClr val="tx1"/>
          </a:solidFill>
          <a:latin typeface="+mn-ea"/>
          <a:ea typeface="+mn-ea"/>
          <a:cs typeface="+mn-cs"/>
        </a:defRPr>
      </a:lvl3pPr>
      <a:lvl4pPr marL="1371600" algn="l" rtl="0" eaLnBrk="1" hangingPunct="1">
        <a:defRPr>
          <a:solidFill>
            <a:schemeClr val="tx1"/>
          </a:solidFill>
          <a:latin typeface="+mn-ea"/>
          <a:ea typeface="+mn-ea"/>
          <a:cs typeface="+mn-cs"/>
        </a:defRPr>
      </a:lvl4pPr>
      <a:lvl5pPr marL="1828800" algn="l" rtl="0" eaLnBrk="1" hangingPunct="1">
        <a:defRPr>
          <a:solidFill>
            <a:schemeClr val="tx1"/>
          </a:solidFill>
          <a:latin typeface="+mn-ea"/>
          <a:ea typeface="+mn-ea"/>
          <a:cs typeface="+mn-cs"/>
        </a:defRPr>
      </a:lvl5pPr>
      <a:lvl6pPr marL="2286000" algn="l" rtl="0" eaLnBrk="1" hangingPunct="1">
        <a:defRPr>
          <a:solidFill>
            <a:schemeClr val="tx1"/>
          </a:solidFill>
          <a:latin typeface="+mn-ea"/>
          <a:ea typeface="+mn-ea"/>
          <a:cs typeface="+mn-cs"/>
        </a:defRPr>
      </a:lvl6pPr>
      <a:lvl7pPr marL="2743200" algn="l" rtl="0" eaLnBrk="1" hangingPunct="1">
        <a:defRPr>
          <a:solidFill>
            <a:schemeClr val="tx1"/>
          </a:solidFill>
          <a:latin typeface="+mn-ea"/>
          <a:ea typeface="+mn-ea"/>
          <a:cs typeface="+mn-cs"/>
        </a:defRPr>
      </a:lvl7pPr>
      <a:lvl8pPr marL="3200400" algn="l" rtl="0" eaLnBrk="1" hangingPunct="1">
        <a:defRPr>
          <a:solidFill>
            <a:schemeClr val="tx1"/>
          </a:solidFill>
          <a:latin typeface="+mn-ea"/>
          <a:ea typeface="+mn-ea"/>
          <a:cs typeface="+mn-cs"/>
        </a:defRPr>
      </a:lvl8pPr>
      <a:lvl9pPr marL="3657600" algn="l" rtl="0" eaLnBrk="1" hangingPunct="1">
        <a:defRPr>
          <a:solidFill>
            <a:schemeClr val="tx1"/>
          </a:solidFill>
          <a:latin typeface="+mn-ea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wmf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wmf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wmf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wmf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wmf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wmf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wmf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wmf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wmf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wmf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wmf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wmf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err="1" smtClean="0"/>
              <a:t>Parts</a:t>
            </a:r>
            <a:r>
              <a:rPr lang="cs-CZ" dirty="0" smtClean="0"/>
              <a:t> </a:t>
            </a:r>
            <a:r>
              <a:rPr lang="cs-CZ" dirty="0" err="1" smtClean="0"/>
              <a:t>of</a:t>
            </a:r>
            <a:r>
              <a:rPr lang="cs-CZ" dirty="0" smtClean="0"/>
              <a:t> </a:t>
            </a:r>
            <a:r>
              <a:rPr lang="cs-CZ" dirty="0" err="1" smtClean="0"/>
              <a:t>the</a:t>
            </a:r>
            <a:r>
              <a:rPr lang="cs-CZ" dirty="0" smtClean="0"/>
              <a:t> body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234033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692696"/>
            <a:ext cx="8229600" cy="1364704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556792"/>
            <a:ext cx="8229600" cy="4569371"/>
          </a:xfrm>
          <a:solidFill>
            <a:srgbClr val="FFFF00"/>
          </a:solidFill>
        </p:spPr>
        <p:txBody>
          <a:bodyPr>
            <a:normAutofit fontScale="55000" lnSpcReduction="20000"/>
          </a:bodyPr>
          <a:lstStyle/>
          <a:p>
            <a:pPr marL="548640" indent="-411480" algn="ctr" eaLnBrk="1" fontAlgn="auto" hangingPunct="1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r>
              <a:rPr lang="cs-CZ" b="1" dirty="0">
                <a:solidFill>
                  <a:schemeClr val="accent1">
                    <a:lumMod val="75000"/>
                  </a:schemeClr>
                </a:solidFill>
              </a:rPr>
              <a:t>ZÁKLADNÍ ŠKOLA SLOVAN, KROMĚŘÍŽ, PŘÍSPĚVKOVÁ ORGANIZACE</a:t>
            </a:r>
          </a:p>
          <a:p>
            <a:pPr marL="548640" indent="-411480" algn="ctr" eaLnBrk="1" fontAlgn="auto" hangingPunct="1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r>
              <a:rPr lang="cs-CZ" b="1" dirty="0">
                <a:solidFill>
                  <a:schemeClr val="accent1">
                    <a:lumMod val="75000"/>
                  </a:schemeClr>
                </a:solidFill>
              </a:rPr>
              <a:t>ZEYEROVA 3354, 767 01 KROMĚŘÍŽ</a:t>
            </a:r>
          </a:p>
          <a:p>
            <a:pPr marL="548640" indent="-411480" eaLnBrk="1" fontAlgn="auto" hangingPunct="1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endParaRPr lang="cs-CZ" dirty="0">
              <a:solidFill>
                <a:schemeClr val="accent1">
                  <a:lumMod val="75000"/>
                </a:schemeClr>
              </a:solidFill>
            </a:endParaRPr>
          </a:p>
          <a:p>
            <a:pPr marL="548640" indent="-411480" algn="ctr" eaLnBrk="1" fontAlgn="auto" hangingPunct="1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r>
              <a:rPr lang="cs-CZ" b="1" dirty="0">
                <a:solidFill>
                  <a:schemeClr val="accent1">
                    <a:lumMod val="50000"/>
                  </a:schemeClr>
                </a:solidFill>
              </a:rPr>
              <a:t>projekt v rámci vzdělávacího programu</a:t>
            </a:r>
          </a:p>
          <a:p>
            <a:pPr marL="548640" indent="-411480" algn="ctr" eaLnBrk="1" fontAlgn="auto" hangingPunct="1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r>
              <a:rPr lang="cs-CZ" b="1" dirty="0">
                <a:solidFill>
                  <a:schemeClr val="accent1">
                    <a:lumMod val="50000"/>
                  </a:schemeClr>
                </a:solidFill>
              </a:rPr>
              <a:t>VZDĚLÁNÍ PRO KONKURENCESCHOPNOST</a:t>
            </a:r>
          </a:p>
          <a:p>
            <a:pPr marL="548640" indent="-411480" algn="ctr" eaLnBrk="1" fontAlgn="auto" hangingPunct="1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endParaRPr lang="cs-CZ" b="1" dirty="0">
              <a:solidFill>
                <a:schemeClr val="accent1">
                  <a:lumMod val="50000"/>
                </a:schemeClr>
              </a:solidFill>
            </a:endParaRPr>
          </a:p>
          <a:p>
            <a:pPr marL="548640" indent="-411480" algn="ctr" eaLnBrk="1" fontAlgn="auto" hangingPunct="1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r>
              <a:rPr lang="cs-CZ" b="1" dirty="0" smtClean="0">
                <a:solidFill>
                  <a:schemeClr val="accent1">
                    <a:lumMod val="50000"/>
                  </a:schemeClr>
                </a:solidFill>
              </a:rPr>
              <a:t>ŠABLONA </a:t>
            </a:r>
            <a:r>
              <a:rPr lang="cs-CZ" b="1" dirty="0">
                <a:solidFill>
                  <a:schemeClr val="accent1">
                    <a:lumMod val="50000"/>
                  </a:schemeClr>
                </a:solidFill>
              </a:rPr>
              <a:t>ČÍSLO: III/2</a:t>
            </a:r>
          </a:p>
          <a:p>
            <a:pPr marL="548640" indent="-411480" algn="ctr" eaLnBrk="1" fontAlgn="auto" hangingPunct="1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r>
              <a:rPr lang="cs-CZ" b="1" dirty="0">
                <a:solidFill>
                  <a:schemeClr val="accent1">
                    <a:lumMod val="50000"/>
                  </a:schemeClr>
                </a:solidFill>
              </a:rPr>
              <a:t>NÁZEV:  INOVACE A ZKVALITNĚNÍ VÝUKY PROSTŘEDNICTVÍM ICT</a:t>
            </a:r>
          </a:p>
          <a:p>
            <a:pPr marL="548640" indent="-411480" algn="ctr" eaLnBrk="1" fontAlgn="auto" hangingPunct="1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endParaRPr lang="cs-CZ" b="1" dirty="0">
              <a:solidFill>
                <a:schemeClr val="accent1">
                  <a:lumMod val="50000"/>
                </a:schemeClr>
              </a:solidFill>
            </a:endParaRPr>
          </a:p>
          <a:p>
            <a:pPr marL="548640" indent="-411480" eaLnBrk="1" fontAlgn="auto" hangingPunct="1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endParaRPr lang="cs-CZ" dirty="0">
              <a:solidFill>
                <a:schemeClr val="accent1">
                  <a:lumMod val="50000"/>
                </a:schemeClr>
              </a:solidFill>
            </a:endParaRPr>
          </a:p>
          <a:p>
            <a:pPr marL="548640" indent="-411480" eaLnBrk="1" fontAlgn="auto" hangingPunct="1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r>
              <a:rPr lang="cs-CZ" b="1" dirty="0">
                <a:solidFill>
                  <a:schemeClr val="accent1">
                    <a:lumMod val="50000"/>
                  </a:schemeClr>
                </a:solidFill>
              </a:rPr>
              <a:t>PŘEDMĚT: </a:t>
            </a:r>
            <a:r>
              <a:rPr lang="cs-CZ" b="1" dirty="0" smtClean="0">
                <a:solidFill>
                  <a:schemeClr val="accent1">
                    <a:lumMod val="50000"/>
                  </a:schemeClr>
                </a:solidFill>
              </a:rPr>
              <a:t>ANGLIČTINA</a:t>
            </a:r>
            <a:endParaRPr lang="cs-CZ" b="1" dirty="0">
              <a:solidFill>
                <a:schemeClr val="accent1">
                  <a:lumMod val="50000"/>
                </a:schemeClr>
              </a:solidFill>
            </a:endParaRPr>
          </a:p>
          <a:p>
            <a:pPr marL="548640" indent="-411480" eaLnBrk="1" fontAlgn="auto" hangingPunct="1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r>
              <a:rPr lang="cs-CZ" b="1" dirty="0">
                <a:solidFill>
                  <a:schemeClr val="accent1">
                    <a:lumMod val="50000"/>
                  </a:schemeClr>
                </a:solidFill>
              </a:rPr>
              <a:t>ROČNÍK: </a:t>
            </a:r>
            <a:r>
              <a:rPr lang="cs-CZ" b="1" dirty="0" smtClean="0">
                <a:solidFill>
                  <a:schemeClr val="accent1">
                    <a:lumMod val="50000"/>
                  </a:schemeClr>
                </a:solidFill>
              </a:rPr>
              <a:t>IV. </a:t>
            </a:r>
            <a:endParaRPr lang="cs-CZ" b="1" dirty="0">
              <a:solidFill>
                <a:schemeClr val="accent1">
                  <a:lumMod val="50000"/>
                </a:schemeClr>
              </a:solidFill>
            </a:endParaRPr>
          </a:p>
          <a:p>
            <a:pPr marL="548640" indent="-411480" eaLnBrk="1" fontAlgn="auto" hangingPunct="1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r>
              <a:rPr lang="cs-CZ" b="1" dirty="0">
                <a:solidFill>
                  <a:schemeClr val="accent1">
                    <a:lumMod val="50000"/>
                  </a:schemeClr>
                </a:solidFill>
              </a:rPr>
              <a:t>TÉMA</a:t>
            </a:r>
            <a:r>
              <a:rPr lang="cs-CZ" b="1" dirty="0" smtClean="0">
                <a:solidFill>
                  <a:schemeClr val="accent1">
                    <a:lumMod val="50000"/>
                  </a:schemeClr>
                </a:solidFill>
              </a:rPr>
              <a:t>:  PARTS OF THE BODY</a:t>
            </a:r>
            <a:endParaRPr lang="cs-CZ" b="1" dirty="0">
              <a:solidFill>
                <a:schemeClr val="accent1">
                  <a:lumMod val="50000"/>
                </a:schemeClr>
              </a:solidFill>
            </a:endParaRPr>
          </a:p>
          <a:p>
            <a:pPr marL="548640" indent="-411480" eaLnBrk="1" fontAlgn="auto" hangingPunct="1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r>
              <a:rPr lang="cs-CZ" b="1" dirty="0">
                <a:solidFill>
                  <a:schemeClr val="accent1">
                    <a:lumMod val="50000"/>
                  </a:schemeClr>
                </a:solidFill>
              </a:rPr>
              <a:t>AUTOR: MGR. HANA </a:t>
            </a:r>
            <a:r>
              <a:rPr lang="cs-CZ" b="1" dirty="0" smtClean="0">
                <a:solidFill>
                  <a:schemeClr val="accent1">
                    <a:lumMod val="50000"/>
                  </a:schemeClr>
                </a:solidFill>
              </a:rPr>
              <a:t>KOLÁČKOVÁ</a:t>
            </a:r>
            <a:endParaRPr lang="cs-CZ" b="1" dirty="0">
              <a:solidFill>
                <a:schemeClr val="accent1">
                  <a:lumMod val="50000"/>
                </a:schemeClr>
              </a:solidFill>
            </a:endParaRPr>
          </a:p>
          <a:p>
            <a:pPr marL="548640" indent="-411480" eaLnBrk="1" fontAlgn="auto" hangingPunct="1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r>
              <a:rPr lang="cs-CZ" b="1" dirty="0">
                <a:solidFill>
                  <a:schemeClr val="accent1">
                    <a:lumMod val="50000"/>
                  </a:schemeClr>
                </a:solidFill>
              </a:rPr>
              <a:t>DATUM VYTVOŘENÍ: </a:t>
            </a:r>
            <a:r>
              <a:rPr lang="cs-CZ" b="1" dirty="0" smtClean="0">
                <a:solidFill>
                  <a:schemeClr val="accent1">
                    <a:lumMod val="50000"/>
                  </a:schemeClr>
                </a:solidFill>
              </a:rPr>
              <a:t>16. 2. 2012</a:t>
            </a:r>
            <a:endParaRPr lang="cs-CZ" b="1" dirty="0">
              <a:solidFill>
                <a:schemeClr val="accent1">
                  <a:lumMod val="50000"/>
                </a:schemeClr>
              </a:solidFill>
            </a:endParaRPr>
          </a:p>
          <a:p>
            <a:pPr marL="548640" indent="-411480" eaLnBrk="1" fontAlgn="auto" hangingPunct="1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endParaRPr lang="cs-CZ" dirty="0"/>
          </a:p>
          <a:p>
            <a:pPr marL="548640" indent="-411480" algn="ctr" eaLnBrk="1" fontAlgn="auto" hangingPunct="1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r>
              <a:rPr lang="cs-CZ" sz="4800" b="1" dirty="0">
                <a:solidFill>
                  <a:srgbClr val="C00000"/>
                </a:solidFill>
              </a:rPr>
              <a:t> </a:t>
            </a:r>
            <a:r>
              <a:rPr lang="cs-CZ" sz="4800" b="1" dirty="0" smtClean="0">
                <a:solidFill>
                  <a:srgbClr val="C00000"/>
                </a:solidFill>
              </a:rPr>
              <a:t>VY_32_INOVACE_52_HK</a:t>
            </a:r>
            <a:endParaRPr lang="cs-CZ" sz="4800" b="1" dirty="0">
              <a:solidFill>
                <a:srgbClr val="C00000"/>
              </a:solidFill>
            </a:endParaRPr>
          </a:p>
          <a:p>
            <a:pPr marL="548640" indent="-411480" eaLnBrk="1" fontAlgn="auto" hangingPunct="1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endParaRPr lang="cs-CZ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/>
          <a:srcRect/>
          <a:stretch>
            <a:fillRect/>
          </a:stretch>
        </p:blipFill>
        <p:spPr bwMode="auto">
          <a:xfrm>
            <a:off x="468313" y="333375"/>
            <a:ext cx="8207375" cy="1079500"/>
          </a:xfrm>
          <a:prstGeom prst="rect">
            <a:avLst/>
          </a:prstGeom>
          <a:ln/>
          <a:extLst/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>
            <a:duotone>
              <a:schemeClr val="accent6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162" y="204412"/>
            <a:ext cx="8207375" cy="1352380"/>
          </a:xfrm>
          <a:prstGeom prst="rect">
            <a:avLst/>
          </a:prstGeom>
          <a:solidFill>
            <a:srgbClr val="FFC000"/>
          </a:solidFill>
          <a:ln>
            <a:noFill/>
          </a:ln>
          <a:effectLst/>
          <a:extLst/>
        </p:spPr>
      </p:pic>
    </p:spTree>
    <p:extLst>
      <p:ext uri="{BB962C8B-B14F-4D97-AF65-F5344CB8AC3E}">
        <p14:creationId xmlns:p14="http://schemas.microsoft.com/office/powerpoint/2010/main" val="25320175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rgbClr val="FFFF00"/>
          </a:solidFill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83568" y="1844824"/>
            <a:ext cx="7848871" cy="4752528"/>
          </a:xfrm>
          <a:solidFill>
            <a:srgbClr val="FFC000"/>
          </a:solidFill>
        </p:spPr>
        <p:txBody>
          <a:bodyPr>
            <a:normAutofit/>
          </a:bodyPr>
          <a:lstStyle/>
          <a:p>
            <a:pPr marL="548640" indent="-411480" eaLnBrk="1" fontAlgn="auto" hangingPunct="1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r>
              <a:rPr lang="cs-CZ" sz="2000" dirty="0" smtClean="0">
                <a:latin typeface="Arial" pitchFamily="34" charset="0"/>
                <a:cs typeface="Arial" pitchFamily="34" charset="0"/>
              </a:rPr>
              <a:t>Prezentace je vytvořena jako doplněk  k učivu  slovní zásoby    tematického okruhu části lidského těla, zařazeného                  do 4. ročníku angličtiny.</a:t>
            </a:r>
          </a:p>
          <a:p>
            <a:pPr marL="548640" indent="-411480" eaLnBrk="1" fontAlgn="auto" hangingPunct="1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r>
              <a:rPr lang="cs-CZ" sz="2000" u="sng" dirty="0" smtClean="0"/>
              <a:t>V rámci prezentace se žáci seznámí:</a:t>
            </a:r>
            <a:endParaRPr lang="cs-CZ" sz="2000" u="sng" dirty="0"/>
          </a:p>
          <a:p>
            <a:pPr marL="97957" indent="0" eaLnBrk="1" fontAlgn="auto" hangingPunct="1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None/>
              <a:defRPr/>
            </a:pPr>
            <a:r>
              <a:rPr lang="cs-CZ" sz="2000" dirty="0" smtClean="0"/>
              <a:t>- S jednotlivými částmi lidského těla v jednotném i množném čísle.</a:t>
            </a:r>
            <a:endParaRPr lang="cs-CZ" sz="2000" dirty="0"/>
          </a:p>
          <a:p>
            <a:pPr marL="97957" indent="0" eaLnBrk="1" fontAlgn="auto" hangingPunct="1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None/>
              <a:defRPr/>
            </a:pPr>
            <a:r>
              <a:rPr lang="cs-CZ" sz="2000" dirty="0" smtClean="0"/>
              <a:t>- S použitím neurčitého členu “a“ před </a:t>
            </a:r>
            <a:r>
              <a:rPr lang="cs-CZ" sz="2000" smtClean="0"/>
              <a:t>souhláskou a “</a:t>
            </a:r>
            <a:r>
              <a:rPr lang="cs-CZ" sz="2000" dirty="0" err="1" smtClean="0"/>
              <a:t>an</a:t>
            </a:r>
            <a:r>
              <a:rPr lang="cs-CZ" sz="2000" dirty="0" smtClean="0"/>
              <a:t>“ před           samohláskou.</a:t>
            </a:r>
          </a:p>
          <a:p>
            <a:pPr marL="440857" indent="-342900" eaLnBrk="1" fontAlgn="auto" hangingPunct="1">
              <a:spcAft>
                <a:spcPts val="0"/>
              </a:spcAft>
              <a:buClr>
                <a:schemeClr val="tx1">
                  <a:shade val="95000"/>
                </a:schemeClr>
              </a:buClr>
              <a:buFontTx/>
              <a:buChar char="-"/>
              <a:defRPr/>
            </a:pPr>
            <a:r>
              <a:rPr lang="cs-CZ" sz="2000" dirty="0" smtClean="0"/>
              <a:t>Se stavbou věty jednoduché přítomného času prostého.</a:t>
            </a:r>
          </a:p>
          <a:p>
            <a:pPr marL="440857" indent="-342900" eaLnBrk="1" fontAlgn="auto" hangingPunct="1">
              <a:spcAft>
                <a:spcPts val="0"/>
              </a:spcAft>
              <a:buClr>
                <a:schemeClr val="tx1">
                  <a:shade val="95000"/>
                </a:schemeClr>
              </a:buClr>
              <a:buFontTx/>
              <a:buChar char="-"/>
              <a:defRPr/>
            </a:pPr>
            <a:r>
              <a:rPr lang="cs-CZ" sz="2000" dirty="0" smtClean="0"/>
              <a:t>Vyřeší </a:t>
            </a:r>
            <a:r>
              <a:rPr lang="cs-CZ" sz="2000" dirty="0" err="1" smtClean="0"/>
              <a:t>osmisměrku</a:t>
            </a:r>
            <a:r>
              <a:rPr lang="cs-CZ" sz="2000" dirty="0" smtClean="0"/>
              <a:t> a doplní písmena do neúplných slov.</a:t>
            </a:r>
          </a:p>
          <a:p>
            <a:pPr marL="440857" indent="-342900" eaLnBrk="1" fontAlgn="auto" hangingPunct="1">
              <a:spcAft>
                <a:spcPts val="0"/>
              </a:spcAft>
              <a:buClr>
                <a:schemeClr val="tx1">
                  <a:shade val="95000"/>
                </a:schemeClr>
              </a:buClr>
              <a:buFontTx/>
              <a:buChar char="-"/>
              <a:defRPr/>
            </a:pPr>
            <a:r>
              <a:rPr lang="cs-CZ" sz="2000" dirty="0" smtClean="0"/>
              <a:t>Nakreslí příšeru podle popisu.</a:t>
            </a:r>
          </a:p>
          <a:p>
            <a:pPr marL="440857" indent="-342900">
              <a:buClr>
                <a:schemeClr val="tx1">
                  <a:shade val="95000"/>
                </a:schemeClr>
              </a:buClr>
              <a:defRPr/>
            </a:pPr>
            <a:r>
              <a:rPr lang="cs-CZ" sz="2000" u="sng" dirty="0" smtClean="0"/>
              <a:t>Zkušenosti z pilotování:</a:t>
            </a:r>
          </a:p>
          <a:p>
            <a:pPr marL="97957" indent="0">
              <a:buClr>
                <a:schemeClr val="tx1">
                  <a:shade val="95000"/>
                </a:schemeClr>
              </a:buClr>
              <a:buNone/>
              <a:defRPr/>
            </a:pPr>
            <a:r>
              <a:rPr lang="cs-CZ" sz="2000" dirty="0" smtClean="0"/>
              <a:t>-   Kresbu příšery podle návodu i </a:t>
            </a:r>
            <a:r>
              <a:rPr lang="cs-CZ" sz="2000" dirty="0" err="1" smtClean="0"/>
              <a:t>osmisměrku</a:t>
            </a:r>
            <a:r>
              <a:rPr lang="cs-CZ" sz="2000" dirty="0" smtClean="0"/>
              <a:t>  žáci zvládli bez       problémů. Poněkud obtížnější pro ně bylo doplňovací cvičení.</a:t>
            </a:r>
          </a:p>
          <a:p>
            <a:pPr marL="97957" indent="0">
              <a:buClr>
                <a:schemeClr val="tx1">
                  <a:shade val="95000"/>
                </a:schemeClr>
              </a:buClr>
              <a:buNone/>
              <a:defRPr/>
            </a:pPr>
            <a:endParaRPr lang="cs-CZ" sz="2000" dirty="0">
              <a:solidFill>
                <a:schemeClr val="accent1">
                  <a:lumMod val="50000"/>
                </a:schemeClr>
              </a:solidFill>
            </a:endParaRPr>
          </a:p>
          <a:p>
            <a:pPr marL="548640" indent="-411480" eaLnBrk="1" fontAlgn="auto" hangingPunct="1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5498372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WHAT´S THIS ?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39552" y="2235695"/>
            <a:ext cx="8280920" cy="4114800"/>
          </a:xfrm>
        </p:spPr>
        <p:txBody>
          <a:bodyPr/>
          <a:lstStyle/>
          <a:p>
            <a:pPr marL="0" indent="0">
              <a:buNone/>
            </a:pP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5652120" y="3068960"/>
            <a:ext cx="3446854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dirty="0" err="1" smtClean="0"/>
              <a:t>They</a:t>
            </a:r>
            <a:r>
              <a:rPr lang="cs-CZ" sz="4000" dirty="0" smtClean="0"/>
              <a:t> are  </a:t>
            </a:r>
            <a:r>
              <a:rPr lang="cs-CZ" sz="4000" dirty="0" err="1" smtClean="0"/>
              <a:t>arms</a:t>
            </a:r>
            <a:r>
              <a:rPr lang="cs-CZ" sz="4000" dirty="0" smtClean="0"/>
              <a:t>.</a:t>
            </a:r>
            <a:endParaRPr lang="cs-CZ" sz="4000" dirty="0"/>
          </a:p>
        </p:txBody>
      </p:sp>
      <p:pic>
        <p:nvPicPr>
          <p:cNvPr id="1026" name="Picture 2" descr="C:\Users\ZS SLOVAN\AppData\Local\Microsoft\Windows\Temporary Internet Files\Content.IE5\KV46Z3I5\MC900222045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1737588"/>
            <a:ext cx="5009255" cy="46437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344714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WHAT´S THIS ?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TextovéPole 4"/>
          <p:cNvSpPr txBox="1"/>
          <p:nvPr/>
        </p:nvSpPr>
        <p:spPr>
          <a:xfrm>
            <a:off x="5868144" y="3645024"/>
            <a:ext cx="2600520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dirty="0" err="1" smtClean="0"/>
              <a:t>It´s</a:t>
            </a:r>
            <a:r>
              <a:rPr lang="cs-CZ" sz="4400" dirty="0" smtClean="0"/>
              <a:t> </a:t>
            </a:r>
            <a:r>
              <a:rPr lang="cs-CZ" sz="4400" dirty="0" err="1" smtClean="0"/>
              <a:t>an</a:t>
            </a:r>
            <a:r>
              <a:rPr lang="cs-CZ" sz="4400" dirty="0" smtClean="0"/>
              <a:t> </a:t>
            </a:r>
            <a:r>
              <a:rPr lang="cs-CZ" sz="4400" dirty="0" err="1" smtClean="0"/>
              <a:t>ear</a:t>
            </a:r>
            <a:r>
              <a:rPr lang="cs-CZ" sz="4400" dirty="0" smtClean="0"/>
              <a:t>.</a:t>
            </a:r>
            <a:endParaRPr lang="cs-CZ" sz="4400" dirty="0"/>
          </a:p>
        </p:txBody>
      </p:sp>
      <p:pic>
        <p:nvPicPr>
          <p:cNvPr id="2050" name="Picture 2" descr="C:\Users\ZS SLOVAN\AppData\Local\Microsoft\Windows\Temporary Internet Files\Content.IE5\GFNTWMPX\MC900238192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5656" y="1988840"/>
            <a:ext cx="3818358" cy="44204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958170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WHAT´S THIS ?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TextovéPole 4"/>
          <p:cNvSpPr txBox="1"/>
          <p:nvPr/>
        </p:nvSpPr>
        <p:spPr>
          <a:xfrm>
            <a:off x="5796136" y="3645024"/>
            <a:ext cx="2487284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 err="1" smtClean="0"/>
              <a:t>It´s</a:t>
            </a:r>
            <a:r>
              <a:rPr lang="cs-CZ" sz="4000" dirty="0" smtClean="0"/>
              <a:t> </a:t>
            </a:r>
            <a:r>
              <a:rPr lang="cs-CZ" sz="4000" dirty="0" err="1" smtClean="0"/>
              <a:t>an</a:t>
            </a:r>
            <a:r>
              <a:rPr lang="cs-CZ" sz="4000" dirty="0" smtClean="0"/>
              <a:t> </a:t>
            </a:r>
            <a:r>
              <a:rPr lang="cs-CZ" sz="4000" dirty="0" err="1" smtClean="0"/>
              <a:t>eye</a:t>
            </a:r>
            <a:r>
              <a:rPr lang="cs-CZ" sz="4000" dirty="0" smtClean="0"/>
              <a:t>.</a:t>
            </a:r>
            <a:endParaRPr lang="cs-CZ" sz="4000" dirty="0"/>
          </a:p>
        </p:txBody>
      </p:sp>
      <p:pic>
        <p:nvPicPr>
          <p:cNvPr id="3074" name="Picture 2" descr="C:\Users\ZS SLOVAN\AppData\Local\Microsoft\Windows\Temporary Internet Files\Content.IE5\9ZKXYSLY\MC900281284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567" y="2567986"/>
            <a:ext cx="5728569" cy="32372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994959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WHAT´S THIS ?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5868144" y="3429000"/>
            <a:ext cx="2353529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 err="1" smtClean="0"/>
              <a:t>It´s</a:t>
            </a:r>
            <a:r>
              <a:rPr lang="cs-CZ" sz="4000" dirty="0" smtClean="0"/>
              <a:t> a </a:t>
            </a:r>
            <a:r>
              <a:rPr lang="cs-CZ" sz="4000" dirty="0" err="1" smtClean="0"/>
              <a:t>foot</a:t>
            </a:r>
            <a:r>
              <a:rPr lang="cs-CZ" sz="4000" dirty="0" smtClean="0"/>
              <a:t>.</a:t>
            </a:r>
            <a:endParaRPr lang="cs-CZ" sz="4000" dirty="0"/>
          </a:p>
        </p:txBody>
      </p:sp>
      <p:pic>
        <p:nvPicPr>
          <p:cNvPr id="4099" name="Picture 3" descr="C:\Users\ZS SLOVAN\AppData\Local\Microsoft\Windows\Temporary Internet Files\Content.IE5\R2VSI2K3\MC900287103[1].wm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2060848"/>
            <a:ext cx="4747003" cy="45365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812230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WHAT´S THIS ?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TextovéPole 4"/>
          <p:cNvSpPr txBox="1"/>
          <p:nvPr/>
        </p:nvSpPr>
        <p:spPr>
          <a:xfrm>
            <a:off x="5220072" y="3501008"/>
            <a:ext cx="2533066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 err="1" smtClean="0"/>
              <a:t>It´s</a:t>
            </a:r>
            <a:r>
              <a:rPr lang="cs-CZ" sz="4000" dirty="0" smtClean="0"/>
              <a:t> a hand.</a:t>
            </a:r>
            <a:endParaRPr lang="cs-CZ" sz="4000" dirty="0"/>
          </a:p>
        </p:txBody>
      </p:sp>
      <p:pic>
        <p:nvPicPr>
          <p:cNvPr id="5123" name="Picture 3" descr="C:\Users\ZS SLOVAN\AppData\Local\Microsoft\Windows\Temporary Internet Files\Content.IE5\1PH6O1XY\MC900280534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2204864"/>
            <a:ext cx="4313798" cy="38884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916322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WHAT´S THIS ?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83568" y="1988840"/>
            <a:ext cx="7560840" cy="4869160"/>
          </a:xfrm>
        </p:spPr>
        <p:txBody>
          <a:bodyPr/>
          <a:lstStyle/>
          <a:p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4499992" y="3140968"/>
            <a:ext cx="331236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dirty="0" err="1" smtClean="0"/>
              <a:t>It´s</a:t>
            </a:r>
            <a:r>
              <a:rPr lang="cs-CZ" sz="4000" dirty="0" smtClean="0"/>
              <a:t> a leg.</a:t>
            </a:r>
            <a:endParaRPr lang="cs-CZ" sz="4000" dirty="0"/>
          </a:p>
        </p:txBody>
      </p:sp>
      <p:pic>
        <p:nvPicPr>
          <p:cNvPr id="6146" name="Picture 2" descr="C:\Users\ZS SLOVAN\AppData\Local\Microsoft\Windows\Temporary Internet Files\Content.IE5\NBRXHWID\MC900413574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2019983"/>
            <a:ext cx="3888432" cy="4605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669678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WHAT´S THIS ?</a:t>
            </a:r>
          </a:p>
        </p:txBody>
      </p:sp>
      <p:pic>
        <p:nvPicPr>
          <p:cNvPr id="4" name="Picture 2" descr="C:\Users\Rich\Documents\eslkidsworld.com\clip art\Anatomy\Anatomy (H - Z)\Mouth 2.wmf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2204864"/>
            <a:ext cx="5112568" cy="411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5004048" y="4797152"/>
            <a:ext cx="2699778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dirty="0" err="1" smtClean="0"/>
              <a:t>It´s</a:t>
            </a:r>
            <a:r>
              <a:rPr lang="cs-CZ" sz="3600" dirty="0" smtClean="0"/>
              <a:t> a </a:t>
            </a:r>
            <a:r>
              <a:rPr lang="cs-CZ" sz="3600" dirty="0" err="1" smtClean="0"/>
              <a:t>mouth</a:t>
            </a:r>
            <a:r>
              <a:rPr lang="cs-CZ" sz="3600" dirty="0" smtClean="0"/>
              <a:t>.</a:t>
            </a:r>
          </a:p>
          <a:p>
            <a:r>
              <a:rPr lang="cs-CZ" sz="3600" dirty="0" err="1" smtClean="0"/>
              <a:t>It´s</a:t>
            </a:r>
            <a:r>
              <a:rPr lang="cs-CZ" sz="3600" dirty="0" smtClean="0"/>
              <a:t> a </a:t>
            </a:r>
            <a:r>
              <a:rPr lang="cs-CZ" sz="3600" dirty="0" err="1" smtClean="0"/>
              <a:t>tongue</a:t>
            </a:r>
            <a:r>
              <a:rPr lang="cs-CZ" sz="3600" dirty="0" smtClean="0"/>
              <a:t>.</a:t>
            </a:r>
            <a:endParaRPr lang="cs-CZ" sz="3600" dirty="0"/>
          </a:p>
        </p:txBody>
      </p:sp>
    </p:spTree>
    <p:extLst>
      <p:ext uri="{BB962C8B-B14F-4D97-AF65-F5344CB8AC3E}">
        <p14:creationId xmlns:p14="http://schemas.microsoft.com/office/powerpoint/2010/main" val="18827543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WHAT´S THIS ?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/>
          </a:p>
        </p:txBody>
      </p:sp>
      <p:cxnSp>
        <p:nvCxnSpPr>
          <p:cNvPr id="6" name="Přímá spojnice se šipkou 5"/>
          <p:cNvCxnSpPr/>
          <p:nvPr/>
        </p:nvCxnSpPr>
        <p:spPr>
          <a:xfrm>
            <a:off x="1259632" y="2348880"/>
            <a:ext cx="936104" cy="93610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extovéPole 8"/>
          <p:cNvSpPr txBox="1"/>
          <p:nvPr/>
        </p:nvSpPr>
        <p:spPr>
          <a:xfrm>
            <a:off x="6084168" y="2816932"/>
            <a:ext cx="2470548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 err="1" smtClean="0"/>
              <a:t>It´s</a:t>
            </a:r>
            <a:r>
              <a:rPr lang="cs-CZ" sz="4000" dirty="0" smtClean="0"/>
              <a:t> a nose.</a:t>
            </a:r>
            <a:endParaRPr lang="cs-CZ" sz="4000" dirty="0"/>
          </a:p>
        </p:txBody>
      </p:sp>
      <p:pic>
        <p:nvPicPr>
          <p:cNvPr id="7170" name="Picture 2" descr="C:\Users\ZS SLOVAN\AppData\Local\Microsoft\Windows\Temporary Internet Files\Content.IE5\IL156NRN\MC900028142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2148281"/>
            <a:ext cx="4968552" cy="4276105"/>
          </a:xfrm>
          <a:prstGeom prst="rect">
            <a:avLst/>
          </a:prstGeom>
          <a:solidFill>
            <a:schemeClr val="bg2">
              <a:lumMod val="60000"/>
              <a:lumOff val="40000"/>
            </a:schemeClr>
          </a:solidFill>
          <a:extLst/>
        </p:spPr>
      </p:pic>
    </p:spTree>
    <p:extLst>
      <p:ext uri="{BB962C8B-B14F-4D97-AF65-F5344CB8AC3E}">
        <p14:creationId xmlns:p14="http://schemas.microsoft.com/office/powerpoint/2010/main" val="1254183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9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WHAT´S THIS ?</a:t>
            </a:r>
          </a:p>
        </p:txBody>
      </p:sp>
      <p:pic>
        <p:nvPicPr>
          <p:cNvPr id="8194" name="Picture 2" descr="C:\Users\ZS SLOVAN\AppData\Local\Microsoft\Windows\Temporary Internet Files\Content.IE5\3FD5ZDQZ\MC900425746[1].wmf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1988844"/>
            <a:ext cx="3960440" cy="40202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ovéPole 6"/>
          <p:cNvSpPr txBox="1"/>
          <p:nvPr/>
        </p:nvSpPr>
        <p:spPr>
          <a:xfrm>
            <a:off x="6300192" y="3645024"/>
            <a:ext cx="2358338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 err="1" smtClean="0"/>
              <a:t>It´s</a:t>
            </a:r>
            <a:r>
              <a:rPr lang="cs-CZ" sz="4000" dirty="0" smtClean="0"/>
              <a:t> a face.</a:t>
            </a:r>
            <a:endParaRPr lang="cs-CZ" sz="4000" dirty="0"/>
          </a:p>
        </p:txBody>
      </p:sp>
    </p:spTree>
    <p:extLst>
      <p:ext uri="{BB962C8B-B14F-4D97-AF65-F5344CB8AC3E}">
        <p14:creationId xmlns:p14="http://schemas.microsoft.com/office/powerpoint/2010/main" val="18088603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7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WHAT´S THIS ?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 smtClean="0"/>
          </a:p>
          <a:p>
            <a:endParaRPr lang="cs-CZ" dirty="0"/>
          </a:p>
          <a:p>
            <a:endParaRPr lang="cs-CZ" dirty="0"/>
          </a:p>
        </p:txBody>
      </p:sp>
      <p:cxnSp>
        <p:nvCxnSpPr>
          <p:cNvPr id="6" name="Přímá spojnice se šipkou 5"/>
          <p:cNvCxnSpPr/>
          <p:nvPr/>
        </p:nvCxnSpPr>
        <p:spPr>
          <a:xfrm flipH="1">
            <a:off x="5508104" y="3717032"/>
            <a:ext cx="1512168" cy="64807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extovéPole 8"/>
          <p:cNvSpPr txBox="1"/>
          <p:nvPr/>
        </p:nvSpPr>
        <p:spPr>
          <a:xfrm>
            <a:off x="6084168" y="2816932"/>
            <a:ext cx="2688236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 err="1" smtClean="0"/>
              <a:t>It´s</a:t>
            </a:r>
            <a:r>
              <a:rPr lang="cs-CZ" sz="4000" dirty="0" smtClean="0"/>
              <a:t> a </a:t>
            </a:r>
            <a:r>
              <a:rPr lang="cs-CZ" sz="4000" dirty="0" err="1" smtClean="0"/>
              <a:t>finger</a:t>
            </a:r>
            <a:r>
              <a:rPr lang="cs-CZ" sz="4000" dirty="0" smtClean="0"/>
              <a:t>.</a:t>
            </a:r>
          </a:p>
          <a:p>
            <a:r>
              <a:rPr lang="cs-CZ" sz="4000" dirty="0" err="1" smtClean="0"/>
              <a:t>It´s</a:t>
            </a:r>
            <a:r>
              <a:rPr lang="cs-CZ" sz="4000" dirty="0" smtClean="0"/>
              <a:t> a </a:t>
            </a:r>
            <a:r>
              <a:rPr lang="cs-CZ" sz="4000" dirty="0" err="1" smtClean="0"/>
              <a:t>nail</a:t>
            </a:r>
            <a:r>
              <a:rPr lang="cs-CZ" sz="4000" dirty="0" smtClean="0"/>
              <a:t>.</a:t>
            </a:r>
            <a:endParaRPr lang="cs-CZ" sz="4000" dirty="0"/>
          </a:p>
        </p:txBody>
      </p:sp>
      <p:pic>
        <p:nvPicPr>
          <p:cNvPr id="7" name="Picture 2" descr="C:\Users\hkolackova\AppData\Local\Microsoft\Windows\Temporary Internet Files\Content.IE5\6O1YWS52\MC900281718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216262">
            <a:off x="2341793" y="1919416"/>
            <a:ext cx="2083698" cy="43951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387433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9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WHAT´S THIS ?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 smtClean="0"/>
          </a:p>
          <a:p>
            <a:endParaRPr lang="cs-CZ" dirty="0"/>
          </a:p>
          <a:p>
            <a:endParaRPr lang="cs-CZ" dirty="0"/>
          </a:p>
        </p:txBody>
      </p:sp>
      <p:cxnSp>
        <p:nvCxnSpPr>
          <p:cNvPr id="6" name="Přímá spojnice se šipkou 5"/>
          <p:cNvCxnSpPr/>
          <p:nvPr/>
        </p:nvCxnSpPr>
        <p:spPr>
          <a:xfrm flipH="1">
            <a:off x="5508104" y="3717032"/>
            <a:ext cx="1512168" cy="64807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extovéPole 8"/>
          <p:cNvSpPr txBox="1"/>
          <p:nvPr/>
        </p:nvSpPr>
        <p:spPr>
          <a:xfrm>
            <a:off x="6084168" y="2816932"/>
            <a:ext cx="2640466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 err="1" smtClean="0"/>
              <a:t>It´s</a:t>
            </a:r>
            <a:r>
              <a:rPr lang="cs-CZ" sz="4000" dirty="0" smtClean="0"/>
              <a:t> a </a:t>
            </a:r>
            <a:r>
              <a:rPr lang="cs-CZ" sz="4000" dirty="0" err="1" smtClean="0"/>
              <a:t>tooth</a:t>
            </a:r>
            <a:r>
              <a:rPr lang="cs-CZ" sz="4000" dirty="0" smtClean="0"/>
              <a:t>.</a:t>
            </a:r>
            <a:endParaRPr lang="cs-CZ" sz="4000" dirty="0"/>
          </a:p>
        </p:txBody>
      </p:sp>
      <p:pic>
        <p:nvPicPr>
          <p:cNvPr id="2051" name="Picture 3" descr="C:\Users\hkolackova\AppData\Local\Microsoft\Windows\Temporary Internet Files\Content.IE5\J86VCT2E\MC900441807[1]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648" y="2669468"/>
            <a:ext cx="2743200" cy="2743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233997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9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WHAT´S THIS ?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 smtClean="0"/>
          </a:p>
          <a:p>
            <a:endParaRPr lang="cs-CZ" dirty="0"/>
          </a:p>
          <a:p>
            <a:endParaRPr lang="cs-CZ" dirty="0"/>
          </a:p>
        </p:txBody>
      </p:sp>
      <p:cxnSp>
        <p:nvCxnSpPr>
          <p:cNvPr id="6" name="Přímá spojnice se šipkou 5"/>
          <p:cNvCxnSpPr/>
          <p:nvPr/>
        </p:nvCxnSpPr>
        <p:spPr>
          <a:xfrm flipH="1">
            <a:off x="2339752" y="3717032"/>
            <a:ext cx="4680520" cy="43204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extovéPole 8"/>
          <p:cNvSpPr txBox="1"/>
          <p:nvPr/>
        </p:nvSpPr>
        <p:spPr>
          <a:xfrm>
            <a:off x="6084168" y="2816932"/>
            <a:ext cx="2880917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 err="1" smtClean="0"/>
              <a:t>It´s</a:t>
            </a:r>
            <a:r>
              <a:rPr lang="cs-CZ" sz="4000" dirty="0" smtClean="0"/>
              <a:t> </a:t>
            </a:r>
            <a:r>
              <a:rPr lang="cs-CZ" sz="4000" dirty="0" err="1" smtClean="0"/>
              <a:t>an</a:t>
            </a:r>
            <a:r>
              <a:rPr lang="cs-CZ" sz="4000" dirty="0" smtClean="0"/>
              <a:t> </a:t>
            </a:r>
            <a:r>
              <a:rPr lang="cs-CZ" sz="4000" dirty="0" err="1" smtClean="0"/>
              <a:t>ankle</a:t>
            </a:r>
            <a:r>
              <a:rPr lang="cs-CZ" sz="4000" dirty="0" smtClean="0"/>
              <a:t>.</a:t>
            </a:r>
            <a:endParaRPr lang="cs-CZ" sz="4000" dirty="0"/>
          </a:p>
        </p:txBody>
      </p:sp>
      <p:pic>
        <p:nvPicPr>
          <p:cNvPr id="3074" name="Picture 2" descr="C:\Users\hkolackova\AppData\Local\Microsoft\Windows\Temporary Internet Files\Content.IE5\42BKXGOP\MC900438744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52078" y="2816932"/>
            <a:ext cx="3864090" cy="28980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34541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9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WHAT´S THIS ?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 smtClean="0"/>
          </a:p>
          <a:p>
            <a:endParaRPr lang="cs-CZ" dirty="0"/>
          </a:p>
          <a:p>
            <a:endParaRPr lang="cs-CZ" dirty="0"/>
          </a:p>
        </p:txBody>
      </p:sp>
      <p:cxnSp>
        <p:nvCxnSpPr>
          <p:cNvPr id="6" name="Přímá spojnice se šipkou 5"/>
          <p:cNvCxnSpPr/>
          <p:nvPr/>
        </p:nvCxnSpPr>
        <p:spPr>
          <a:xfrm flipH="1">
            <a:off x="3203848" y="3717032"/>
            <a:ext cx="3816424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extovéPole 8"/>
          <p:cNvSpPr txBox="1"/>
          <p:nvPr/>
        </p:nvSpPr>
        <p:spPr>
          <a:xfrm>
            <a:off x="4644008" y="2816932"/>
            <a:ext cx="408062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dirty="0" err="1" smtClean="0"/>
              <a:t>It´s</a:t>
            </a:r>
            <a:r>
              <a:rPr lang="cs-CZ" sz="4000" dirty="0" smtClean="0"/>
              <a:t> a </a:t>
            </a:r>
            <a:r>
              <a:rPr lang="cs-CZ" sz="4000" dirty="0" err="1" smtClean="0"/>
              <a:t>shoulder</a:t>
            </a:r>
            <a:r>
              <a:rPr lang="cs-CZ" sz="4000" dirty="0" smtClean="0"/>
              <a:t>.</a:t>
            </a:r>
            <a:endParaRPr lang="cs-CZ" sz="4000" dirty="0"/>
          </a:p>
        </p:txBody>
      </p:sp>
      <p:pic>
        <p:nvPicPr>
          <p:cNvPr id="4098" name="Picture 2" descr="C:\Users\hkolackova\AppData\Local\Microsoft\Windows\Temporary Internet Files\Content.IE5\9F5SIVNK\MC900438790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2299184"/>
            <a:ext cx="3098880" cy="41318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306599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9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WHAT´S THIS ?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 smtClean="0"/>
          </a:p>
          <a:p>
            <a:endParaRPr lang="cs-CZ" dirty="0"/>
          </a:p>
          <a:p>
            <a:endParaRPr lang="cs-CZ" dirty="0"/>
          </a:p>
        </p:txBody>
      </p:sp>
      <p:cxnSp>
        <p:nvCxnSpPr>
          <p:cNvPr id="6" name="Přímá spojnice se šipkou 5"/>
          <p:cNvCxnSpPr/>
          <p:nvPr/>
        </p:nvCxnSpPr>
        <p:spPr>
          <a:xfrm flipH="1">
            <a:off x="3203848" y="3717032"/>
            <a:ext cx="3816424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extovéPole 8"/>
          <p:cNvSpPr txBox="1"/>
          <p:nvPr/>
        </p:nvSpPr>
        <p:spPr>
          <a:xfrm>
            <a:off x="4644008" y="2816932"/>
            <a:ext cx="408062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dirty="0" err="1" smtClean="0"/>
              <a:t>It´s</a:t>
            </a:r>
            <a:r>
              <a:rPr lang="cs-CZ" sz="4000" dirty="0" smtClean="0"/>
              <a:t> a </a:t>
            </a:r>
            <a:r>
              <a:rPr lang="cs-CZ" sz="4000" dirty="0" err="1" smtClean="0"/>
              <a:t>palm</a:t>
            </a:r>
            <a:r>
              <a:rPr lang="cs-CZ" sz="4000" dirty="0" smtClean="0"/>
              <a:t>.</a:t>
            </a:r>
            <a:endParaRPr lang="cs-CZ" sz="4000" dirty="0"/>
          </a:p>
        </p:txBody>
      </p:sp>
      <p:pic>
        <p:nvPicPr>
          <p:cNvPr id="5122" name="Picture 2" descr="C:\Users\hkolackova\AppData\Local\Microsoft\Windows\Temporary Internet Files\Content.IE5\V14JQA6Q\MC900441733[1]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2348880"/>
            <a:ext cx="3456384" cy="34563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741972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9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WHAT´S THIS ?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cs-CZ" dirty="0"/>
          </a:p>
          <a:p>
            <a:endParaRPr lang="cs-CZ" dirty="0"/>
          </a:p>
        </p:txBody>
      </p:sp>
      <p:cxnSp>
        <p:nvCxnSpPr>
          <p:cNvPr id="6" name="Přímá spojnice se šipkou 5"/>
          <p:cNvCxnSpPr/>
          <p:nvPr/>
        </p:nvCxnSpPr>
        <p:spPr>
          <a:xfrm flipH="1">
            <a:off x="3203848" y="3717032"/>
            <a:ext cx="3816424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extovéPole 8"/>
          <p:cNvSpPr txBox="1"/>
          <p:nvPr/>
        </p:nvSpPr>
        <p:spPr>
          <a:xfrm>
            <a:off x="5004048" y="2816932"/>
            <a:ext cx="372058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dirty="0" err="1" smtClean="0"/>
              <a:t>They</a:t>
            </a:r>
            <a:r>
              <a:rPr lang="cs-CZ" sz="4000" dirty="0" smtClean="0"/>
              <a:t> are </a:t>
            </a:r>
            <a:r>
              <a:rPr lang="cs-CZ" sz="4000" dirty="0" err="1" smtClean="0"/>
              <a:t>lips</a:t>
            </a:r>
            <a:r>
              <a:rPr lang="cs-CZ" sz="4000" dirty="0" smtClean="0"/>
              <a:t>. </a:t>
            </a:r>
            <a:endParaRPr lang="cs-CZ" sz="4000" dirty="0"/>
          </a:p>
        </p:txBody>
      </p:sp>
      <p:pic>
        <p:nvPicPr>
          <p:cNvPr id="6146" name="Picture 2" descr="C:\Users\hkolackova\AppData\Local\Microsoft\Windows\Temporary Internet Files\Content.IE5\SF8XI4E7\MC900290188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2499" y="2548380"/>
            <a:ext cx="3811509" cy="23373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890572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9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WHAT´S THIS ?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 smtClean="0"/>
          </a:p>
          <a:p>
            <a:endParaRPr lang="cs-CZ" dirty="0"/>
          </a:p>
          <a:p>
            <a:endParaRPr lang="cs-CZ" dirty="0"/>
          </a:p>
        </p:txBody>
      </p:sp>
      <p:cxnSp>
        <p:nvCxnSpPr>
          <p:cNvPr id="6" name="Přímá spojnice se šipkou 5"/>
          <p:cNvCxnSpPr/>
          <p:nvPr/>
        </p:nvCxnSpPr>
        <p:spPr>
          <a:xfrm flipH="1">
            <a:off x="1763688" y="3933056"/>
            <a:ext cx="4464496" cy="57606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extovéPole 8"/>
          <p:cNvSpPr txBox="1"/>
          <p:nvPr/>
        </p:nvSpPr>
        <p:spPr>
          <a:xfrm>
            <a:off x="4644008" y="2816932"/>
            <a:ext cx="35283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dirty="0" err="1" smtClean="0"/>
              <a:t>It´s</a:t>
            </a:r>
            <a:r>
              <a:rPr lang="cs-CZ" sz="4000" dirty="0" smtClean="0"/>
              <a:t> a </a:t>
            </a:r>
            <a:r>
              <a:rPr lang="cs-CZ" sz="4000" dirty="0" err="1" smtClean="0"/>
              <a:t>neck</a:t>
            </a:r>
            <a:r>
              <a:rPr lang="cs-CZ" sz="4000" dirty="0" smtClean="0"/>
              <a:t>.</a:t>
            </a:r>
            <a:endParaRPr lang="cs-CZ" sz="4000" dirty="0"/>
          </a:p>
        </p:txBody>
      </p:sp>
      <p:pic>
        <p:nvPicPr>
          <p:cNvPr id="7170" name="Picture 2" descr="C:\Users\hkolackova\AppData\Local\Microsoft\Windows\Temporary Internet Files\Content.IE5\V14JQA6Q\MC900429703[1].wm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2564904"/>
            <a:ext cx="3331004" cy="3129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753914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9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WHAT´S THIS ?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 smtClean="0"/>
          </a:p>
          <a:p>
            <a:endParaRPr lang="cs-CZ" dirty="0"/>
          </a:p>
          <a:p>
            <a:endParaRPr lang="cs-CZ" dirty="0"/>
          </a:p>
        </p:txBody>
      </p:sp>
      <p:cxnSp>
        <p:nvCxnSpPr>
          <p:cNvPr id="6" name="Přímá spojnice se šipkou 5"/>
          <p:cNvCxnSpPr/>
          <p:nvPr/>
        </p:nvCxnSpPr>
        <p:spPr>
          <a:xfrm flipH="1">
            <a:off x="2483768" y="3374469"/>
            <a:ext cx="3096344" cy="787085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extovéPole 8"/>
          <p:cNvSpPr txBox="1"/>
          <p:nvPr/>
        </p:nvSpPr>
        <p:spPr>
          <a:xfrm>
            <a:off x="4644008" y="2816932"/>
            <a:ext cx="408062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dirty="0" err="1" smtClean="0"/>
              <a:t>It´s</a:t>
            </a:r>
            <a:r>
              <a:rPr lang="cs-CZ" sz="4000" dirty="0" smtClean="0"/>
              <a:t> a </a:t>
            </a:r>
            <a:r>
              <a:rPr lang="cs-CZ" sz="4000" dirty="0" err="1" smtClean="0"/>
              <a:t>knee</a:t>
            </a:r>
            <a:r>
              <a:rPr lang="cs-CZ" sz="4000" dirty="0" smtClean="0"/>
              <a:t>.</a:t>
            </a:r>
            <a:endParaRPr lang="cs-CZ" sz="4000" dirty="0"/>
          </a:p>
        </p:txBody>
      </p:sp>
      <p:pic>
        <p:nvPicPr>
          <p:cNvPr id="8194" name="Picture 2" descr="C:\Users\hkolackova\AppData\Local\Microsoft\Windows\Temporary Internet Files\Content.IE5\258A8EJH\MC900232049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8153" y="2444075"/>
            <a:ext cx="3101799" cy="30011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09628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9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WHAT´S THIS ?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 smtClean="0"/>
          </a:p>
          <a:p>
            <a:endParaRPr lang="cs-CZ" dirty="0"/>
          </a:p>
          <a:p>
            <a:endParaRPr lang="cs-CZ" dirty="0"/>
          </a:p>
        </p:txBody>
      </p:sp>
      <p:cxnSp>
        <p:nvCxnSpPr>
          <p:cNvPr id="6" name="Přímá spojnice se šipkou 5"/>
          <p:cNvCxnSpPr/>
          <p:nvPr/>
        </p:nvCxnSpPr>
        <p:spPr>
          <a:xfrm flipH="1">
            <a:off x="5112060" y="3717032"/>
            <a:ext cx="1908212" cy="7200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extovéPole 8"/>
          <p:cNvSpPr txBox="1"/>
          <p:nvPr/>
        </p:nvSpPr>
        <p:spPr>
          <a:xfrm>
            <a:off x="4644008" y="2816932"/>
            <a:ext cx="408062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dirty="0" err="1" smtClean="0"/>
              <a:t>It´s</a:t>
            </a:r>
            <a:r>
              <a:rPr lang="cs-CZ" sz="4000" dirty="0" smtClean="0"/>
              <a:t> a </a:t>
            </a:r>
            <a:r>
              <a:rPr lang="cs-CZ" sz="4000" dirty="0" err="1" smtClean="0"/>
              <a:t>chest</a:t>
            </a:r>
            <a:r>
              <a:rPr lang="cs-CZ" sz="4000" dirty="0" smtClean="0"/>
              <a:t>.</a:t>
            </a:r>
            <a:endParaRPr lang="cs-CZ" sz="4000" dirty="0"/>
          </a:p>
        </p:txBody>
      </p:sp>
      <p:pic>
        <p:nvPicPr>
          <p:cNvPr id="9218" name="Picture 2" descr="C:\Users\hkolackova\AppData\Local\Microsoft\Windows\Temporary Internet Files\Content.IE5\XA4QLDP0\MC900438737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02659" y="2492896"/>
            <a:ext cx="2358262" cy="31443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086998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9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WHAT´S THIS ?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 smtClean="0"/>
          </a:p>
          <a:p>
            <a:endParaRPr lang="cs-CZ" dirty="0"/>
          </a:p>
          <a:p>
            <a:endParaRPr lang="cs-CZ" dirty="0"/>
          </a:p>
        </p:txBody>
      </p:sp>
      <p:cxnSp>
        <p:nvCxnSpPr>
          <p:cNvPr id="6" name="Přímá spojnice se šipkou 5"/>
          <p:cNvCxnSpPr/>
          <p:nvPr/>
        </p:nvCxnSpPr>
        <p:spPr>
          <a:xfrm flipH="1">
            <a:off x="2339752" y="3374469"/>
            <a:ext cx="3240360" cy="1710715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extovéPole 8"/>
          <p:cNvSpPr txBox="1"/>
          <p:nvPr/>
        </p:nvSpPr>
        <p:spPr>
          <a:xfrm>
            <a:off x="4644008" y="2816932"/>
            <a:ext cx="408062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dirty="0" err="1" smtClean="0"/>
              <a:t>It´s</a:t>
            </a:r>
            <a:r>
              <a:rPr lang="cs-CZ" sz="4000" dirty="0" smtClean="0"/>
              <a:t> a </a:t>
            </a:r>
            <a:r>
              <a:rPr lang="cs-CZ" sz="4000" dirty="0" err="1" smtClean="0"/>
              <a:t>chin</a:t>
            </a:r>
            <a:r>
              <a:rPr lang="cs-CZ" sz="4000" dirty="0" smtClean="0"/>
              <a:t>.</a:t>
            </a:r>
            <a:endParaRPr lang="cs-CZ" sz="4000" dirty="0"/>
          </a:p>
        </p:txBody>
      </p:sp>
      <p:pic>
        <p:nvPicPr>
          <p:cNvPr id="10242" name="Picture 2" descr="C:\Users\hkolackova\AppData\Local\Microsoft\Windows\Temporary Internet Files\Content.IE5\NPS7ZQHH\MC900440639[1].wm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7682" y="2610418"/>
            <a:ext cx="2834806" cy="28348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326485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9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WHAT´S THIS ?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 smtClean="0"/>
          </a:p>
          <a:p>
            <a:endParaRPr lang="cs-CZ" dirty="0" smtClean="0"/>
          </a:p>
          <a:p>
            <a:endParaRPr lang="cs-CZ" dirty="0"/>
          </a:p>
        </p:txBody>
      </p:sp>
      <p:cxnSp>
        <p:nvCxnSpPr>
          <p:cNvPr id="6" name="Přímá spojnice se šipkou 5"/>
          <p:cNvCxnSpPr/>
          <p:nvPr/>
        </p:nvCxnSpPr>
        <p:spPr>
          <a:xfrm flipH="1">
            <a:off x="2627784" y="4653136"/>
            <a:ext cx="1224136" cy="855357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extovéPole 8"/>
          <p:cNvSpPr txBox="1"/>
          <p:nvPr/>
        </p:nvSpPr>
        <p:spPr>
          <a:xfrm>
            <a:off x="4644008" y="2816932"/>
            <a:ext cx="408062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dirty="0" err="1" smtClean="0"/>
              <a:t>It´s</a:t>
            </a:r>
            <a:r>
              <a:rPr lang="cs-CZ" sz="4000" dirty="0" smtClean="0"/>
              <a:t> a </a:t>
            </a:r>
            <a:r>
              <a:rPr lang="cs-CZ" sz="4000" dirty="0" err="1" smtClean="0"/>
              <a:t>toe</a:t>
            </a:r>
            <a:r>
              <a:rPr lang="cs-CZ" sz="4000" dirty="0" smtClean="0"/>
              <a:t>.</a:t>
            </a:r>
            <a:endParaRPr lang="cs-CZ" sz="4000" dirty="0"/>
          </a:p>
        </p:txBody>
      </p:sp>
      <p:pic>
        <p:nvPicPr>
          <p:cNvPr id="11266" name="Picture 2" descr="C:\Users\hkolackova\AppData\Local\Microsoft\Windows\Temporary Internet Files\Content.IE5\DH2GM8TD\MP900425200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608" y="2276872"/>
            <a:ext cx="2497496" cy="37444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873788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9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FIND</a:t>
            </a:r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3322712" cy="4525963"/>
          </a:xfrm>
        </p:spPr>
        <p:txBody>
          <a:bodyPr>
            <a:normAutofit fontScale="70000" lnSpcReduction="20000"/>
          </a:bodyPr>
          <a:lstStyle/>
          <a:p>
            <a:r>
              <a:rPr lang="cs-CZ" sz="2300" dirty="0" smtClean="0"/>
              <a:t>ANKLE                  MOUTH</a:t>
            </a:r>
          </a:p>
          <a:p>
            <a:r>
              <a:rPr lang="cs-CZ" sz="2300" dirty="0" smtClean="0"/>
              <a:t>LEG                      HEAD</a:t>
            </a:r>
          </a:p>
          <a:p>
            <a:r>
              <a:rPr lang="cs-CZ" sz="2300" dirty="0" smtClean="0"/>
              <a:t>SHOULDER          HAND</a:t>
            </a:r>
          </a:p>
          <a:p>
            <a:r>
              <a:rPr lang="cs-CZ" sz="2300" dirty="0" smtClean="0"/>
              <a:t>TEETH                  CHEST</a:t>
            </a:r>
          </a:p>
          <a:p>
            <a:r>
              <a:rPr lang="cs-CZ" sz="2300" dirty="0" smtClean="0"/>
              <a:t>HAIR                     CHIN</a:t>
            </a:r>
          </a:p>
          <a:p>
            <a:r>
              <a:rPr lang="cs-CZ" sz="2300" dirty="0" smtClean="0"/>
              <a:t>TONGUE              FACE</a:t>
            </a:r>
          </a:p>
          <a:p>
            <a:r>
              <a:rPr lang="cs-CZ" sz="2300" dirty="0" smtClean="0"/>
              <a:t>PAMLM                 NAIL</a:t>
            </a:r>
          </a:p>
          <a:p>
            <a:r>
              <a:rPr lang="cs-CZ" sz="2300" dirty="0" smtClean="0"/>
              <a:t>EYE                      FINGER</a:t>
            </a:r>
          </a:p>
          <a:p>
            <a:r>
              <a:rPr lang="cs-CZ" sz="2300" dirty="0" smtClean="0"/>
              <a:t>LIP</a:t>
            </a:r>
          </a:p>
          <a:p>
            <a:r>
              <a:rPr lang="cs-CZ" sz="2300" dirty="0" smtClean="0"/>
              <a:t>ARM</a:t>
            </a:r>
          </a:p>
          <a:p>
            <a:r>
              <a:rPr lang="cs-CZ" sz="2300" dirty="0" smtClean="0"/>
              <a:t>NECK</a:t>
            </a:r>
          </a:p>
          <a:p>
            <a:r>
              <a:rPr lang="cs-CZ" sz="2300" dirty="0" smtClean="0"/>
              <a:t>TOES</a:t>
            </a:r>
          </a:p>
          <a:p>
            <a:r>
              <a:rPr lang="cs-CZ" sz="2300" dirty="0" smtClean="0"/>
              <a:t>NOSE</a:t>
            </a:r>
          </a:p>
          <a:p>
            <a:r>
              <a:rPr lang="cs-CZ" sz="2300" dirty="0" smtClean="0"/>
              <a:t>KNEE</a:t>
            </a:r>
          </a:p>
          <a:p>
            <a:pPr lvl="1"/>
            <a:endParaRPr lang="cs-CZ" dirty="0"/>
          </a:p>
        </p:txBody>
      </p:sp>
      <p:sp>
        <p:nvSpPr>
          <p:cNvPr id="6" name="Zástupný symbol pro obsah 5"/>
          <p:cNvSpPr>
            <a:spLocks noGrp="1"/>
          </p:cNvSpPr>
          <p:nvPr>
            <p:ph sz="half" idx="2"/>
          </p:nvPr>
        </p:nvSpPr>
        <p:spPr>
          <a:xfrm>
            <a:off x="3851920" y="1600200"/>
            <a:ext cx="5184576" cy="4525963"/>
          </a:xfrm>
        </p:spPr>
        <p:txBody>
          <a:bodyPr>
            <a:normAutofit fontScale="70000" lnSpcReduction="20000"/>
          </a:bodyPr>
          <a:lstStyle/>
          <a:p>
            <a:pPr marL="109728" indent="0">
              <a:buNone/>
            </a:pPr>
            <a:endParaRPr lang="cs-CZ" sz="2700" dirty="0" smtClean="0"/>
          </a:p>
          <a:p>
            <a:pPr marL="109728" indent="0">
              <a:buNone/>
            </a:pPr>
            <a:r>
              <a:rPr lang="cs-CZ" sz="3300" dirty="0" smtClean="0"/>
              <a:t>A   T   E   </a:t>
            </a:r>
            <a:r>
              <a:rPr lang="cs-CZ" sz="3300" dirty="0" err="1" smtClean="0"/>
              <a:t>E</a:t>
            </a:r>
            <a:r>
              <a:rPr lang="cs-CZ" sz="3300" dirty="0" smtClean="0"/>
              <a:t>   T    H   –    F    </a:t>
            </a:r>
            <a:r>
              <a:rPr lang="cs-CZ" sz="3300" dirty="0" err="1" smtClean="0"/>
              <a:t>F</a:t>
            </a:r>
            <a:r>
              <a:rPr lang="cs-CZ" sz="3300" dirty="0" smtClean="0"/>
              <a:t>    E</a:t>
            </a:r>
          </a:p>
          <a:p>
            <a:pPr marL="109728" indent="0">
              <a:buNone/>
            </a:pPr>
            <a:r>
              <a:rPr lang="cs-CZ" sz="3300" dirty="0" smtClean="0"/>
              <a:t>F   N   O    -   C   H    I    N   S    E</a:t>
            </a:r>
          </a:p>
          <a:p>
            <a:pPr marL="109728" indent="0">
              <a:buNone/>
            </a:pPr>
            <a:r>
              <a:rPr lang="cs-CZ" sz="3300" dirty="0" smtClean="0"/>
              <a:t>O   A   K   N   R   N   A    H   -    N</a:t>
            </a:r>
          </a:p>
          <a:p>
            <a:pPr marL="109728" indent="0">
              <a:buNone/>
            </a:pPr>
            <a:r>
              <a:rPr lang="cs-CZ" sz="3300" dirty="0" smtClean="0"/>
              <a:t>E    -    C   L   G   H   O    I    K    </a:t>
            </a:r>
            <a:r>
              <a:rPr lang="cs-CZ" sz="3300" dirty="0" err="1" smtClean="0"/>
              <a:t>K</a:t>
            </a:r>
            <a:endParaRPr lang="cs-CZ" sz="3300" dirty="0" smtClean="0"/>
          </a:p>
          <a:p>
            <a:pPr marL="109728" indent="0">
              <a:buNone/>
            </a:pPr>
            <a:r>
              <a:rPr lang="cs-CZ" sz="3300" dirty="0" smtClean="0"/>
              <a:t>D   H    I    E   </a:t>
            </a:r>
            <a:r>
              <a:rPr lang="cs-CZ" sz="3300" dirty="0" err="1" smtClean="0"/>
              <a:t>E</a:t>
            </a:r>
            <a:r>
              <a:rPr lang="cs-CZ" sz="3300" dirty="0" smtClean="0"/>
              <a:t>   U   T    C   R    M</a:t>
            </a:r>
          </a:p>
          <a:p>
            <a:pPr marL="109728" indent="0">
              <a:buNone/>
            </a:pPr>
            <a:r>
              <a:rPr lang="cs-CZ" sz="3300" dirty="0" smtClean="0"/>
              <a:t>D   A   R   Y   L    S    E   U    L    T </a:t>
            </a:r>
          </a:p>
          <a:p>
            <a:pPr marL="109728" indent="0">
              <a:buNone/>
            </a:pPr>
            <a:r>
              <a:rPr lang="cs-CZ" sz="3300" dirty="0" smtClean="0"/>
              <a:t>N   R   E   D   E   N     -    A   O   E</a:t>
            </a:r>
          </a:p>
          <a:p>
            <a:pPr marL="109728" indent="0">
              <a:buNone/>
            </a:pPr>
            <a:r>
              <a:rPr lang="cs-CZ" sz="3300" dirty="0" smtClean="0"/>
              <a:t>A   M   E   H   L    I     P    E   -    M</a:t>
            </a:r>
          </a:p>
          <a:p>
            <a:pPr marL="109728" indent="0">
              <a:buNone/>
            </a:pPr>
            <a:r>
              <a:rPr lang="cs-CZ" sz="3300" dirty="0" smtClean="0"/>
              <a:t>H   R   C   -    N   O    S    E   A   D </a:t>
            </a:r>
          </a:p>
          <a:p>
            <a:pPr marL="109728" indent="0">
              <a:buNone/>
            </a:pPr>
            <a:endParaRPr lang="cs-CZ" dirty="0" smtClean="0"/>
          </a:p>
          <a:p>
            <a:pPr marL="109728" indent="0">
              <a:buNone/>
            </a:pPr>
            <a:r>
              <a:rPr lang="cs-CZ" dirty="0" smtClean="0"/>
              <a:t>   </a:t>
            </a:r>
            <a:endParaRPr lang="cs-CZ" dirty="0"/>
          </a:p>
        </p:txBody>
      </p:sp>
      <p:sp>
        <p:nvSpPr>
          <p:cNvPr id="3" name="Výbuch 1 2"/>
          <p:cNvSpPr/>
          <p:nvPr/>
        </p:nvSpPr>
        <p:spPr>
          <a:xfrm>
            <a:off x="6732240" y="1808820"/>
            <a:ext cx="216024" cy="360040"/>
          </a:xfrm>
          <a:prstGeom prst="irregularSeal1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Výbuch 1 6"/>
          <p:cNvSpPr/>
          <p:nvPr/>
        </p:nvSpPr>
        <p:spPr>
          <a:xfrm>
            <a:off x="4499992" y="2924944"/>
            <a:ext cx="216024" cy="360040"/>
          </a:xfrm>
          <a:prstGeom prst="irregularSeal1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Výbuch 1 7"/>
          <p:cNvSpPr/>
          <p:nvPr/>
        </p:nvSpPr>
        <p:spPr>
          <a:xfrm>
            <a:off x="6840252" y="4005064"/>
            <a:ext cx="216024" cy="360040"/>
          </a:xfrm>
          <a:prstGeom prst="irregularSeal1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Výbuch 1 8"/>
          <p:cNvSpPr/>
          <p:nvPr/>
        </p:nvSpPr>
        <p:spPr>
          <a:xfrm>
            <a:off x="7740352" y="2564904"/>
            <a:ext cx="216024" cy="360040"/>
          </a:xfrm>
          <a:prstGeom prst="irregularSeal1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Výbuch 1 9"/>
          <p:cNvSpPr/>
          <p:nvPr/>
        </p:nvSpPr>
        <p:spPr>
          <a:xfrm>
            <a:off x="5436096" y="2222510"/>
            <a:ext cx="216024" cy="360040"/>
          </a:xfrm>
          <a:prstGeom prst="irregularSeal1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178545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DRAW A MONSTER</a:t>
            </a:r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err="1" smtClean="0"/>
              <a:t>This</a:t>
            </a:r>
            <a:r>
              <a:rPr lang="cs-CZ" dirty="0" smtClean="0"/>
              <a:t> monster has </a:t>
            </a:r>
            <a:r>
              <a:rPr lang="cs-CZ" dirty="0" err="1" smtClean="0"/>
              <a:t>got</a:t>
            </a:r>
            <a:r>
              <a:rPr lang="cs-CZ" dirty="0" smtClean="0"/>
              <a:t> </a:t>
            </a:r>
            <a:r>
              <a:rPr lang="cs-CZ" dirty="0" err="1" smtClean="0"/>
              <a:t>four</a:t>
            </a:r>
            <a:r>
              <a:rPr lang="cs-CZ" dirty="0" smtClean="0"/>
              <a:t> green </a:t>
            </a:r>
            <a:r>
              <a:rPr lang="cs-CZ" dirty="0" err="1" smtClean="0"/>
              <a:t>arms</a:t>
            </a:r>
            <a:r>
              <a:rPr lang="cs-CZ" dirty="0" smtClean="0"/>
              <a:t> </a:t>
            </a:r>
            <a:r>
              <a:rPr lang="cs-CZ" dirty="0" err="1" smtClean="0"/>
              <a:t>with</a:t>
            </a:r>
            <a:r>
              <a:rPr lang="cs-CZ" dirty="0" smtClean="0"/>
              <a:t> </a:t>
            </a:r>
            <a:r>
              <a:rPr lang="cs-CZ" dirty="0" err="1" smtClean="0"/>
              <a:t>yellow</a:t>
            </a:r>
            <a:r>
              <a:rPr lang="cs-CZ" dirty="0" smtClean="0"/>
              <a:t>  </a:t>
            </a:r>
            <a:r>
              <a:rPr lang="cs-CZ" dirty="0" err="1" smtClean="0"/>
              <a:t>fingers</a:t>
            </a:r>
            <a:r>
              <a:rPr lang="cs-CZ" dirty="0" smtClean="0"/>
              <a:t> and </a:t>
            </a:r>
            <a:r>
              <a:rPr lang="cs-CZ" dirty="0" err="1" smtClean="0"/>
              <a:t>red</a:t>
            </a:r>
            <a:r>
              <a:rPr lang="cs-CZ" dirty="0" smtClean="0"/>
              <a:t> </a:t>
            </a:r>
            <a:r>
              <a:rPr lang="cs-CZ" dirty="0" err="1" smtClean="0"/>
              <a:t>palms</a:t>
            </a:r>
            <a:r>
              <a:rPr lang="cs-CZ" dirty="0" smtClean="0"/>
              <a:t>.</a:t>
            </a:r>
          </a:p>
          <a:p>
            <a:r>
              <a:rPr lang="cs-CZ" dirty="0" smtClean="0"/>
              <a:t> </a:t>
            </a:r>
            <a:r>
              <a:rPr lang="cs-CZ" dirty="0" err="1" smtClean="0"/>
              <a:t>It</a:t>
            </a:r>
            <a:r>
              <a:rPr lang="cs-CZ" dirty="0" smtClean="0"/>
              <a:t> has </a:t>
            </a:r>
            <a:r>
              <a:rPr lang="cs-CZ" dirty="0" err="1" smtClean="0"/>
              <a:t>got</a:t>
            </a:r>
            <a:r>
              <a:rPr lang="cs-CZ" dirty="0" smtClean="0"/>
              <a:t> long </a:t>
            </a:r>
            <a:r>
              <a:rPr lang="cs-CZ" dirty="0" err="1" smtClean="0"/>
              <a:t>orange</a:t>
            </a:r>
            <a:r>
              <a:rPr lang="cs-CZ" dirty="0" smtClean="0"/>
              <a:t> </a:t>
            </a:r>
            <a:r>
              <a:rPr lang="cs-CZ" dirty="0" err="1" smtClean="0"/>
              <a:t>hair</a:t>
            </a:r>
            <a:r>
              <a:rPr lang="cs-CZ" dirty="0" smtClean="0"/>
              <a:t> on </a:t>
            </a:r>
            <a:r>
              <a:rPr lang="cs-CZ" dirty="0" err="1" smtClean="0"/>
              <a:t>its</a:t>
            </a:r>
            <a:r>
              <a:rPr lang="cs-CZ" dirty="0" smtClean="0"/>
              <a:t> </a:t>
            </a:r>
            <a:r>
              <a:rPr lang="cs-CZ" dirty="0" err="1" smtClean="0"/>
              <a:t>shoulders</a:t>
            </a:r>
            <a:r>
              <a:rPr lang="cs-CZ" dirty="0" smtClean="0"/>
              <a:t> but no </a:t>
            </a:r>
            <a:r>
              <a:rPr lang="cs-CZ" dirty="0" err="1" smtClean="0"/>
              <a:t>hair</a:t>
            </a:r>
            <a:r>
              <a:rPr lang="cs-CZ" dirty="0" smtClean="0"/>
              <a:t> on </a:t>
            </a:r>
            <a:r>
              <a:rPr lang="cs-CZ" dirty="0" err="1" smtClean="0"/>
              <a:t>its</a:t>
            </a:r>
            <a:r>
              <a:rPr lang="cs-CZ" dirty="0" smtClean="0"/>
              <a:t> </a:t>
            </a:r>
            <a:r>
              <a:rPr lang="cs-CZ" dirty="0" err="1" smtClean="0"/>
              <a:t>head</a:t>
            </a:r>
            <a:r>
              <a:rPr lang="cs-CZ" dirty="0" smtClean="0"/>
              <a:t>.</a:t>
            </a:r>
          </a:p>
          <a:p>
            <a:r>
              <a:rPr lang="cs-CZ" dirty="0" err="1" smtClean="0"/>
              <a:t>Its</a:t>
            </a:r>
            <a:r>
              <a:rPr lang="cs-CZ" dirty="0" smtClean="0"/>
              <a:t> </a:t>
            </a:r>
            <a:r>
              <a:rPr lang="cs-CZ" dirty="0" err="1" smtClean="0"/>
              <a:t>three</a:t>
            </a:r>
            <a:r>
              <a:rPr lang="cs-CZ" dirty="0" smtClean="0"/>
              <a:t> </a:t>
            </a:r>
            <a:r>
              <a:rPr lang="cs-CZ" dirty="0" err="1" smtClean="0"/>
              <a:t>legs</a:t>
            </a:r>
            <a:r>
              <a:rPr lang="cs-CZ" dirty="0" smtClean="0"/>
              <a:t> are blue and </a:t>
            </a:r>
            <a:r>
              <a:rPr lang="cs-CZ" dirty="0" err="1" smtClean="0"/>
              <a:t>its</a:t>
            </a:r>
            <a:r>
              <a:rPr lang="cs-CZ" dirty="0" smtClean="0"/>
              <a:t> </a:t>
            </a:r>
            <a:r>
              <a:rPr lang="cs-CZ" dirty="0" err="1" smtClean="0"/>
              <a:t>toes</a:t>
            </a:r>
            <a:r>
              <a:rPr lang="cs-CZ" dirty="0" smtClean="0"/>
              <a:t> are </a:t>
            </a:r>
            <a:r>
              <a:rPr lang="cs-CZ" dirty="0" err="1" smtClean="0"/>
              <a:t>white</a:t>
            </a:r>
            <a:r>
              <a:rPr lang="cs-CZ" dirty="0" smtClean="0"/>
              <a:t>.</a:t>
            </a:r>
          </a:p>
          <a:p>
            <a:r>
              <a:rPr lang="cs-CZ" dirty="0" err="1" smtClean="0"/>
              <a:t>The</a:t>
            </a:r>
            <a:r>
              <a:rPr lang="cs-CZ" dirty="0" smtClean="0"/>
              <a:t> </a:t>
            </a:r>
            <a:r>
              <a:rPr lang="cs-CZ" dirty="0" err="1" smtClean="0"/>
              <a:t>monster´s</a:t>
            </a:r>
            <a:r>
              <a:rPr lang="cs-CZ" dirty="0" smtClean="0"/>
              <a:t> face </a:t>
            </a:r>
            <a:r>
              <a:rPr lang="cs-CZ" dirty="0" err="1" smtClean="0"/>
              <a:t>is</a:t>
            </a:r>
            <a:r>
              <a:rPr lang="cs-CZ" dirty="0" smtClean="0"/>
              <a:t> big and pink.</a:t>
            </a:r>
          </a:p>
          <a:p>
            <a:r>
              <a:rPr lang="cs-CZ" dirty="0" err="1" smtClean="0"/>
              <a:t>It</a:t>
            </a:r>
            <a:r>
              <a:rPr lang="cs-CZ" dirty="0" smtClean="0"/>
              <a:t> has </a:t>
            </a:r>
            <a:r>
              <a:rPr lang="cs-CZ" dirty="0" err="1" smtClean="0"/>
              <a:t>got</a:t>
            </a:r>
            <a:r>
              <a:rPr lang="cs-CZ" dirty="0" smtClean="0"/>
              <a:t> </a:t>
            </a:r>
            <a:r>
              <a:rPr lang="cs-CZ" dirty="0" err="1" smtClean="0"/>
              <a:t>three</a:t>
            </a:r>
            <a:r>
              <a:rPr lang="cs-CZ" dirty="0" smtClean="0"/>
              <a:t> violet </a:t>
            </a:r>
            <a:r>
              <a:rPr lang="cs-CZ" dirty="0" err="1" smtClean="0"/>
              <a:t>eyes</a:t>
            </a:r>
            <a:r>
              <a:rPr lang="cs-CZ" dirty="0" smtClean="0"/>
              <a:t> and a big </a:t>
            </a:r>
            <a:r>
              <a:rPr lang="cs-CZ" dirty="0" err="1" smtClean="0"/>
              <a:t>brown</a:t>
            </a:r>
            <a:r>
              <a:rPr lang="cs-CZ" dirty="0" smtClean="0"/>
              <a:t> nose.</a:t>
            </a:r>
          </a:p>
          <a:p>
            <a:r>
              <a:rPr lang="cs-CZ" dirty="0" err="1" smtClean="0"/>
              <a:t>There</a:t>
            </a:r>
            <a:r>
              <a:rPr lang="cs-CZ" dirty="0" smtClean="0"/>
              <a:t> are </a:t>
            </a:r>
            <a:r>
              <a:rPr lang="cs-CZ" dirty="0" err="1" smtClean="0"/>
              <a:t>two</a:t>
            </a:r>
            <a:r>
              <a:rPr lang="cs-CZ" dirty="0" smtClean="0"/>
              <a:t> </a:t>
            </a:r>
            <a:r>
              <a:rPr lang="cs-CZ" dirty="0" err="1" smtClean="0"/>
              <a:t>black</a:t>
            </a:r>
            <a:r>
              <a:rPr lang="cs-CZ" dirty="0" smtClean="0"/>
              <a:t> </a:t>
            </a:r>
            <a:r>
              <a:rPr lang="cs-CZ" dirty="0" err="1" smtClean="0"/>
              <a:t>ears</a:t>
            </a:r>
            <a:r>
              <a:rPr lang="cs-CZ" dirty="0" smtClean="0"/>
              <a:t> on </a:t>
            </a:r>
            <a:r>
              <a:rPr lang="cs-CZ" dirty="0" err="1" smtClean="0"/>
              <a:t>its</a:t>
            </a:r>
            <a:r>
              <a:rPr lang="cs-CZ" dirty="0" smtClean="0"/>
              <a:t> </a:t>
            </a:r>
            <a:r>
              <a:rPr lang="cs-CZ" dirty="0" err="1" smtClean="0"/>
              <a:t>head</a:t>
            </a:r>
            <a:r>
              <a:rPr lang="cs-CZ" dirty="0" smtClean="0"/>
              <a:t>.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4190936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COMPLETE  THE  WORDS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-    A – L                  -  E  </a:t>
            </a:r>
            <a:r>
              <a:rPr lang="cs-CZ" dirty="0" err="1" smtClean="0"/>
              <a:t>E</a:t>
            </a:r>
            <a:r>
              <a:rPr lang="cs-CZ" dirty="0" smtClean="0"/>
              <a:t>  -  -            C -  I – </a:t>
            </a:r>
          </a:p>
          <a:p>
            <a:r>
              <a:rPr lang="cs-CZ" dirty="0" smtClean="0"/>
              <a:t>-  - K – E                 M -  -  T -              E  -  -</a:t>
            </a:r>
          </a:p>
          <a:p>
            <a:r>
              <a:rPr lang="cs-CZ" dirty="0" smtClean="0"/>
              <a:t>T -  -  G U -             H -  -  R                 H -  A – </a:t>
            </a:r>
          </a:p>
          <a:p>
            <a:r>
              <a:rPr lang="cs-CZ" dirty="0" smtClean="0"/>
              <a:t>P -  -  M                  S H -  -  -  D  -  -</a:t>
            </a:r>
          </a:p>
          <a:p>
            <a:r>
              <a:rPr lang="cs-CZ" dirty="0" smtClean="0"/>
              <a:t>-  -  C  K                  </a:t>
            </a:r>
            <a:r>
              <a:rPr lang="cs-CZ" dirty="0" err="1" smtClean="0"/>
              <a:t>K</a:t>
            </a:r>
            <a:r>
              <a:rPr lang="cs-CZ" dirty="0" smtClean="0"/>
              <a:t>  -   -  E               L  -  G</a:t>
            </a:r>
          </a:p>
          <a:p>
            <a:r>
              <a:rPr lang="cs-CZ" dirty="0" smtClean="0"/>
              <a:t>F  -  C  -                  F  -  -  G – R          T -  -  S</a:t>
            </a:r>
          </a:p>
          <a:p>
            <a:r>
              <a:rPr lang="cs-CZ" dirty="0" smtClean="0"/>
              <a:t>-  O  S  -                  E  -  -                     -  R  -</a:t>
            </a:r>
          </a:p>
          <a:p>
            <a:r>
              <a:rPr lang="cs-CZ" dirty="0" smtClean="0"/>
              <a:t>C H -  -  T                -   -  P                    -  -   N D   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1777155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SOLUTION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NAIL                      TEETH               CHIN</a:t>
            </a:r>
          </a:p>
          <a:p>
            <a:r>
              <a:rPr lang="cs-CZ" dirty="0" smtClean="0"/>
              <a:t>ANKLE                  MOUTH              EAR</a:t>
            </a:r>
          </a:p>
          <a:p>
            <a:r>
              <a:rPr lang="cs-CZ" dirty="0" smtClean="0"/>
              <a:t>TONGUE               HAIR                  HEAD</a:t>
            </a:r>
          </a:p>
          <a:p>
            <a:r>
              <a:rPr lang="cs-CZ" dirty="0" smtClean="0"/>
              <a:t>PALM                     SHOULDER</a:t>
            </a:r>
          </a:p>
          <a:p>
            <a:r>
              <a:rPr lang="cs-CZ" dirty="0" smtClean="0"/>
              <a:t>NECK                     KNEE                LEG</a:t>
            </a:r>
          </a:p>
          <a:p>
            <a:r>
              <a:rPr lang="cs-CZ" dirty="0" smtClean="0"/>
              <a:t>FACE                     FINGER             TOES</a:t>
            </a:r>
          </a:p>
          <a:p>
            <a:r>
              <a:rPr lang="cs-CZ" dirty="0" smtClean="0"/>
              <a:t>NOSE                     EYE                   ARM</a:t>
            </a:r>
          </a:p>
          <a:p>
            <a:r>
              <a:rPr lang="cs-CZ" dirty="0" smtClean="0"/>
              <a:t>CHEST                   LIP                     HAND</a:t>
            </a:r>
          </a:p>
          <a:p>
            <a:endParaRPr lang="cs-CZ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9202022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>
                <a:solidFill>
                  <a:srgbClr val="C00000"/>
                </a:solidFill>
              </a:rPr>
              <a:t>ZDROJE </a:t>
            </a:r>
            <a:r>
              <a:rPr lang="pl-PL" dirty="0">
                <a:solidFill>
                  <a:srgbClr val="C00000"/>
                </a:solidFill>
              </a:rPr>
              <a:t>[on line]</a:t>
            </a:r>
            <a:br>
              <a:rPr lang="pl-PL" dirty="0">
                <a:solidFill>
                  <a:srgbClr val="C00000"/>
                </a:solidFill>
              </a:rPr>
            </a:br>
            <a:r>
              <a:rPr lang="pl-PL" dirty="0">
                <a:solidFill>
                  <a:srgbClr val="C00000"/>
                </a:solidFill>
              </a:rPr>
              <a:t>dostupné z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sz="3200" b="1" i="1" dirty="0" smtClean="0">
              <a:ln w="31550" cmpd="sng">
                <a:solidFill>
                  <a:schemeClr val="accent2">
                    <a:lumMod val="50000"/>
                  </a:schemeClr>
                </a:solidFill>
                <a:prstDash val="solid"/>
              </a:ln>
              <a:solidFill>
                <a:srgbClr val="0070C0"/>
              </a:solidFill>
              <a:effectLst>
                <a:outerShdw blurRad="50800" dist="40000" dir="5400000" algn="tl" rotWithShape="0">
                  <a:srgbClr val="000000">
                    <a:shade val="5000"/>
                    <a:satMod val="120000"/>
                    <a:alpha val="33000"/>
                  </a:srgbClr>
                </a:outerShdw>
              </a:effectLst>
              <a:latin typeface="Arial Rounded MT Bold" pitchFamily="34" charset="0"/>
            </a:endParaRPr>
          </a:p>
          <a:p>
            <a:endParaRPr lang="cs-CZ" sz="3200" b="1" i="1" dirty="0">
              <a:ln w="31550" cmpd="sng">
                <a:solidFill>
                  <a:schemeClr val="accent2">
                    <a:lumMod val="50000"/>
                  </a:schemeClr>
                </a:solidFill>
                <a:prstDash val="solid"/>
              </a:ln>
              <a:solidFill>
                <a:srgbClr val="0070C0"/>
              </a:solidFill>
              <a:effectLst>
                <a:outerShdw blurRad="50800" dist="40000" dir="5400000" algn="tl" rotWithShape="0">
                  <a:srgbClr val="000000">
                    <a:shade val="5000"/>
                    <a:satMod val="120000"/>
                    <a:alpha val="33000"/>
                  </a:srgbClr>
                </a:outerShdw>
              </a:effectLst>
              <a:latin typeface="Arial Rounded MT Bold" pitchFamily="34" charset="0"/>
            </a:endParaRPr>
          </a:p>
          <a:p>
            <a:r>
              <a:rPr lang="cs-CZ" sz="4000" dirty="0"/>
              <a:t>www.office.microsoft.com</a:t>
            </a:r>
          </a:p>
          <a:p>
            <a:pPr marL="0" indent="0">
              <a:buNone/>
            </a:pPr>
            <a:endParaRPr lang="en-GB" sz="3200" b="1" i="1" dirty="0">
              <a:ln w="31550" cmpd="sng">
                <a:solidFill>
                  <a:schemeClr val="accent2">
                    <a:lumMod val="50000"/>
                  </a:schemeClr>
                </a:solidFill>
                <a:prstDash val="solid"/>
              </a:ln>
              <a:solidFill>
                <a:srgbClr val="0070C0"/>
              </a:solidFill>
              <a:effectLst>
                <a:outerShdw blurRad="50800" dist="40000" dir="5400000" algn="tl" rotWithShape="0">
                  <a:srgbClr val="000000">
                    <a:shade val="5000"/>
                    <a:satMod val="120000"/>
                    <a:alpha val="33000"/>
                  </a:srgbClr>
                </a:outerShdw>
              </a:effectLst>
              <a:latin typeface="Arial Rounded MT Bold" pitchFamily="34" charset="0"/>
            </a:endParaRPr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6956825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ilk">
  <a:themeElements>
    <a:clrScheme name="Silk">
      <a:dk1>
        <a:srgbClr val="000000"/>
      </a:dk1>
      <a:lt1>
        <a:srgbClr val="FFFFFF"/>
      </a:lt1>
      <a:dk2>
        <a:srgbClr val="043988"/>
      </a:dk2>
      <a:lt2>
        <a:srgbClr val="92C2EB"/>
      </a:lt2>
      <a:accent1>
        <a:srgbClr val="836AAE"/>
      </a:accent1>
      <a:accent2>
        <a:srgbClr val="5DA577"/>
      </a:accent2>
      <a:accent3>
        <a:srgbClr val="678EB9"/>
      </a:accent3>
      <a:accent4>
        <a:srgbClr val="F7A611"/>
      </a:accent4>
      <a:accent5>
        <a:srgbClr val="A1AB38"/>
      </a:accent5>
      <a:accent6>
        <a:srgbClr val="C17790"/>
      </a:accent6>
      <a:hlink>
        <a:srgbClr val="DA5723"/>
      </a:hlink>
      <a:folHlink>
        <a:srgbClr val="226CA5"/>
      </a:folHlink>
    </a:clrScheme>
    <a:fontScheme name="Silk">
      <a:majorFont>
        <a:latin typeface="Arial"/>
        <a:ea typeface=""/>
        <a:cs typeface=""/>
        <a:font script="Jpan" typeface="ＭＳ Ｐゴシック"/>
        <a:font script="Hang" typeface="돋음"/>
        <a:font script="Hans" typeface="方正姚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돋음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Silk">
      <a:fillStyleLst>
        <a:solidFill>
          <a:schemeClr val="phClr">
            <a:tint val="100000"/>
            <a:shade val="100000"/>
            <a:hueMod val="100000"/>
            <a:satMod val="100000"/>
          </a:schemeClr>
        </a:solidFill>
        <a:gradFill rotWithShape="1">
          <a:gsLst>
            <a:gs pos="0">
              <a:schemeClr val="phClr">
                <a:tint val="20000"/>
                <a:satMod val="250000"/>
              </a:schemeClr>
            </a:gs>
            <a:gs pos="30000">
              <a:schemeClr val="phClr">
                <a:tint val="60000"/>
                <a:satMod val="250000"/>
              </a:schemeClr>
            </a:gs>
            <a:gs pos="50000">
              <a:schemeClr val="phClr">
                <a:tint val="57000"/>
                <a:satMod val="250000"/>
              </a:schemeClr>
            </a:gs>
            <a:gs pos="100000">
              <a:schemeClr val="phClr">
                <a:tint val="28000"/>
                <a:satMod val="250000"/>
              </a:schemeClr>
            </a:gs>
          </a:gsLst>
          <a:lin ang="7000000" scaled="1"/>
        </a:gradFill>
        <a:gradFill rotWithShape="1">
          <a:gsLst>
            <a:gs pos="0">
              <a:schemeClr val="phClr">
                <a:shade val="80000"/>
                <a:satMod val="200000"/>
              </a:schemeClr>
            </a:gs>
            <a:gs pos="30000">
              <a:schemeClr val="phClr">
                <a:shade val="20000"/>
                <a:satMod val="250000"/>
              </a:schemeClr>
            </a:gs>
            <a:gs pos="50000">
              <a:schemeClr val="phClr">
                <a:shade val="23000"/>
                <a:satMod val="250000"/>
              </a:schemeClr>
            </a:gs>
            <a:gs pos="60000">
              <a:schemeClr val="phClr">
                <a:shade val="29000"/>
                <a:satMod val="230000"/>
              </a:schemeClr>
            </a:gs>
            <a:gs pos="100000">
              <a:schemeClr val="phClr">
                <a:shade val="70000"/>
                <a:satMod val="200000"/>
              </a:schemeClr>
            </a:gs>
          </a:gsLst>
          <a:lin ang="7000000" scaled="1"/>
        </a:gradFill>
      </a:fillStyleLst>
      <a:lnStyleLst>
        <a:ln w="12700" cap="sq" cmpd="sng" algn="ctr">
          <a:solidFill>
            <a:schemeClr val="phClr"/>
          </a:solidFill>
          <a:prstDash val="solid"/>
        </a:ln>
        <a:ln w="25400" cap="sq" cmpd="sng" algn="ctr">
          <a:solidFill>
            <a:schemeClr val="phClr"/>
          </a:solidFill>
          <a:prstDash val="solid"/>
        </a:ln>
        <a:ln w="31750" cap="sq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algn="tl">
              <a:srgbClr val="000000">
                <a:alpha val="35294"/>
              </a:srgbClr>
            </a:outerShdw>
          </a:effectLst>
        </a:effectStyle>
        <a:effectStyle>
          <a:effectLst>
            <a:outerShdw blurRad="63500" dist="50800" dir="5400000" algn="tl">
              <a:srgbClr val="000000">
                <a:alpha val="35294"/>
              </a:srgbClr>
            </a:outerShdw>
          </a:effectLst>
          <a:scene3d>
            <a:camera prst="orthographicFront" fov="0">
              <a:rot lat="0" lon="0" rev="0"/>
            </a:camera>
            <a:lightRig rig="soft" dir="t">
              <a:rot lat="0" lon="0" rev="0"/>
            </a:lightRig>
          </a:scene3d>
          <a:sp3d>
            <a:bevelT w="127000" h="12700"/>
            <a:contourClr>
              <a:schemeClr val="phClr">
                <a:tint val="100000"/>
                <a:shade val="100000"/>
                <a:hueMod val="100000"/>
                <a:satMod val="100000"/>
              </a:schemeClr>
            </a:contourClr>
          </a:sp3d>
        </a:effectStyle>
        <a:effectStyle>
          <a:effectLst>
            <a:outerShdw blurRad="63500" dist="50800" dir="5400000" algn="tl">
              <a:srgbClr val="000000">
                <a:alpha val="35294"/>
              </a:srgbClr>
            </a:outerShdw>
          </a:effectLst>
          <a:scene3d>
            <a:camera prst="orthographicFront" fov="0">
              <a:rot lat="0" lon="0" rev="0"/>
            </a:camera>
            <a:lightRig rig="soft" dir="t">
              <a:rot lat="0" lon="0" rev="0"/>
            </a:lightRig>
          </a:scene3d>
          <a:sp3d>
            <a:bevelT w="152400" h="38100"/>
            <a:contourClr>
              <a:schemeClr val="phClr">
                <a:tint val="100000"/>
                <a:shade val="100000"/>
                <a:hueMod val="100000"/>
                <a:satMod val="100000"/>
              </a:schemeClr>
            </a:contourClr>
          </a:sp3d>
        </a:effectStyle>
      </a:effectStyleLst>
      <a:bgFillStyleLst>
        <a:solidFill>
          <a:schemeClr val="phClr">
            <a:tint val="100000"/>
            <a:shade val="100000"/>
            <a:hueMod val="100000"/>
            <a:satMod val="100000"/>
          </a:schemeClr>
        </a:solidFill>
        <a:gradFill rotWithShape="1">
          <a:gsLst>
            <a:gs pos="0">
              <a:schemeClr val="phClr">
                <a:shade val="50000"/>
                <a:satMod val="150000"/>
              </a:schemeClr>
            </a:gs>
            <a:gs pos="50000">
              <a:schemeClr val="phClr">
                <a:tint val="85000"/>
                <a:satMod val="140000"/>
              </a:schemeClr>
            </a:gs>
            <a:gs pos="100000">
              <a:schemeClr val="phClr">
                <a:shade val="50000"/>
                <a:satMod val="150000"/>
              </a:schemeClr>
            </a:gs>
          </a:gsLst>
          <a:lin ang="5400000" scaled="1"/>
        </a:gradFill>
        <a:blipFill>
          <a:blip xmlns:r="http://schemas.openxmlformats.org/officeDocument/2006/relationships" r:embed="rId1">
            <a:duotone>
              <a:schemeClr val="phClr">
                <a:shade val="55000"/>
                <a:satMod val="150000"/>
              </a:schemeClr>
              <a:schemeClr val="phClr">
                <a:tint val="100"/>
                <a:satMod val="15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TC010205606[[fn=Motiv hedvábí]]</Template>
  <TotalTime>517</TotalTime>
  <Words>640</Words>
  <Application>Microsoft Office PowerPoint</Application>
  <PresentationFormat>Předvádění na obrazovce (4:3)</PresentationFormat>
  <Paragraphs>136</Paragraphs>
  <Slides>28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28</vt:i4>
      </vt:variant>
    </vt:vector>
  </HeadingPairs>
  <TitlesOfParts>
    <vt:vector size="29" baseType="lpstr">
      <vt:lpstr>Silk</vt:lpstr>
      <vt:lpstr>Parts of the body</vt:lpstr>
      <vt:lpstr>Prezentace aplikace PowerPoint</vt:lpstr>
      <vt:lpstr>ANOTACE</vt:lpstr>
      <vt:lpstr>WHAT´S THIS ?</vt:lpstr>
      <vt:lpstr>WHAT´S THIS ?</vt:lpstr>
      <vt:lpstr>WHAT´S THIS ?</vt:lpstr>
      <vt:lpstr>WHAT´S THIS ?</vt:lpstr>
      <vt:lpstr>WHAT´S THIS ?</vt:lpstr>
      <vt:lpstr>WHAT´S THIS ?</vt:lpstr>
      <vt:lpstr>WHAT´S THIS ?</vt:lpstr>
      <vt:lpstr>WHAT´S THIS ?</vt:lpstr>
      <vt:lpstr>WHAT´S THIS ?</vt:lpstr>
      <vt:lpstr>WHAT´S THIS ?</vt:lpstr>
      <vt:lpstr>WHAT´S THIS ?</vt:lpstr>
      <vt:lpstr>WHAT´S THIS ?</vt:lpstr>
      <vt:lpstr>WHAT´S THIS ?</vt:lpstr>
      <vt:lpstr>WHAT´S THIS ?</vt:lpstr>
      <vt:lpstr>WHAT´S THIS ?</vt:lpstr>
      <vt:lpstr>WHAT´S THIS ?</vt:lpstr>
      <vt:lpstr>WHAT´S THIS ?</vt:lpstr>
      <vt:lpstr>WHAT´S THIS ?</vt:lpstr>
      <vt:lpstr>WHAT´S THIS ?</vt:lpstr>
      <vt:lpstr>WHAT´S THIS ?</vt:lpstr>
      <vt:lpstr>FIND</vt:lpstr>
      <vt:lpstr>DRAW A MONSTER</vt:lpstr>
      <vt:lpstr>COMPLETE  THE  WORDS</vt:lpstr>
      <vt:lpstr>SOLUTION</vt:lpstr>
      <vt:lpstr>ZDROJE [on line] dostupné z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Parts of the body</dc:title>
  <dc:creator>H.Kolackova</dc:creator>
  <cp:lastModifiedBy>H Koláčková</cp:lastModifiedBy>
  <cp:revision>25</cp:revision>
  <dcterms:created xsi:type="dcterms:W3CDTF">2012-01-11T17:38:14Z</dcterms:created>
  <dcterms:modified xsi:type="dcterms:W3CDTF">2012-05-29T13:11:04Z</dcterms:modified>
</cp:coreProperties>
</file>