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2" r:id="rId3"/>
    <p:sldId id="273" r:id="rId4"/>
    <p:sldId id="276" r:id="rId5"/>
    <p:sldId id="257" r:id="rId6"/>
    <p:sldId id="258" r:id="rId7"/>
    <p:sldId id="259" r:id="rId8"/>
    <p:sldId id="260" r:id="rId9"/>
    <p:sldId id="267" r:id="rId10"/>
    <p:sldId id="261" r:id="rId11"/>
    <p:sldId id="266" r:id="rId12"/>
    <p:sldId id="262" r:id="rId13"/>
    <p:sldId id="269" r:id="rId14"/>
    <p:sldId id="263" r:id="rId15"/>
    <p:sldId id="270" r:id="rId16"/>
    <p:sldId id="264" r:id="rId17"/>
    <p:sldId id="268" r:id="rId18"/>
    <p:sldId id="265" r:id="rId19"/>
    <p:sldId id="274" r:id="rId20"/>
    <p:sldId id="275" r:id="rId21"/>
    <p:sldId id="277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F6BCC1B-69AB-44CF-A418-F80F89091C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FC170A5-DCF7-41F5-A254-1D378653B5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VEGETABLES  AND  FRUIT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48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3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solidFill>
            <a:srgbClr val="FFFF00"/>
          </a:solidFill>
        </p:spPr>
        <p:txBody>
          <a:bodyPr>
            <a:normAutofit fontScale="70000" lnSpcReduction="20000"/>
          </a:bodyPr>
          <a:lstStyle/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FOOD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17. 12. 2011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VY_32_INOVACE_53_HK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62" y="204411"/>
            <a:ext cx="8207375" cy="1352381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1491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2204864"/>
            <a:ext cx="7056437" cy="4176886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je vytvořena jako doplněk                              k učivu  slovní zásoby tematického okruhu jídlo, podtéma ovoce a zelenina, zařazeného do 4. ročníku angličtiny.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000" b="1" u="sng" dirty="0" smtClean="0"/>
              <a:t>V rámci prezentace se žáci seznámí:</a:t>
            </a:r>
            <a:endParaRPr lang="cs-CZ" sz="2000" b="1" u="sng" dirty="0"/>
          </a:p>
          <a:p>
            <a:pPr marL="440857" indent="-34290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S jednotlivými druhy nejběžnějšího ovoce a zeleniny</a:t>
            </a:r>
          </a:p>
          <a:p>
            <a:pPr marL="440857" indent="-34290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S jedním méně známým druhem zeleniny –lilkem</a:t>
            </a:r>
          </a:p>
          <a:p>
            <a:pPr marL="440857" indent="-34290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Na závěr roztřídí osvojené pojmy na zeleninu a ovoce</a:t>
            </a:r>
          </a:p>
          <a:p>
            <a:pPr marL="440857" indent="-34290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q"/>
              <a:defRPr/>
            </a:pPr>
            <a:r>
              <a:rPr lang="cs-CZ" sz="2000" b="1" u="sng" dirty="0" smtClean="0"/>
              <a:t>Zkušenosti z pilotování</a:t>
            </a:r>
            <a:r>
              <a:rPr lang="cs-CZ" sz="2000" u="sng" dirty="0" smtClean="0"/>
              <a:t>: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dirty="0" smtClean="0"/>
              <a:t>- Pomocí obrázků si žáci velmi rychle osvojili novou slovní zásobu. Bez problémů  roztřídili obrázky na zeleninu a ovoce. Všech sedm výrazů do doplňovacího cvičení vybrali správně.</a:t>
            </a:r>
            <a:endParaRPr lang="cs-CZ" sz="2000" dirty="0"/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16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u="sng" dirty="0" smtClean="0"/>
              <a:t>VEGETABLES:</a:t>
            </a:r>
            <a:endParaRPr lang="cs-CZ" dirty="0" smtClean="0"/>
          </a:p>
          <a:p>
            <a:pPr indent="0">
              <a:buNone/>
            </a:pPr>
            <a:endParaRPr lang="cs-CZ" u="sng" dirty="0" smtClean="0"/>
          </a:p>
          <a:p>
            <a:r>
              <a:rPr lang="cs-CZ" dirty="0" err="1" smtClean="0"/>
              <a:t>Potatoe</a:t>
            </a:r>
            <a:r>
              <a:rPr lang="cs-CZ" dirty="0" smtClean="0"/>
              <a:t>, </a:t>
            </a:r>
            <a:r>
              <a:rPr lang="cs-CZ" dirty="0" err="1" smtClean="0"/>
              <a:t>carrots</a:t>
            </a:r>
            <a:r>
              <a:rPr lang="cs-CZ" dirty="0" smtClean="0"/>
              <a:t>, </a:t>
            </a:r>
            <a:r>
              <a:rPr lang="cs-CZ" dirty="0" err="1" smtClean="0"/>
              <a:t>onoin</a:t>
            </a:r>
            <a:r>
              <a:rPr lang="cs-CZ" dirty="0" smtClean="0"/>
              <a:t>, </a:t>
            </a:r>
            <a:r>
              <a:rPr lang="cs-CZ" dirty="0" err="1" smtClean="0"/>
              <a:t>cabbage</a:t>
            </a:r>
            <a:r>
              <a:rPr lang="cs-CZ" dirty="0" smtClean="0"/>
              <a:t>, </a:t>
            </a:r>
            <a:r>
              <a:rPr lang="cs-CZ" dirty="0" err="1" smtClean="0"/>
              <a:t>lettuce</a:t>
            </a:r>
            <a:r>
              <a:rPr lang="cs-CZ" dirty="0" smtClean="0"/>
              <a:t>, </a:t>
            </a:r>
            <a:r>
              <a:rPr lang="cs-CZ" dirty="0" err="1" smtClean="0"/>
              <a:t>eggplant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pepper</a:t>
            </a:r>
            <a:r>
              <a:rPr lang="cs-CZ" dirty="0" smtClean="0"/>
              <a:t>, </a:t>
            </a:r>
            <a:r>
              <a:rPr lang="cs-CZ" dirty="0" err="1" smtClean="0"/>
              <a:t>broccoli</a:t>
            </a:r>
            <a:r>
              <a:rPr lang="cs-CZ" dirty="0" smtClean="0"/>
              <a:t>, </a:t>
            </a:r>
            <a:r>
              <a:rPr lang="cs-CZ" dirty="0" err="1" smtClean="0"/>
              <a:t>corn</a:t>
            </a:r>
            <a:r>
              <a:rPr lang="cs-CZ" dirty="0" smtClean="0"/>
              <a:t>, </a:t>
            </a:r>
            <a:r>
              <a:rPr lang="cs-CZ" dirty="0" err="1" smtClean="0"/>
              <a:t>garlic</a:t>
            </a:r>
            <a:r>
              <a:rPr lang="cs-CZ" dirty="0" smtClean="0"/>
              <a:t>, </a:t>
            </a:r>
            <a:r>
              <a:rPr lang="cs-CZ" dirty="0" err="1" smtClean="0"/>
              <a:t>potato</a:t>
            </a:r>
            <a:r>
              <a:rPr lang="cs-CZ" dirty="0" smtClean="0"/>
              <a:t>, </a:t>
            </a:r>
            <a:r>
              <a:rPr lang="cs-CZ" dirty="0" err="1" smtClean="0"/>
              <a:t>mushroom</a:t>
            </a:r>
            <a:endParaRPr lang="cs-CZ" dirty="0" smtClean="0"/>
          </a:p>
          <a:p>
            <a:endParaRPr lang="cs-CZ" dirty="0"/>
          </a:p>
          <a:p>
            <a:pPr indent="0">
              <a:buNone/>
            </a:pPr>
            <a:r>
              <a:rPr lang="cs-CZ" u="sng" dirty="0" smtClean="0"/>
              <a:t>FRUIT:</a:t>
            </a:r>
            <a:endParaRPr lang="cs-CZ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Apple, </a:t>
            </a:r>
            <a:r>
              <a:rPr lang="cs-CZ" dirty="0" err="1" smtClean="0"/>
              <a:t>banana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37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ZS SLOVAN\AppData\Local\Microsoft\Windows\Temporary Internet Files\Content.IE5\3FD5ZDQZ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568863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7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ZS SLOVAN\AppData\Local\Microsoft\Windows\Temporary Internet Files\Content.IE5\GQJN0FAZ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162" y="1374162"/>
            <a:ext cx="7359262" cy="464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7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CARROT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ZS SLOVAN\AppData\Local\Microsoft\Windows\Temporary Internet Files\Content.IE5\NBRXHWID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23" y="1844824"/>
            <a:ext cx="8294533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85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PEPPER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ZS SLOVAN\AppData\Local\Microsoft\Windows\Temporary Internet Files\Content.IE5\R2VSI2K3\MC9004417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7416824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95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POTATO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ZS SLOVAN\AppData\Local\Microsoft\Windows\Temporary Internet Files\Content.IE5\GFNTWMPX\MC9003312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01085"/>
            <a:ext cx="6912768" cy="462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08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ZS SLOVAN\AppData\Local\Microsoft\Windows\Temporary Internet Files\Content.IE5\1PH6O1XY\MC9004351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33319"/>
            <a:ext cx="7344816" cy="487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726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ZS SLOVAN\AppData\Local\Microsoft\Windows\Temporary Internet Files\Content.IE5\KV46Z3I5\MC900193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56792"/>
            <a:ext cx="6408712" cy="501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91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GARLIC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ZS SLOVAN\AppData\Local\Microsoft\Windows\Temporary Internet Files\Content.IE5\KV46Z3I5\MC900383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71759"/>
            <a:ext cx="7272808" cy="466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6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CABBAGE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 descr="C:\Users\ZS SLOVAN\AppData\Local\Microsoft\Windows\Temporary Internet Files\Content.IE5\4G8RJOB1\MC9002461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00808"/>
            <a:ext cx="5760640" cy="477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27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LETTUCE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C:\Users\ZS SLOVAN\AppData\Local\Microsoft\Windows\Temporary Internet Files\Content.IE5\R2VSI2K3\MC9004301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11108"/>
            <a:ext cx="6624736" cy="488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11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BROCCOLI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C:\Users\ZS SLOVAN\AppData\Local\Microsoft\Windows\Temporary Internet Files\Content.IE5\1PH6O1XY\MC90023254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01977"/>
            <a:ext cx="6264696" cy="496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56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MUSHROOM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 descr="C:\Users\ZS SLOVAN\AppData\Local\Microsoft\Windows\Temporary Internet Files\Content.IE5\GQJN0FAZ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53835"/>
            <a:ext cx="6552728" cy="499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456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EGGPLANT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 descr="C:\Users\ZS SLOVAN\AppData\Local\Microsoft\Windows\Temporary Internet Files\Content.IE5\IL156NRN\MC9002083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6552728" cy="507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37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835292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19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CLASSIFY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:     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u="sng" dirty="0" err="1" smtClean="0"/>
              <a:t>Vegetable</a:t>
            </a:r>
            <a:r>
              <a:rPr lang="cs-CZ" u="sng" dirty="0" smtClean="0"/>
              <a:t> :</a:t>
            </a:r>
            <a:r>
              <a:rPr lang="cs-CZ" dirty="0" smtClean="0"/>
              <a:t>                                                 </a:t>
            </a:r>
            <a:r>
              <a:rPr lang="cs-CZ" u="sng" dirty="0" err="1" smtClean="0"/>
              <a:t>Fruit</a:t>
            </a:r>
            <a:r>
              <a:rPr lang="cs-CZ" u="sng" dirty="0" smtClean="0"/>
              <a:t>:                                      </a:t>
            </a:r>
          </a:p>
          <a:p>
            <a:pPr indent="0">
              <a:buNone/>
            </a:pPr>
            <a:r>
              <a:rPr lang="cs-CZ" dirty="0" smtClean="0"/>
              <a:t>-                                                                   -</a:t>
            </a:r>
          </a:p>
          <a:p>
            <a:pPr indent="0">
              <a:buNone/>
            </a:pPr>
            <a:r>
              <a:rPr lang="cs-CZ" dirty="0" smtClean="0"/>
              <a:t>-                                                                   -</a:t>
            </a:r>
          </a:p>
          <a:p>
            <a:pPr indent="0">
              <a:buNone/>
            </a:pPr>
            <a:r>
              <a:rPr lang="cs-CZ" dirty="0" smtClean="0"/>
              <a:t>-                                                                   -</a:t>
            </a:r>
          </a:p>
          <a:p>
            <a:pPr indent="0">
              <a:buNone/>
            </a:pPr>
            <a:r>
              <a:rPr lang="cs-CZ" dirty="0" smtClean="0"/>
              <a:t>-                                                                   -</a:t>
            </a:r>
          </a:p>
          <a:p>
            <a:pPr indent="0">
              <a:buNone/>
            </a:pPr>
            <a:r>
              <a:rPr lang="cs-CZ" dirty="0" smtClean="0"/>
              <a:t>-                                                                   -</a:t>
            </a:r>
          </a:p>
          <a:p>
            <a:pPr indent="0">
              <a:buNone/>
            </a:pPr>
            <a:r>
              <a:rPr lang="cs-CZ" dirty="0" smtClean="0"/>
              <a:t>-                                                                   -                                                                    </a:t>
            </a:r>
          </a:p>
          <a:p>
            <a:pPr indent="0">
              <a:buNone/>
            </a:pPr>
            <a:r>
              <a:rPr lang="cs-CZ" dirty="0" smtClean="0"/>
              <a:t>-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u="sng" dirty="0" smtClean="0"/>
          </a:p>
          <a:p>
            <a:pPr indent="0">
              <a:buNone/>
            </a:pPr>
            <a:endParaRPr lang="cs-CZ" u="sng" dirty="0"/>
          </a:p>
          <a:p>
            <a:pPr indent="0">
              <a:buNone/>
            </a:pPr>
            <a:endParaRPr lang="cs-CZ" u="sng" dirty="0" smtClean="0"/>
          </a:p>
          <a:p>
            <a:pPr indent="0">
              <a:buNone/>
            </a:pPr>
            <a:endParaRPr lang="cs-CZ" u="sng" dirty="0" smtClean="0"/>
          </a:p>
          <a:p>
            <a:pPr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30684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eggplant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………….</a:t>
            </a:r>
          </a:p>
          <a:p>
            <a:endParaRPr lang="cs-CZ" dirty="0" smtClean="0"/>
          </a:p>
          <a:p>
            <a:r>
              <a:rPr lang="cs-CZ" dirty="0" err="1" smtClean="0"/>
              <a:t>Lettuce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……..and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</a:t>
            </a:r>
          </a:p>
          <a:p>
            <a:endParaRPr lang="cs-CZ" dirty="0" smtClean="0"/>
          </a:p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r>
              <a:rPr lang="cs-CZ" dirty="0" smtClean="0"/>
              <a:t> I </a:t>
            </a:r>
            <a:r>
              <a:rPr lang="cs-CZ" dirty="0" err="1" smtClean="0"/>
              <a:t>need</a:t>
            </a:r>
            <a:r>
              <a:rPr lang="cs-CZ" dirty="0" smtClean="0"/>
              <a:t> 1 </a:t>
            </a:r>
            <a:r>
              <a:rPr lang="cs-CZ" dirty="0" err="1" smtClean="0"/>
              <a:t>yellow</a:t>
            </a:r>
            <a:r>
              <a:rPr lang="cs-CZ" dirty="0" smtClean="0"/>
              <a:t> ………and 2 </a:t>
            </a:r>
            <a:r>
              <a:rPr lang="cs-CZ" dirty="0" err="1" smtClean="0"/>
              <a:t>red</a:t>
            </a:r>
            <a:r>
              <a:rPr lang="cs-CZ" dirty="0" smtClean="0"/>
              <a:t> …….</a:t>
            </a:r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pepper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…………</a:t>
            </a:r>
          </a:p>
          <a:p>
            <a:endParaRPr lang="cs-CZ" dirty="0"/>
          </a:p>
          <a:p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fruit</a:t>
            </a:r>
            <a:r>
              <a:rPr lang="cs-CZ" dirty="0" smtClean="0"/>
              <a:t> are 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65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colour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eggplant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violet.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Lettuce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vegetable</a:t>
            </a:r>
            <a:r>
              <a:rPr lang="cs-CZ" dirty="0" smtClean="0"/>
              <a:t> and </a:t>
            </a:r>
            <a:r>
              <a:rPr lang="cs-CZ" dirty="0" err="1"/>
              <a:t>its</a:t>
            </a:r>
            <a:r>
              <a:rPr lang="cs-CZ" dirty="0"/>
              <a:t> </a:t>
            </a:r>
            <a:r>
              <a:rPr lang="cs-CZ" dirty="0" err="1"/>
              <a:t>colour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smtClean="0"/>
              <a:t>green.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fruit</a:t>
            </a:r>
            <a:r>
              <a:rPr lang="cs-CZ" dirty="0"/>
              <a:t> </a:t>
            </a:r>
            <a:r>
              <a:rPr lang="cs-CZ" dirty="0" err="1"/>
              <a:t>salad</a:t>
            </a:r>
            <a:r>
              <a:rPr lang="cs-CZ" dirty="0"/>
              <a:t> I </a:t>
            </a:r>
            <a:r>
              <a:rPr lang="cs-CZ" dirty="0" err="1"/>
              <a:t>need</a:t>
            </a:r>
            <a:r>
              <a:rPr lang="cs-CZ" dirty="0"/>
              <a:t> 1 </a:t>
            </a:r>
            <a:r>
              <a:rPr lang="cs-CZ" dirty="0" err="1"/>
              <a:t>yellow</a:t>
            </a:r>
            <a:r>
              <a:rPr lang="cs-CZ" dirty="0"/>
              <a:t> </a:t>
            </a:r>
            <a:r>
              <a:rPr lang="cs-CZ" dirty="0" err="1" smtClean="0"/>
              <a:t>banana</a:t>
            </a:r>
            <a:r>
              <a:rPr lang="cs-CZ" dirty="0" smtClean="0"/>
              <a:t> and </a:t>
            </a:r>
            <a:r>
              <a:rPr lang="cs-CZ" dirty="0"/>
              <a:t>2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colour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pepper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green.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Vegetables</a:t>
            </a:r>
            <a:r>
              <a:rPr lang="cs-CZ" dirty="0"/>
              <a:t> and </a:t>
            </a:r>
            <a:r>
              <a:rPr lang="cs-CZ" dirty="0" err="1"/>
              <a:t>fruit</a:t>
            </a:r>
            <a:r>
              <a:rPr lang="cs-CZ" dirty="0"/>
              <a:t> are </a:t>
            </a:r>
            <a:r>
              <a:rPr lang="cs-CZ" dirty="0" err="1" smtClean="0"/>
              <a:t>healthy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82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900064"/>
          </a:xfrm>
        </p:spPr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ZDROJE </a:t>
            </a:r>
            <a:r>
              <a:rPr lang="pl-PL" dirty="0">
                <a:solidFill>
                  <a:srgbClr val="C00000"/>
                </a:solidFill>
              </a:rPr>
              <a:t>[on line]</a:t>
            </a:r>
            <a:br>
              <a:rPr lang="pl-PL" dirty="0">
                <a:solidFill>
                  <a:srgbClr val="C00000"/>
                </a:solidFill>
              </a:rPr>
            </a:br>
            <a:r>
              <a:rPr lang="pl-PL" dirty="0">
                <a:solidFill>
                  <a:srgbClr val="C00000"/>
                </a:solidFill>
              </a:rPr>
              <a:t>dostupné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endParaRPr lang="cs-CZ" sz="3200" b="1" i="1" dirty="0" smtClean="0">
              <a:ln w="31550" cmpd="sng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Arial Rounded MT Bold" pitchFamily="34" charset="0"/>
            </a:endParaRPr>
          </a:p>
          <a:p>
            <a:endParaRPr lang="cs-CZ" sz="3200" b="1" i="1" dirty="0">
              <a:ln w="31550" cmpd="sng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Arial Rounded MT Bold" pitchFamily="34" charset="0"/>
            </a:endParaRPr>
          </a:p>
          <a:p>
            <a:pPr indent="0">
              <a:buNone/>
            </a:pPr>
            <a:endParaRPr lang="en-GB" sz="3200" b="1" i="1" dirty="0">
              <a:ln w="31550" cmpd="sng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Arial Rounded MT Bold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3244334"/>
            <a:ext cx="5745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21915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89</TotalTime>
  <Words>319</Words>
  <Application>Microsoft Office PowerPoint</Application>
  <PresentationFormat>Předvádění na obrazovce (4:3)</PresentationFormat>
  <Paragraphs>93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Human</vt:lpstr>
      <vt:lpstr>FOOD</vt:lpstr>
      <vt:lpstr>Prezentace aplikace PowerPoint</vt:lpstr>
      <vt:lpstr>ANOTACE</vt:lpstr>
      <vt:lpstr>NEW  WORDS</vt:lpstr>
      <vt:lpstr>APPLE</vt:lpstr>
      <vt:lpstr>BANANA</vt:lpstr>
      <vt:lpstr>CARROT</vt:lpstr>
      <vt:lpstr>PEPPER</vt:lpstr>
      <vt:lpstr>POTATO</vt:lpstr>
      <vt:lpstr>CORN</vt:lpstr>
      <vt:lpstr>ONION</vt:lpstr>
      <vt:lpstr>GARLIC</vt:lpstr>
      <vt:lpstr>CABBAGE</vt:lpstr>
      <vt:lpstr>LETTUCE</vt:lpstr>
      <vt:lpstr>BROCCOLI</vt:lpstr>
      <vt:lpstr>MUSHROOM</vt:lpstr>
      <vt:lpstr>EGGPLANT</vt:lpstr>
      <vt:lpstr>SALAD</vt:lpstr>
      <vt:lpstr>CLASSIFY</vt:lpstr>
      <vt:lpstr>Complete</vt:lpstr>
      <vt:lpstr>Right answers</vt:lpstr>
      <vt:lpstr>ZDROJE [on line] dostupné z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H.Kolackova</dc:creator>
  <cp:lastModifiedBy>H Koláčková</cp:lastModifiedBy>
  <cp:revision>16</cp:revision>
  <dcterms:created xsi:type="dcterms:W3CDTF">2012-01-16T15:46:53Z</dcterms:created>
  <dcterms:modified xsi:type="dcterms:W3CDTF">2012-05-29T13:11:42Z</dcterms:modified>
</cp:coreProperties>
</file>