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57" r:id="rId5"/>
    <p:sldId id="258" r:id="rId6"/>
    <p:sldId id="264" r:id="rId7"/>
    <p:sldId id="260" r:id="rId8"/>
    <p:sldId id="265" r:id="rId9"/>
    <p:sldId id="266" r:id="rId10"/>
    <p:sldId id="261" r:id="rId11"/>
    <p:sldId id="267" r:id="rId12"/>
    <p:sldId id="270" r:id="rId13"/>
    <p:sldId id="262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F8BF065-C5F6-4DB2-B8F1-40EDA9A7C6D3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17D0FCD-0A8D-4568-A90E-AD89D663840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FALL  ILL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HEALTH  AND ILLNESS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89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 FALL  ILL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25. 1. 2012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>
                <a:solidFill>
                  <a:srgbClr val="C00000"/>
                </a:solidFill>
              </a:rPr>
              <a:t> </a:t>
            </a:r>
            <a:r>
              <a:rPr lang="cs-CZ" sz="4800" b="1" smtClean="0">
                <a:solidFill>
                  <a:srgbClr val="C00000"/>
                </a:solidFill>
              </a:rPr>
              <a:t>VY_32_INOVACE_55_HK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2654"/>
            <a:ext cx="8207375" cy="122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28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675"/>
            <a:ext cx="8208911" cy="4537075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Prezentace je vytvořena jako doplněk k učivu  gramatického jevu přítomného času prostého a základních sloves, zařazeného do 4. ročníku angličtiny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b="1" u="sng" dirty="0" smtClean="0"/>
              <a:t>V rámci prezentace se žáci seznámí:</a:t>
            </a:r>
            <a:endParaRPr lang="cs-CZ" sz="1800" b="1" u="sng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1800" dirty="0" smtClean="0"/>
              <a:t>- </a:t>
            </a:r>
            <a:r>
              <a:rPr lang="cs-CZ" sz="1800" dirty="0"/>
              <a:t>S </a:t>
            </a:r>
            <a:r>
              <a:rPr lang="cs-CZ" sz="1800" dirty="0" smtClean="0"/>
              <a:t>novou slovní zásobou tematického celku zdraví </a:t>
            </a:r>
            <a:r>
              <a:rPr lang="cs-CZ" sz="1800" dirty="0" smtClean="0"/>
              <a:t>a </a:t>
            </a:r>
            <a:r>
              <a:rPr lang="cs-CZ" sz="1800" dirty="0" smtClean="0"/>
              <a:t>nemoc.</a:t>
            </a:r>
            <a:endParaRPr lang="cs-CZ" sz="1800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1800" dirty="0" smtClean="0"/>
              <a:t>- S jednoduchými konverzacemi, které lze použít v praktickém životě.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smtClean="0"/>
              <a:t>- S </a:t>
            </a:r>
            <a:r>
              <a:rPr lang="cs-CZ" sz="1800" dirty="0" smtClean="0"/>
              <a:t>názvy některých  běžných dětských nemocí</a:t>
            </a:r>
            <a:r>
              <a:rPr lang="cs-CZ" sz="1800" dirty="0" smtClean="0"/>
              <a:t>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1800" dirty="0" smtClean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b="1" u="sng" dirty="0" smtClean="0"/>
              <a:t>Zkušenosti z pilotování:</a:t>
            </a:r>
            <a:endParaRPr lang="cs-CZ" sz="1800" b="1" u="sng" dirty="0"/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Žáci si osvojili novou slovní zásobu a zapsali si ji do slovníčků. Vyzkoušeli si dialogy a praktické scénky k tématu „ U lékaře“.  Pracovní list vyplnili správně.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97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sz="4000" dirty="0" smtClean="0"/>
              <a:t>WRITE   NEW  VOCABULARY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Ill</a:t>
            </a:r>
            <a:r>
              <a:rPr lang="cs-CZ" dirty="0" smtClean="0"/>
              <a:t> [</a:t>
            </a:r>
            <a:r>
              <a:rPr lang="cs-CZ" dirty="0" err="1" smtClean="0"/>
              <a:t>il</a:t>
            </a:r>
            <a:r>
              <a:rPr lang="cs-CZ" dirty="0" smtClean="0"/>
              <a:t>] – nemocný</a:t>
            </a:r>
          </a:p>
          <a:p>
            <a:r>
              <a:rPr lang="cs-CZ" dirty="0" err="1" smtClean="0"/>
              <a:t>Health</a:t>
            </a:r>
            <a:r>
              <a:rPr lang="cs-CZ" dirty="0" smtClean="0"/>
              <a:t> [</a:t>
            </a:r>
            <a:r>
              <a:rPr lang="cs-CZ" dirty="0" err="1" smtClean="0"/>
              <a:t>helØ</a:t>
            </a:r>
            <a:r>
              <a:rPr lang="cs-CZ" dirty="0" smtClean="0"/>
              <a:t>] – zdraví</a:t>
            </a:r>
          </a:p>
          <a:p>
            <a:r>
              <a:rPr lang="cs-CZ" dirty="0" err="1" smtClean="0"/>
              <a:t>Medicine</a:t>
            </a:r>
            <a:r>
              <a:rPr lang="cs-CZ" dirty="0" smtClean="0"/>
              <a:t> [</a:t>
            </a:r>
            <a:r>
              <a:rPr lang="cs-CZ" dirty="0" err="1" smtClean="0"/>
              <a:t>medsin</a:t>
            </a:r>
            <a:r>
              <a:rPr lang="cs-CZ" dirty="0" smtClean="0"/>
              <a:t>] – lék</a:t>
            </a:r>
          </a:p>
          <a:p>
            <a:r>
              <a:rPr lang="cs-CZ" dirty="0" smtClean="0"/>
              <a:t>Vitamin [</a:t>
            </a:r>
            <a:r>
              <a:rPr lang="cs-CZ" dirty="0" err="1" smtClean="0"/>
              <a:t>vitƏmin</a:t>
            </a:r>
            <a:r>
              <a:rPr lang="cs-CZ" dirty="0" smtClean="0"/>
              <a:t>] – vitamin</a:t>
            </a:r>
          </a:p>
          <a:p>
            <a:r>
              <a:rPr lang="cs-CZ" dirty="0" smtClean="0"/>
              <a:t>Hurt [</a:t>
            </a:r>
            <a:r>
              <a:rPr lang="cs-CZ" dirty="0" err="1" smtClean="0"/>
              <a:t>hƏ:t</a:t>
            </a:r>
            <a:r>
              <a:rPr lang="cs-CZ" dirty="0" smtClean="0"/>
              <a:t>] – bolet</a:t>
            </a:r>
          </a:p>
          <a:p>
            <a:r>
              <a:rPr lang="cs-CZ" dirty="0" err="1" smtClean="0"/>
              <a:t>Doctor</a:t>
            </a:r>
            <a:r>
              <a:rPr lang="cs-CZ" dirty="0" smtClean="0"/>
              <a:t> [</a:t>
            </a:r>
            <a:r>
              <a:rPr lang="cs-CZ" dirty="0" err="1" smtClean="0"/>
              <a:t>doktƏ</a:t>
            </a:r>
            <a:r>
              <a:rPr lang="cs-CZ" dirty="0" smtClean="0"/>
              <a:t>] – lékař</a:t>
            </a:r>
          </a:p>
          <a:p>
            <a:r>
              <a:rPr lang="cs-CZ" dirty="0" err="1" smtClean="0"/>
              <a:t>Heal</a:t>
            </a:r>
            <a:r>
              <a:rPr lang="cs-CZ" dirty="0" smtClean="0"/>
              <a:t> [</a:t>
            </a:r>
            <a:r>
              <a:rPr lang="cs-CZ" dirty="0" err="1" smtClean="0"/>
              <a:t>hi:l</a:t>
            </a:r>
            <a:r>
              <a:rPr lang="cs-CZ" dirty="0" smtClean="0"/>
              <a:t>] – hojit se</a:t>
            </a:r>
          </a:p>
          <a:p>
            <a:r>
              <a:rPr lang="cs-CZ" dirty="0" err="1" smtClean="0"/>
              <a:t>nurse</a:t>
            </a:r>
            <a:r>
              <a:rPr lang="cs-CZ" dirty="0" smtClean="0"/>
              <a:t> [</a:t>
            </a:r>
            <a:r>
              <a:rPr lang="cs-CZ" dirty="0" err="1" smtClean="0"/>
              <a:t>nƏ:s</a:t>
            </a:r>
            <a:r>
              <a:rPr lang="cs-CZ" dirty="0" smtClean="0"/>
              <a:t>] – zdravotní sestra</a:t>
            </a:r>
          </a:p>
          <a:p>
            <a:r>
              <a:rPr lang="cs-CZ" dirty="0" err="1" smtClean="0"/>
              <a:t>Fall</a:t>
            </a:r>
            <a:r>
              <a:rPr lang="cs-CZ" dirty="0" smtClean="0"/>
              <a:t>  </a:t>
            </a:r>
            <a:r>
              <a:rPr lang="cs-CZ" dirty="0" err="1" smtClean="0"/>
              <a:t>ill</a:t>
            </a:r>
            <a:r>
              <a:rPr lang="cs-CZ" dirty="0" smtClean="0"/>
              <a:t> [</a:t>
            </a:r>
            <a:r>
              <a:rPr lang="cs-CZ" dirty="0" err="1" smtClean="0"/>
              <a:t>fo:l</a:t>
            </a:r>
            <a:r>
              <a:rPr lang="cs-CZ" dirty="0" smtClean="0"/>
              <a:t> </a:t>
            </a:r>
            <a:r>
              <a:rPr lang="cs-CZ" dirty="0" err="1" smtClean="0"/>
              <a:t>il</a:t>
            </a:r>
            <a:r>
              <a:rPr lang="cs-CZ" dirty="0" smtClean="0"/>
              <a:t>]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01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Illness</a:t>
            </a:r>
            <a:r>
              <a:rPr lang="cs-CZ" dirty="0" smtClean="0"/>
              <a:t>  and  </a:t>
            </a:r>
            <a:r>
              <a:rPr lang="cs-CZ" dirty="0" err="1" smtClean="0"/>
              <a:t>health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877272"/>
            <a:ext cx="1818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AT A  DOCTOR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6061938"/>
            <a:ext cx="2097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HEALTHY  GIRLS</a:t>
            </a:r>
            <a:endParaRPr lang="cs-CZ" dirty="0"/>
          </a:p>
        </p:txBody>
      </p:sp>
      <p:pic>
        <p:nvPicPr>
          <p:cNvPr id="1027" name="Picture 3" descr="C:\Users\hkolackova\AppData\Local\Microsoft\Windows\Temporary Internet Files\Content.IE5\DH2GM8TD\MP9001827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403244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kolackova\AppData\Local\Microsoft\Windows\Temporary Internet Files\Content.IE5\42BKXGOP\MP9003168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365760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55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</p:spPr>
        <p:txBody>
          <a:bodyPr/>
          <a:lstStyle/>
          <a:p>
            <a:r>
              <a:rPr lang="cs-CZ" sz="4000" dirty="0" smtClean="0"/>
              <a:t>WRITE  NEW  VOCABULARY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Hospital</a:t>
            </a:r>
            <a:r>
              <a:rPr lang="cs-CZ" dirty="0" smtClean="0"/>
              <a:t> [</a:t>
            </a:r>
            <a:r>
              <a:rPr lang="cs-CZ" dirty="0" err="1" smtClean="0"/>
              <a:t>hospitl</a:t>
            </a:r>
            <a:r>
              <a:rPr lang="cs-CZ" dirty="0" smtClean="0"/>
              <a:t>] – nemocnice</a:t>
            </a:r>
          </a:p>
          <a:p>
            <a:r>
              <a:rPr lang="cs-CZ" dirty="0" err="1" smtClean="0"/>
              <a:t>Cold</a:t>
            </a:r>
            <a:r>
              <a:rPr lang="cs-CZ" dirty="0" smtClean="0"/>
              <a:t> [</a:t>
            </a:r>
            <a:r>
              <a:rPr lang="cs-CZ" dirty="0" err="1" smtClean="0"/>
              <a:t>kƏuld</a:t>
            </a:r>
            <a:r>
              <a:rPr lang="cs-CZ" dirty="0" smtClean="0"/>
              <a:t>] – rýma</a:t>
            </a:r>
          </a:p>
          <a:p>
            <a:r>
              <a:rPr lang="cs-CZ" dirty="0" err="1" smtClean="0"/>
              <a:t>Headache</a:t>
            </a:r>
            <a:r>
              <a:rPr lang="cs-CZ" dirty="0" smtClean="0"/>
              <a:t> [</a:t>
            </a:r>
            <a:r>
              <a:rPr lang="cs-CZ" dirty="0" err="1" smtClean="0"/>
              <a:t>hediek</a:t>
            </a:r>
            <a:r>
              <a:rPr lang="cs-CZ" dirty="0" smtClean="0"/>
              <a:t>] – bolest hlavy</a:t>
            </a:r>
          </a:p>
          <a:p>
            <a:r>
              <a:rPr lang="cs-CZ" dirty="0" err="1" smtClean="0"/>
              <a:t>Toothache</a:t>
            </a:r>
            <a:r>
              <a:rPr lang="cs-CZ" dirty="0" smtClean="0"/>
              <a:t> [</a:t>
            </a:r>
            <a:r>
              <a:rPr lang="cs-CZ" dirty="0" err="1" smtClean="0"/>
              <a:t>tu:Øeik</a:t>
            </a:r>
            <a:r>
              <a:rPr lang="cs-CZ" dirty="0" smtClean="0"/>
              <a:t>] – bolení zubů</a:t>
            </a:r>
          </a:p>
          <a:p>
            <a:r>
              <a:rPr lang="cs-CZ" dirty="0" err="1" smtClean="0"/>
              <a:t>Fever</a:t>
            </a:r>
            <a:r>
              <a:rPr lang="cs-CZ" dirty="0" smtClean="0"/>
              <a:t> [</a:t>
            </a:r>
            <a:r>
              <a:rPr lang="cs-CZ" dirty="0" err="1" smtClean="0"/>
              <a:t>fi</a:t>
            </a:r>
            <a:r>
              <a:rPr lang="cs-CZ" dirty="0" smtClean="0"/>
              <a:t>: </a:t>
            </a:r>
            <a:r>
              <a:rPr lang="cs-CZ" dirty="0" err="1" smtClean="0"/>
              <a:t>vƏ</a:t>
            </a:r>
            <a:r>
              <a:rPr lang="cs-CZ" dirty="0" smtClean="0"/>
              <a:t>] – horečka</a:t>
            </a:r>
          </a:p>
          <a:p>
            <a:r>
              <a:rPr lang="cs-CZ" dirty="0" err="1" smtClean="0"/>
              <a:t>Cough</a:t>
            </a:r>
            <a:r>
              <a:rPr lang="cs-CZ" dirty="0" smtClean="0"/>
              <a:t> [</a:t>
            </a:r>
            <a:r>
              <a:rPr lang="cs-CZ" dirty="0" err="1" smtClean="0"/>
              <a:t>kof</a:t>
            </a:r>
            <a:r>
              <a:rPr lang="cs-CZ" dirty="0" smtClean="0"/>
              <a:t>] – kašel</a:t>
            </a:r>
          </a:p>
          <a:p>
            <a:r>
              <a:rPr lang="cs-CZ" dirty="0" err="1" smtClean="0"/>
              <a:t>Flu</a:t>
            </a:r>
            <a:r>
              <a:rPr lang="cs-CZ" dirty="0" smtClean="0"/>
              <a:t> [</a:t>
            </a:r>
            <a:r>
              <a:rPr lang="cs-CZ" dirty="0" err="1" smtClean="0"/>
              <a:t>flu</a:t>
            </a:r>
            <a:r>
              <a:rPr lang="cs-CZ" dirty="0" smtClean="0"/>
              <a:t>:] - chřipka</a:t>
            </a:r>
          </a:p>
          <a:p>
            <a:r>
              <a:rPr lang="cs-CZ" dirty="0" smtClean="0"/>
              <a:t>Lie [</a:t>
            </a:r>
            <a:r>
              <a:rPr lang="cs-CZ" dirty="0" err="1" smtClean="0"/>
              <a:t>lai</a:t>
            </a:r>
            <a:r>
              <a:rPr lang="cs-CZ" dirty="0" smtClean="0"/>
              <a:t>] – ležet</a:t>
            </a:r>
          </a:p>
          <a:p>
            <a:r>
              <a:rPr lang="cs-CZ" dirty="0" smtClean="0"/>
              <a:t>Rest [rest] - odpočívat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62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Nurse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feeling?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nurse</a:t>
            </a:r>
            <a:r>
              <a:rPr lang="cs-CZ" dirty="0" smtClean="0"/>
              <a:t>. </a:t>
            </a:r>
            <a:r>
              <a:rPr lang="cs-CZ" dirty="0" err="1" smtClean="0"/>
              <a:t>What´s</a:t>
            </a:r>
            <a:r>
              <a:rPr lang="cs-CZ" dirty="0" smtClean="0"/>
              <a:t> up?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fever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Medcine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hkolackova\AppData\Local\Microsoft\Windows\Temporary Internet Files\Content.IE5\XUXJTYN8\MC900251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316" y="1556792"/>
            <a:ext cx="320006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58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Patient</a:t>
            </a:r>
            <a:r>
              <a:rPr lang="cs-CZ" dirty="0" smtClean="0"/>
              <a:t>: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hadache</a:t>
            </a:r>
            <a:r>
              <a:rPr lang="cs-CZ" dirty="0" smtClean="0"/>
              <a:t> and a </a:t>
            </a:r>
            <a:r>
              <a:rPr lang="cs-CZ" dirty="0" err="1" smtClean="0"/>
              <a:t>cold</a:t>
            </a:r>
            <a:r>
              <a:rPr lang="cs-CZ" dirty="0" smtClean="0"/>
              <a:t> and a </a:t>
            </a:r>
            <a:r>
              <a:rPr lang="cs-CZ" dirty="0" err="1" smtClean="0"/>
              <a:t>cough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cough</a:t>
            </a:r>
            <a:r>
              <a:rPr lang="cs-CZ" dirty="0" smtClean="0"/>
              <a:t> </a:t>
            </a:r>
            <a:r>
              <a:rPr lang="cs-CZ" dirty="0" err="1" smtClean="0"/>
              <a:t>syrup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horrible</a:t>
            </a:r>
            <a:r>
              <a:rPr lang="cs-CZ" dirty="0" smtClean="0"/>
              <a:t>!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kolackova\AppData\Local\Microsoft\Windows\Temporary Internet Files\Content.IE5\03ABCJ3J\MP9004265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4104456" cy="464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2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dirty="0" smtClean="0"/>
              <a:t>DISEASES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Broken</a:t>
            </a:r>
            <a:r>
              <a:rPr lang="cs-CZ" dirty="0" smtClean="0"/>
              <a:t> leg – zlomená noha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flu</a:t>
            </a:r>
            <a:r>
              <a:rPr lang="cs-CZ" dirty="0" smtClean="0"/>
              <a:t> – chřipka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toothache</a:t>
            </a:r>
            <a:r>
              <a:rPr lang="cs-CZ" dirty="0" smtClean="0"/>
              <a:t> - bolest zubů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jaundice</a:t>
            </a:r>
            <a:r>
              <a:rPr lang="cs-CZ" dirty="0" smtClean="0"/>
              <a:t> [</a:t>
            </a:r>
            <a:r>
              <a:rPr lang="cs-CZ" dirty="0" err="1" smtClean="0"/>
              <a:t>džo:ndis</a:t>
            </a:r>
            <a:r>
              <a:rPr lang="cs-CZ" dirty="0" smtClean="0"/>
              <a:t>] – žloutenka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runny</a:t>
            </a:r>
            <a:r>
              <a:rPr lang="cs-CZ" dirty="0" smtClean="0"/>
              <a:t> nose – rýma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headache</a:t>
            </a:r>
            <a:r>
              <a:rPr lang="cs-CZ" dirty="0" smtClean="0"/>
              <a:t> – bolest hlavy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cough</a:t>
            </a:r>
            <a:r>
              <a:rPr lang="cs-CZ" dirty="0" smtClean="0"/>
              <a:t> – kašel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cold</a:t>
            </a:r>
            <a:r>
              <a:rPr lang="cs-CZ" dirty="0" smtClean="0"/>
              <a:t> – nachlazení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sore</a:t>
            </a:r>
            <a:r>
              <a:rPr lang="cs-CZ" dirty="0" smtClean="0"/>
              <a:t> </a:t>
            </a:r>
            <a:r>
              <a:rPr lang="cs-CZ" dirty="0" err="1" smtClean="0"/>
              <a:t>throat</a:t>
            </a:r>
            <a:r>
              <a:rPr lang="cs-CZ" dirty="0" smtClean="0"/>
              <a:t> – bolení v krku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fever</a:t>
            </a:r>
            <a:r>
              <a:rPr lang="cs-CZ" dirty="0" smtClean="0"/>
              <a:t> - horečka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743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?- </a:t>
            </a:r>
            <a:r>
              <a:rPr lang="cs-CZ" dirty="0" err="1" smtClean="0"/>
              <a:t>Match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38559"/>
            <a:ext cx="2100064" cy="150504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56" y="3140968"/>
            <a:ext cx="1792584" cy="2196441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086" y="4509120"/>
            <a:ext cx="2310934" cy="17988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501008"/>
            <a:ext cx="1878470" cy="14401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rot="10800000" flipV="1">
            <a:off x="1881262" y="3120593"/>
            <a:ext cx="2690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Thermometer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2594521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Medicine</a:t>
            </a:r>
            <a:r>
              <a:rPr lang="cs-CZ" sz="2400" dirty="0" smtClean="0"/>
              <a:t> - </a:t>
            </a:r>
            <a:r>
              <a:rPr lang="cs-CZ" sz="2400" dirty="0" err="1" smtClean="0"/>
              <a:t>pills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5301208"/>
            <a:ext cx="2342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cup </a:t>
            </a:r>
            <a:r>
              <a:rPr lang="cs-CZ" sz="2400" dirty="0" err="1" smtClean="0"/>
              <a:t>fo</a:t>
            </a:r>
            <a:r>
              <a:rPr lang="cs-CZ" sz="2400" dirty="0" smtClean="0"/>
              <a:t> hot </a:t>
            </a:r>
            <a:r>
              <a:rPr lang="cs-CZ" sz="2400" dirty="0" err="1" smtClean="0"/>
              <a:t>tea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30586" y="2132856"/>
            <a:ext cx="136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Injection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767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/>
          <a:lstStyle/>
          <a:p>
            <a:r>
              <a:rPr lang="cs-CZ" dirty="0" smtClean="0"/>
              <a:t>COMPLETE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2" b="10547"/>
          <a:stretch/>
        </p:blipFill>
        <p:spPr>
          <a:xfrm>
            <a:off x="683568" y="1340768"/>
            <a:ext cx="7632849" cy="4992960"/>
          </a:xfrm>
        </p:spPr>
      </p:pic>
    </p:spTree>
    <p:extLst>
      <p:ext uri="{BB962C8B-B14F-4D97-AF65-F5344CB8AC3E}">
        <p14:creationId xmlns:p14="http://schemas.microsoft.com/office/powerpoint/2010/main" val="277024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WHAT´S WRONG?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cough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hadache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runny</a:t>
            </a:r>
            <a:r>
              <a:rPr lang="cs-CZ" dirty="0" smtClean="0"/>
              <a:t> nose.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fever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sore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smtClean="0"/>
              <a:t>infectious</a:t>
            </a:r>
            <a:r>
              <a:rPr lang="cs-CZ" dirty="0" smtClean="0"/>
              <a:t> </a:t>
            </a:r>
            <a:r>
              <a:rPr lang="cs-CZ" dirty="0" err="1" smtClean="0"/>
              <a:t>disease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91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MAKE THE DIALOGUE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869160"/>
            <a:ext cx="2632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 leg.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5053826"/>
            <a:ext cx="3672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hkolackova\AppData\Local\Microsoft\Windows\Temporary Internet Files\Content.IE5\42BKXGOP\MC900232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040" y="1734696"/>
            <a:ext cx="2622840" cy="299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kolackova\AppData\Local\Microsoft\Windows\Temporary Internet Files\Content.IE5\2ZC9WCRC\MP9002892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34696"/>
            <a:ext cx="3672408" cy="325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07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24136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Obrázky</a:t>
            </a:r>
            <a:r>
              <a:rPr lang="cs-CZ" dirty="0"/>
              <a:t>: www.office.microsoft.com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00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202</TotalTime>
  <Words>472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FALL  ILL</vt:lpstr>
      <vt:lpstr>Prezentace aplikace PowerPoint</vt:lpstr>
      <vt:lpstr>ANOTACE</vt:lpstr>
      <vt:lpstr>WRITE   NEW  VOCABULARY</vt:lpstr>
      <vt:lpstr>Illness  and  health</vt:lpstr>
      <vt:lpstr>WRITE  NEW  VOCABULARY</vt:lpstr>
      <vt:lpstr>Translate</vt:lpstr>
      <vt:lpstr>Translate</vt:lpstr>
      <vt:lpstr>DISEASES</vt:lpstr>
      <vt:lpstr>Do you know?- Match!</vt:lpstr>
      <vt:lpstr>COMPLETE</vt:lpstr>
      <vt:lpstr>ANSWERS</vt:lpstr>
      <vt:lpstr>MAKE THE DIALOGUE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FALL  ILL</dc:title>
  <dc:creator>H Koláčková</dc:creator>
  <cp:lastModifiedBy>H Koláčková</cp:lastModifiedBy>
  <cp:revision>22</cp:revision>
  <dcterms:created xsi:type="dcterms:W3CDTF">2012-01-20T10:27:52Z</dcterms:created>
  <dcterms:modified xsi:type="dcterms:W3CDTF">2012-04-24T11:17:42Z</dcterms:modified>
</cp:coreProperties>
</file>