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9" r:id="rId4"/>
    <p:sldId id="262" r:id="rId5"/>
    <p:sldId id="263" r:id="rId6"/>
    <p:sldId id="264" r:id="rId7"/>
    <p:sldId id="265" r:id="rId8"/>
    <p:sldId id="266" r:id="rId9"/>
    <p:sldId id="267" r:id="rId10"/>
    <p:sldId id="257" r:id="rId11"/>
    <p:sldId id="258" r:id="rId12"/>
    <p:sldId id="259" r:id="rId13"/>
    <p:sldId id="260" r:id="rId14"/>
    <p:sldId id="26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53B7-FC8E-4366-BADC-14E9D008B5DB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D8F3-06EE-4C53-8A0A-FA1C27B33E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53B7-FC8E-4366-BADC-14E9D008B5DB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D8F3-06EE-4C53-8A0A-FA1C27B33E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53B7-FC8E-4366-BADC-14E9D008B5DB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D8F3-06EE-4C53-8A0A-FA1C27B33E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53B7-FC8E-4366-BADC-14E9D008B5DB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D8F3-06EE-4C53-8A0A-FA1C27B33E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53B7-FC8E-4366-BADC-14E9D008B5DB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D8F3-06EE-4C53-8A0A-FA1C27B33E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53B7-FC8E-4366-BADC-14E9D008B5DB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D8F3-06EE-4C53-8A0A-FA1C27B33E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53B7-FC8E-4366-BADC-14E9D008B5DB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D8F3-06EE-4C53-8A0A-FA1C27B33E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53B7-FC8E-4366-BADC-14E9D008B5DB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D8F3-06EE-4C53-8A0A-FA1C27B33E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53B7-FC8E-4366-BADC-14E9D008B5DB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D8F3-06EE-4C53-8A0A-FA1C27B33ED0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53B7-FC8E-4366-BADC-14E9D008B5DB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D8F3-06EE-4C53-8A0A-FA1C27B33E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53B7-FC8E-4366-BADC-14E9D008B5DB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D8F3-06EE-4C53-8A0A-FA1C27B33E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E9353B7-FC8E-4366-BADC-14E9D008B5DB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76ED8F3-06EE-4C53-8A0A-FA1C27B33ED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lassroomclipart.com/cgi-bin/kids/imageFolio.cgi?action=view&amp;link=Clipart/People&amp;image=crca_chef.jpg&amp;img=&amp;tt=" TargetMode="External"/><Relationship Id="rId7" Type="http://schemas.openxmlformats.org/officeDocument/2006/relationships/image" Target="../media/image8.jpeg"/><Relationship Id="rId2" Type="http://schemas.openxmlformats.org/officeDocument/2006/relationships/hyperlink" Target="http://classroomclipart.com/cgi-bin/kids/imageFolio.cgi?action=view&amp;link=Clipart/People&amp;image=crca_professor.jpg&amp;img=&amp;tt=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hyperlink" Target="http://classroomclipart.com/cgi-bin/kids/imageFolio.cgi?action=view&amp;link=Clipart/People&amp;image=27-07-07_06-a.jpg&amp;img=&amp;tt=" TargetMode="Externa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1.jpeg"/><Relationship Id="rId2" Type="http://schemas.openxmlformats.org/officeDocument/2006/relationships/hyperlink" Target="http://classroomclipart.com/cgi-bin/kids/imageFolio.cgi?action=view&amp;link=Clipart/People&amp;image=SALESMAN_4_29.jpg&amp;img=18&amp;tt=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lassroomclipart.com/cgi-bin/kids/imageFolio.cgi?action=view&amp;link=Clipart/People&amp;image=crca_nerd.jpg&amp;img=186&amp;tt=" TargetMode="External"/><Relationship Id="rId5" Type="http://schemas.openxmlformats.org/officeDocument/2006/relationships/image" Target="../media/image10.jpeg"/><Relationship Id="rId4" Type="http://schemas.openxmlformats.org/officeDocument/2006/relationships/hyperlink" Target="http://classroomclipart.com/cgi-bin/kids/imageFolio.cgi?action=view&amp;link=Clipart/People&amp;image=PPU0101.jpg&amp;img=84&amp;tt=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hyperlink" Target="http://classroomclipart.com/cgi-bin/kids/imageFolio.cgi?action=view&amp;link=Clipart/People&amp;image=crca_magician.jpg&amp;img=192&amp;tt=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lassroomclipart.com/cgi-bin/kids/imageFolio.cgi?action=view&amp;link=Clipart/People&amp;image=23-08-07_15b.jpg&amp;img=360&amp;tt=" TargetMode="External"/><Relationship Id="rId5" Type="http://schemas.openxmlformats.org/officeDocument/2006/relationships/image" Target="../media/image13.jpeg"/><Relationship Id="rId4" Type="http://schemas.openxmlformats.org/officeDocument/2006/relationships/hyperlink" Target="http://classroomclipart.com/cgi-bin/kids/imageFolio.cgi?action=view&amp;link=Clipart/People&amp;image=crca_fiddler.jpg&amp;img=210&amp;tt=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classroomclipart.com/cgi-bin/kids/imageFolio.cgi?action=view&amp;link=Clipart/Sports&amp;image=07-30_S_03B.jpg&amp;img=&amp;tt=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jpeg"/><Relationship Id="rId4" Type="http://schemas.openxmlformats.org/officeDocument/2006/relationships/hyperlink" Target="http://classroomclipart.com/cgi-bin/kids/imageFolio.cgi?action=view&amp;link=Clipart/People&amp;image=13-12-07_10c.jpg&amp;img=378&amp;tt=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PEOPLE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What</a:t>
            </a:r>
            <a:r>
              <a:rPr lang="cs-CZ" sz="3200" dirty="0" smtClean="0"/>
              <a:t> </a:t>
            </a:r>
            <a:r>
              <a:rPr lang="cs-CZ" sz="3200" dirty="0" err="1" smtClean="0"/>
              <a:t>job</a:t>
            </a:r>
            <a:r>
              <a:rPr lang="cs-CZ" sz="3200" dirty="0" smtClean="0"/>
              <a:t> do </a:t>
            </a:r>
            <a:r>
              <a:rPr lang="cs-CZ" sz="3200" dirty="0" err="1" smtClean="0"/>
              <a:t>you</a:t>
            </a:r>
            <a:r>
              <a:rPr lang="cs-CZ" sz="3200" dirty="0" smtClean="0"/>
              <a:t> </a:t>
            </a:r>
            <a:r>
              <a:rPr lang="cs-CZ" sz="3200" dirty="0" err="1" smtClean="0"/>
              <a:t>want</a:t>
            </a:r>
            <a:r>
              <a:rPr lang="cs-CZ" sz="3200" dirty="0" smtClean="0"/>
              <a:t> to do?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701877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36470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  <a:solidFill>
            <a:srgbClr val="FFFF00"/>
          </a:solidFill>
        </p:spPr>
        <p:txBody>
          <a:bodyPr>
            <a:normAutofit fontScale="77500" lnSpcReduction="20000"/>
          </a:bodyPr>
          <a:lstStyle/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ZÁKLADNÍ ŠKOLA SLOVAN, KROMĚŘÍŽ, PŘÍSPĚVKOVÁ ORGANIZACE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ZEYEROVA 3354, 767 01 KROMĚŘÍŽ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projekt v rámci vzdělávacího programu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VZDĚLÁNÍ PRO KONKURENCESCHOPNOST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ŠABLONA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ČÍSLO: III/2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NÁZEV:  INOVACE A ZKVALITNĚNÍ VÝUKY PROSTŘEDNICTVÍM ICT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PŘEDMĚT: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ANGLIČTINA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ROČNÍK: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IV. 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TÉMA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: PEOPLE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AUTOR: MGR. HANA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KOLÁČKOVÁ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DATUM VYTVOŘENÍ: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11. 2. 2012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/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4800" b="1" dirty="0">
                <a:solidFill>
                  <a:srgbClr val="C00000"/>
                </a:solidFill>
              </a:rPr>
              <a:t> </a:t>
            </a:r>
            <a:r>
              <a:rPr lang="cs-CZ" sz="4800" b="1" dirty="0" smtClean="0">
                <a:solidFill>
                  <a:srgbClr val="C00000"/>
                </a:solidFill>
              </a:rPr>
              <a:t>VY_32_INOVACE_56_HK</a:t>
            </a:r>
            <a:endParaRPr lang="cs-CZ" sz="4800" b="1" dirty="0">
              <a:solidFill>
                <a:srgbClr val="C00000"/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/>
          <a:srcRect/>
          <a:stretch>
            <a:fillRect/>
          </a:stretch>
        </p:blipFill>
        <p:spPr bwMode="auto">
          <a:xfrm>
            <a:off x="468313" y="333375"/>
            <a:ext cx="8207375" cy="1079500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62" y="204411"/>
            <a:ext cx="8207375" cy="135238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22183291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844823"/>
            <a:ext cx="7056783" cy="4536505"/>
          </a:xfrm>
          <a:solidFill>
            <a:schemeClr val="bg2">
              <a:lumMod val="9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Prezentace je vytvořena jako doplněk  k učivu tematického celku lidé a jejich povolání a k procvičení gramatického jevu přítomného času a slovesa „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have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got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“, zařazeného do 4.ročníku angličtiny.</a:t>
            </a:r>
          </a:p>
          <a:p>
            <a:r>
              <a:rPr lang="cs-CZ" u="sng" dirty="0" smtClean="0"/>
              <a:t>V rámci prezentace se žáci seznámí:</a:t>
            </a:r>
            <a:endParaRPr lang="cs-CZ" u="sng" dirty="0"/>
          </a:p>
          <a:p>
            <a:pPr marL="97957" indent="0">
              <a:buNone/>
            </a:pPr>
            <a:r>
              <a:rPr lang="cs-CZ" sz="1400" dirty="0" smtClean="0"/>
              <a:t>- S jednotlivými profesemi.</a:t>
            </a:r>
            <a:endParaRPr lang="cs-CZ" sz="1400" dirty="0"/>
          </a:p>
          <a:p>
            <a:pPr marL="97957" indent="0">
              <a:buNone/>
            </a:pPr>
            <a:r>
              <a:rPr lang="cs-CZ" sz="1400" dirty="0" smtClean="0"/>
              <a:t>- S charakteristikami čtyř dětí školního věku a jejich volbou budoucího povolání.</a:t>
            </a:r>
          </a:p>
          <a:p>
            <a:pPr marL="383707" indent="-285750">
              <a:buFontTx/>
              <a:buChar char="-"/>
            </a:pPr>
            <a:r>
              <a:rPr lang="cs-CZ" sz="1400" dirty="0" smtClean="0"/>
              <a:t>S tvořením jednoduché odpovědi.</a:t>
            </a:r>
          </a:p>
          <a:p>
            <a:pPr marL="383707" indent="-285750">
              <a:buFontTx/>
              <a:buChar char="-"/>
            </a:pPr>
            <a:r>
              <a:rPr lang="cs-CZ" sz="1400" dirty="0" smtClean="0"/>
              <a:t>Přiřadí správné slovní významy ke kresleným obrázkům.</a:t>
            </a:r>
            <a:endParaRPr lang="cs-CZ" sz="1400" dirty="0"/>
          </a:p>
          <a:p>
            <a:pPr marL="0" indent="0">
              <a:buNone/>
            </a:pPr>
            <a:r>
              <a:rPr lang="cs-CZ" sz="1600" b="1" u="sng" dirty="0" smtClean="0">
                <a:solidFill>
                  <a:schemeClr val="accent1">
                    <a:lumMod val="50000"/>
                  </a:schemeClr>
                </a:solidFill>
              </a:rPr>
              <a:t>Zkušenosti z pilotování:</a:t>
            </a:r>
          </a:p>
          <a:p>
            <a:pPr marL="0" indent="0">
              <a:buNone/>
            </a:pPr>
            <a:r>
              <a:rPr lang="cs-CZ" sz="1600" dirty="0" smtClean="0">
                <a:solidFill>
                  <a:schemeClr val="accent1">
                    <a:lumMod val="50000"/>
                  </a:schemeClr>
                </a:solidFill>
              </a:rPr>
              <a:t>Žáci si procvičili na jednotlivých charakteristikách osob učivo celého prvního pololetí. Rozšířili si znalosti o gramatickou vazbu    “ I </a:t>
            </a:r>
            <a:r>
              <a:rPr lang="cs-CZ" sz="1600" dirty="0" err="1" smtClean="0">
                <a:solidFill>
                  <a:schemeClr val="accent1">
                    <a:lumMod val="50000"/>
                  </a:schemeClr>
                </a:solidFill>
              </a:rPr>
              <a:t>want</a:t>
            </a:r>
            <a:r>
              <a:rPr lang="cs-CZ" sz="1600" dirty="0" smtClean="0">
                <a:solidFill>
                  <a:schemeClr val="accent1">
                    <a:lumMod val="50000"/>
                  </a:schemeClr>
                </a:solidFill>
              </a:rPr>
              <a:t> to </a:t>
            </a:r>
            <a:r>
              <a:rPr lang="cs-CZ" sz="1600" dirty="0" err="1" smtClean="0">
                <a:solidFill>
                  <a:schemeClr val="accent1">
                    <a:lumMod val="50000"/>
                  </a:schemeClr>
                </a:solidFill>
              </a:rPr>
              <a:t>be</a:t>
            </a:r>
            <a:r>
              <a:rPr lang="cs-CZ" sz="1600" dirty="0" smtClean="0">
                <a:solidFill>
                  <a:schemeClr val="accent1">
                    <a:lumMod val="50000"/>
                  </a:schemeClr>
                </a:solidFill>
              </a:rPr>
              <a:t>…“. Na všechny úkoly doplňovacího cvičení odpověděli správně.</a:t>
            </a:r>
            <a:endParaRPr lang="cs-CZ" sz="16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523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 WANT TO BE…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cs typeface="Arial" pitchFamily="34" charset="0"/>
              </a:rPr>
              <a:t>TOM</a:t>
            </a:r>
          </a:p>
          <a:p>
            <a:pPr marL="0" indent="0">
              <a:buNone/>
            </a:pPr>
            <a:r>
              <a:rPr lang="cs-CZ" sz="2400" dirty="0" err="1" smtClean="0">
                <a:cs typeface="Arial" pitchFamily="34" charset="0"/>
              </a:rPr>
              <a:t>Hi</a:t>
            </a:r>
            <a:r>
              <a:rPr lang="cs-CZ" sz="2400" dirty="0" smtClean="0">
                <a:cs typeface="Arial" pitchFamily="34" charset="0"/>
              </a:rPr>
              <a:t>. </a:t>
            </a:r>
            <a:r>
              <a:rPr lang="cs-CZ" sz="2400" dirty="0" err="1" smtClean="0">
                <a:cs typeface="Arial" pitchFamily="34" charset="0"/>
              </a:rPr>
              <a:t>I´m</a:t>
            </a:r>
            <a:r>
              <a:rPr lang="cs-CZ" sz="2400" dirty="0" smtClean="0">
                <a:cs typeface="Arial" pitchFamily="34" charset="0"/>
              </a:rPr>
              <a:t> Tom. </a:t>
            </a:r>
            <a:r>
              <a:rPr lang="cs-CZ" sz="2400" dirty="0" err="1" smtClean="0">
                <a:cs typeface="Arial" pitchFamily="34" charset="0"/>
              </a:rPr>
              <a:t>I´m</a:t>
            </a:r>
            <a:r>
              <a:rPr lang="cs-CZ" sz="2400" dirty="0" smtClean="0">
                <a:cs typeface="Arial" pitchFamily="34" charset="0"/>
              </a:rPr>
              <a:t> </a:t>
            </a:r>
            <a:r>
              <a:rPr lang="cs-CZ" sz="2400" dirty="0" err="1" smtClean="0">
                <a:cs typeface="Arial" pitchFamily="34" charset="0"/>
              </a:rPr>
              <a:t>nine</a:t>
            </a:r>
            <a:r>
              <a:rPr lang="cs-CZ" sz="2400" dirty="0" smtClean="0">
                <a:cs typeface="Arial" pitchFamily="34" charset="0"/>
              </a:rPr>
              <a:t> </a:t>
            </a:r>
            <a:r>
              <a:rPr lang="cs-CZ" sz="2400" dirty="0" err="1" smtClean="0">
                <a:cs typeface="Arial" pitchFamily="34" charset="0"/>
              </a:rPr>
              <a:t>years</a:t>
            </a:r>
            <a:r>
              <a:rPr lang="cs-CZ" sz="2400" dirty="0" smtClean="0">
                <a:cs typeface="Arial" pitchFamily="34" charset="0"/>
              </a:rPr>
              <a:t> </a:t>
            </a:r>
            <a:r>
              <a:rPr lang="cs-CZ" sz="2400" dirty="0" err="1" smtClean="0">
                <a:cs typeface="Arial" pitchFamily="34" charset="0"/>
              </a:rPr>
              <a:t>old</a:t>
            </a:r>
            <a:r>
              <a:rPr lang="cs-CZ" sz="2400" dirty="0" smtClean="0">
                <a:cs typeface="Arial" pitchFamily="34" charset="0"/>
              </a:rPr>
              <a:t>. I love </a:t>
            </a:r>
            <a:r>
              <a:rPr lang="cs-CZ" sz="2400" dirty="0" err="1" smtClean="0">
                <a:cs typeface="Arial" pitchFamily="34" charset="0"/>
              </a:rPr>
              <a:t>football</a:t>
            </a:r>
            <a:r>
              <a:rPr lang="cs-CZ" sz="2400" dirty="0" smtClean="0">
                <a:cs typeface="Arial" pitchFamily="34" charset="0"/>
              </a:rPr>
              <a:t> and my </a:t>
            </a:r>
            <a:r>
              <a:rPr lang="cs-CZ" sz="2400" dirty="0" err="1" smtClean="0">
                <a:cs typeface="Arial" pitchFamily="34" charset="0"/>
              </a:rPr>
              <a:t>favourite</a:t>
            </a:r>
            <a:r>
              <a:rPr lang="cs-CZ" sz="2400" dirty="0" smtClean="0">
                <a:cs typeface="Arial" pitchFamily="34" charset="0"/>
              </a:rPr>
              <a:t> team </a:t>
            </a:r>
            <a:r>
              <a:rPr lang="cs-CZ" sz="2400" dirty="0" err="1" smtClean="0">
                <a:cs typeface="Arial" pitchFamily="34" charset="0"/>
              </a:rPr>
              <a:t>is</a:t>
            </a:r>
            <a:r>
              <a:rPr lang="cs-CZ" sz="2400" dirty="0" smtClean="0">
                <a:cs typeface="Arial" pitchFamily="34" charset="0"/>
              </a:rPr>
              <a:t> Sparta. So I </a:t>
            </a:r>
            <a:r>
              <a:rPr lang="cs-CZ" sz="2400" dirty="0" err="1" smtClean="0">
                <a:cs typeface="Arial" pitchFamily="34" charset="0"/>
              </a:rPr>
              <a:t>want</a:t>
            </a:r>
            <a:r>
              <a:rPr lang="cs-CZ" sz="2400" dirty="0" smtClean="0">
                <a:cs typeface="Arial" pitchFamily="34" charset="0"/>
              </a:rPr>
              <a:t> to </a:t>
            </a:r>
            <a:r>
              <a:rPr lang="cs-CZ" sz="2400" dirty="0" err="1" smtClean="0">
                <a:cs typeface="Arial" pitchFamily="34" charset="0"/>
              </a:rPr>
              <a:t>be</a:t>
            </a:r>
            <a:r>
              <a:rPr lang="cs-CZ" sz="2400" dirty="0" smtClean="0">
                <a:cs typeface="Arial" pitchFamily="34" charset="0"/>
              </a:rPr>
              <a:t> a </a:t>
            </a:r>
            <a:r>
              <a:rPr lang="cs-CZ" sz="2400" dirty="0" err="1" smtClean="0">
                <a:cs typeface="Arial" pitchFamily="34" charset="0"/>
              </a:rPr>
              <a:t>football</a:t>
            </a:r>
            <a:r>
              <a:rPr lang="cs-CZ" sz="2400" dirty="0" smtClean="0">
                <a:cs typeface="Arial" pitchFamily="34" charset="0"/>
              </a:rPr>
              <a:t> </a:t>
            </a:r>
            <a:r>
              <a:rPr lang="cs-CZ" sz="2400" dirty="0" err="1" smtClean="0">
                <a:cs typeface="Arial" pitchFamily="34" charset="0"/>
              </a:rPr>
              <a:t>player</a:t>
            </a:r>
            <a:r>
              <a:rPr lang="cs-CZ" sz="2400" dirty="0" smtClean="0">
                <a:cs typeface="Arial" pitchFamily="34" charset="0"/>
              </a:rPr>
              <a:t>.  I </a:t>
            </a:r>
            <a:r>
              <a:rPr lang="cs-CZ" sz="2400" dirty="0" err="1" smtClean="0">
                <a:cs typeface="Arial" pitchFamily="34" charset="0"/>
              </a:rPr>
              <a:t>don´t</a:t>
            </a:r>
            <a:r>
              <a:rPr lang="cs-CZ" sz="2400" dirty="0" smtClean="0">
                <a:cs typeface="Arial" pitchFamily="34" charset="0"/>
              </a:rPr>
              <a:t> </a:t>
            </a:r>
            <a:r>
              <a:rPr lang="cs-CZ" sz="2400" dirty="0" err="1" smtClean="0">
                <a:cs typeface="Arial" pitchFamily="34" charset="0"/>
              </a:rPr>
              <a:t>want</a:t>
            </a:r>
            <a:r>
              <a:rPr lang="cs-CZ" sz="2400" dirty="0" smtClean="0">
                <a:cs typeface="Arial" pitchFamily="34" charset="0"/>
              </a:rPr>
              <a:t> to </a:t>
            </a:r>
            <a:r>
              <a:rPr lang="cs-CZ" sz="2400" dirty="0" err="1" smtClean="0">
                <a:cs typeface="Arial" pitchFamily="34" charset="0"/>
              </a:rPr>
              <a:t>be</a:t>
            </a:r>
            <a:r>
              <a:rPr lang="cs-CZ" sz="2400" dirty="0" smtClean="0">
                <a:cs typeface="Arial" pitchFamily="34" charset="0"/>
              </a:rPr>
              <a:t> a </a:t>
            </a:r>
            <a:r>
              <a:rPr lang="cs-CZ" sz="2400" dirty="0" err="1" smtClean="0">
                <a:cs typeface="Arial" pitchFamily="34" charset="0"/>
              </a:rPr>
              <a:t>chef</a:t>
            </a:r>
            <a:r>
              <a:rPr lang="cs-CZ" sz="2400" dirty="0" smtClean="0">
                <a:cs typeface="Arial" pitchFamily="34" charset="0"/>
              </a:rPr>
              <a:t>.</a:t>
            </a:r>
            <a:endParaRPr lang="cs-CZ" sz="2400" dirty="0"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ZS SLOVAN\AppData\Local\Microsoft\Windows\Temporary Internet Files\Content.IE5\R2VSI2K3\MP90043080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44008" y="1484784"/>
            <a:ext cx="3600400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43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Hello. I </a:t>
            </a:r>
            <a:r>
              <a:rPr lang="cs-CZ" sz="2400" dirty="0" err="1" smtClean="0"/>
              <a:t>am</a:t>
            </a:r>
            <a:r>
              <a:rPr lang="cs-CZ" sz="2400" dirty="0" smtClean="0"/>
              <a:t> Jane. </a:t>
            </a:r>
            <a:r>
              <a:rPr lang="cs-CZ" sz="2400" dirty="0" err="1" smtClean="0"/>
              <a:t>I´m</a:t>
            </a:r>
            <a:r>
              <a:rPr lang="cs-CZ" sz="2400" dirty="0" smtClean="0"/>
              <a:t> </a:t>
            </a:r>
            <a:r>
              <a:rPr lang="cs-CZ" sz="2400" dirty="0" err="1" smtClean="0"/>
              <a:t>eight</a:t>
            </a:r>
            <a:r>
              <a:rPr lang="cs-CZ" sz="2400" dirty="0" smtClean="0"/>
              <a:t> </a:t>
            </a:r>
            <a:r>
              <a:rPr lang="cs-CZ" sz="2400" dirty="0" err="1" smtClean="0"/>
              <a:t>years</a:t>
            </a:r>
            <a:r>
              <a:rPr lang="cs-CZ" sz="2400" dirty="0" smtClean="0"/>
              <a:t> </a:t>
            </a:r>
            <a:r>
              <a:rPr lang="cs-CZ" sz="2400" dirty="0" err="1" smtClean="0"/>
              <a:t>old</a:t>
            </a:r>
            <a:r>
              <a:rPr lang="cs-CZ" sz="2400" dirty="0" smtClean="0"/>
              <a:t> and my </a:t>
            </a:r>
            <a:r>
              <a:rPr lang="cs-CZ" sz="2400" dirty="0" err="1" smtClean="0"/>
              <a:t>nickname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Jaja</a:t>
            </a:r>
            <a:r>
              <a:rPr lang="cs-CZ" sz="2400" dirty="0" smtClean="0"/>
              <a:t>. I love </a:t>
            </a:r>
            <a:r>
              <a:rPr lang="cs-CZ" sz="2400" dirty="0" err="1" smtClean="0"/>
              <a:t>animals</a:t>
            </a:r>
            <a:r>
              <a:rPr lang="cs-CZ" sz="2400" dirty="0" smtClean="0"/>
              <a:t> and I </a:t>
            </a:r>
            <a:r>
              <a:rPr lang="cs-CZ" sz="2400" dirty="0" err="1" smtClean="0"/>
              <a:t>want</a:t>
            </a:r>
            <a:r>
              <a:rPr lang="cs-CZ" sz="2400" dirty="0" smtClean="0"/>
              <a:t> to </a:t>
            </a:r>
            <a:r>
              <a:rPr lang="cs-CZ" sz="2400" dirty="0" err="1" smtClean="0"/>
              <a:t>be</a:t>
            </a:r>
            <a:r>
              <a:rPr lang="cs-CZ" sz="2400" dirty="0" smtClean="0"/>
              <a:t> a vet. I </a:t>
            </a:r>
            <a:r>
              <a:rPr lang="cs-CZ" sz="2400" dirty="0" err="1" smtClean="0"/>
              <a:t>don´t</a:t>
            </a:r>
            <a:r>
              <a:rPr lang="cs-CZ" sz="2400" dirty="0" smtClean="0"/>
              <a:t> </a:t>
            </a:r>
            <a:r>
              <a:rPr lang="cs-CZ" sz="2400" dirty="0" err="1" smtClean="0"/>
              <a:t>want</a:t>
            </a:r>
            <a:r>
              <a:rPr lang="cs-CZ" sz="2400" dirty="0" smtClean="0"/>
              <a:t> to </a:t>
            </a:r>
            <a:r>
              <a:rPr lang="cs-CZ" sz="2400" dirty="0" err="1" smtClean="0"/>
              <a:t>be</a:t>
            </a:r>
            <a:r>
              <a:rPr lang="cs-CZ" sz="2400" dirty="0" smtClean="0"/>
              <a:t> a </a:t>
            </a:r>
            <a:r>
              <a:rPr lang="cs-CZ" sz="2400" dirty="0" err="1" smtClean="0"/>
              <a:t>teacher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ZS SLOVAN\AppData\Local\Microsoft\Windows\Temporary Internet Files\Content.IE5\N2U569V4\MP90043080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72816"/>
            <a:ext cx="3303668" cy="436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432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GEORGE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Hello, </a:t>
            </a:r>
            <a:r>
              <a:rPr lang="cs-CZ" sz="2400" dirty="0" err="1" smtClean="0"/>
              <a:t>I´m</a:t>
            </a:r>
            <a:r>
              <a:rPr lang="cs-CZ" sz="2400" dirty="0" smtClean="0"/>
              <a:t> George. </a:t>
            </a:r>
            <a:r>
              <a:rPr lang="cs-CZ" sz="2400" dirty="0" err="1" smtClean="0"/>
              <a:t>I´m</a:t>
            </a:r>
            <a:r>
              <a:rPr lang="cs-CZ" sz="2400" dirty="0" smtClean="0"/>
              <a:t> </a:t>
            </a:r>
            <a:r>
              <a:rPr lang="cs-CZ" sz="2400" dirty="0" err="1" smtClean="0"/>
              <a:t>thirteen</a:t>
            </a:r>
            <a:r>
              <a:rPr lang="cs-CZ" sz="2400" dirty="0" smtClean="0"/>
              <a:t> </a:t>
            </a:r>
            <a:r>
              <a:rPr lang="cs-CZ" sz="2400" dirty="0" err="1" smtClean="0"/>
              <a:t>years</a:t>
            </a:r>
            <a:r>
              <a:rPr lang="cs-CZ" sz="2400" dirty="0" smtClean="0"/>
              <a:t> </a:t>
            </a:r>
            <a:r>
              <a:rPr lang="cs-CZ" sz="2400" dirty="0" err="1" smtClean="0"/>
              <a:t>old</a:t>
            </a:r>
            <a:r>
              <a:rPr lang="cs-CZ" sz="2400" dirty="0" smtClean="0"/>
              <a:t> and I </a:t>
            </a:r>
            <a:r>
              <a:rPr lang="cs-CZ" sz="2400" dirty="0" err="1" smtClean="0"/>
              <a:t>want</a:t>
            </a:r>
            <a:r>
              <a:rPr lang="cs-CZ" sz="2400" dirty="0" smtClean="0"/>
              <a:t> to </a:t>
            </a:r>
            <a:r>
              <a:rPr lang="cs-CZ" sz="2400" dirty="0" err="1" smtClean="0"/>
              <a:t>be</a:t>
            </a:r>
            <a:r>
              <a:rPr lang="cs-CZ" sz="2400" dirty="0" smtClean="0"/>
              <a:t> a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</a:t>
            </a:r>
            <a:r>
              <a:rPr lang="cs-CZ" sz="2400" dirty="0" err="1" smtClean="0"/>
              <a:t>programmer</a:t>
            </a:r>
            <a:r>
              <a:rPr lang="cs-CZ" sz="2400" dirty="0" smtClean="0"/>
              <a:t>. </a:t>
            </a:r>
            <a:r>
              <a:rPr lang="cs-CZ" sz="2400" dirty="0" err="1" smtClean="0"/>
              <a:t>I´ve</a:t>
            </a:r>
            <a:r>
              <a:rPr lang="cs-CZ" sz="2400" dirty="0" smtClean="0"/>
              <a:t> </a:t>
            </a:r>
            <a:r>
              <a:rPr lang="cs-CZ" sz="2400" dirty="0" err="1" smtClean="0"/>
              <a:t>got</a:t>
            </a:r>
            <a:r>
              <a:rPr lang="cs-CZ" sz="2400" dirty="0" smtClean="0"/>
              <a:t> a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 and a </a:t>
            </a:r>
            <a:r>
              <a:rPr lang="cs-CZ" sz="2400" dirty="0" err="1" smtClean="0"/>
              <a:t>lots</a:t>
            </a:r>
            <a:r>
              <a:rPr lang="cs-CZ" sz="2400" dirty="0" smtClean="0"/>
              <a:t> </a:t>
            </a:r>
            <a:r>
              <a:rPr lang="cs-CZ" sz="2400" dirty="0" err="1" smtClean="0"/>
              <a:t>of</a:t>
            </a:r>
            <a:r>
              <a:rPr lang="cs-CZ" sz="2400" dirty="0" smtClean="0"/>
              <a:t>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</a:t>
            </a:r>
            <a:r>
              <a:rPr lang="cs-CZ" sz="2400" dirty="0" err="1" smtClean="0"/>
              <a:t>games</a:t>
            </a:r>
            <a:r>
              <a:rPr lang="cs-CZ" sz="2400" dirty="0" smtClean="0"/>
              <a:t>. I </a:t>
            </a:r>
            <a:r>
              <a:rPr lang="cs-CZ" sz="2400" dirty="0" err="1" smtClean="0"/>
              <a:t>don´t</a:t>
            </a:r>
            <a:r>
              <a:rPr lang="cs-CZ" sz="2400" dirty="0" smtClean="0"/>
              <a:t> </a:t>
            </a:r>
            <a:r>
              <a:rPr lang="cs-CZ" sz="2400" dirty="0" err="1" smtClean="0"/>
              <a:t>want</a:t>
            </a:r>
            <a:r>
              <a:rPr lang="cs-CZ" sz="2400" dirty="0" smtClean="0"/>
              <a:t> to </a:t>
            </a:r>
            <a:r>
              <a:rPr lang="cs-CZ" sz="2400" dirty="0" err="1" smtClean="0"/>
              <a:t>be</a:t>
            </a:r>
            <a:r>
              <a:rPr lang="cs-CZ" sz="2400" dirty="0" smtClean="0"/>
              <a:t> a </a:t>
            </a:r>
            <a:r>
              <a:rPr lang="cs-CZ" sz="2400" dirty="0" err="1" smtClean="0"/>
              <a:t>farmer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ZS SLOVAN\AppData\Local\Microsoft\Windows\Temporary Internet Files\Content.IE5\GFNTWMPX\MP900422295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39" t="8159"/>
          <a:stretch/>
        </p:blipFill>
        <p:spPr bwMode="auto">
          <a:xfrm>
            <a:off x="5004048" y="1448623"/>
            <a:ext cx="3168352" cy="453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446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NELLA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 smtClean="0"/>
              <a:t>Hi</a:t>
            </a:r>
            <a:r>
              <a:rPr lang="cs-CZ" sz="2400" dirty="0" smtClean="0"/>
              <a:t>, </a:t>
            </a:r>
            <a:r>
              <a:rPr lang="cs-CZ" sz="2400" dirty="0" err="1" smtClean="0"/>
              <a:t>I´m</a:t>
            </a:r>
            <a:r>
              <a:rPr lang="cs-CZ" sz="2400" dirty="0" smtClean="0"/>
              <a:t> Nella. </a:t>
            </a:r>
            <a:r>
              <a:rPr lang="cs-CZ" sz="2400" dirty="0" err="1" smtClean="0"/>
              <a:t>I´m</a:t>
            </a:r>
            <a:r>
              <a:rPr lang="cs-CZ" sz="2400" dirty="0" smtClean="0"/>
              <a:t> </a:t>
            </a:r>
            <a:r>
              <a:rPr lang="cs-CZ" sz="2400" dirty="0" err="1" smtClean="0"/>
              <a:t>fifteen</a:t>
            </a:r>
            <a:r>
              <a:rPr lang="cs-CZ" sz="2400" dirty="0" smtClean="0"/>
              <a:t> </a:t>
            </a:r>
            <a:r>
              <a:rPr lang="cs-CZ" sz="2400" dirty="0" err="1" smtClean="0"/>
              <a:t>years</a:t>
            </a:r>
            <a:r>
              <a:rPr lang="cs-CZ" sz="2400" dirty="0" smtClean="0"/>
              <a:t> </a:t>
            </a:r>
            <a:r>
              <a:rPr lang="cs-CZ" sz="2400" dirty="0" err="1" smtClean="0"/>
              <a:t>old</a:t>
            </a:r>
            <a:r>
              <a:rPr lang="cs-CZ" sz="2400" dirty="0" smtClean="0"/>
              <a:t>. I love music and </a:t>
            </a:r>
            <a:r>
              <a:rPr lang="cs-CZ" sz="2400" dirty="0" err="1" smtClean="0"/>
              <a:t>dance</a:t>
            </a:r>
            <a:r>
              <a:rPr lang="cs-CZ" sz="2400" dirty="0" smtClean="0"/>
              <a:t> so I </a:t>
            </a:r>
            <a:r>
              <a:rPr lang="cs-CZ" sz="2400" dirty="0" err="1" smtClean="0"/>
              <a:t>want</a:t>
            </a:r>
            <a:r>
              <a:rPr lang="cs-CZ" sz="2400" dirty="0" smtClean="0"/>
              <a:t> to </a:t>
            </a:r>
            <a:r>
              <a:rPr lang="cs-CZ" sz="2400" dirty="0" err="1" smtClean="0"/>
              <a:t>be</a:t>
            </a:r>
            <a:r>
              <a:rPr lang="cs-CZ" sz="2400" dirty="0" smtClean="0"/>
              <a:t> a </a:t>
            </a:r>
            <a:r>
              <a:rPr lang="cs-CZ" sz="2400" dirty="0" err="1" smtClean="0"/>
              <a:t>dancer</a:t>
            </a:r>
            <a:r>
              <a:rPr lang="cs-CZ" sz="2400" dirty="0" smtClean="0"/>
              <a:t>. I </a:t>
            </a:r>
            <a:r>
              <a:rPr lang="cs-CZ" sz="2400" dirty="0" err="1" smtClean="0"/>
              <a:t>don´t</a:t>
            </a:r>
            <a:r>
              <a:rPr lang="cs-CZ" sz="2400" dirty="0" smtClean="0"/>
              <a:t> </a:t>
            </a:r>
            <a:r>
              <a:rPr lang="cs-CZ" sz="2400" dirty="0" err="1" smtClean="0"/>
              <a:t>want</a:t>
            </a:r>
            <a:r>
              <a:rPr lang="cs-CZ" sz="2400" dirty="0" smtClean="0"/>
              <a:t> to </a:t>
            </a:r>
            <a:r>
              <a:rPr lang="cs-CZ" sz="2400" dirty="0" err="1" smtClean="0"/>
              <a:t>be</a:t>
            </a:r>
            <a:r>
              <a:rPr lang="cs-CZ" sz="2400" dirty="0" smtClean="0"/>
              <a:t> a </a:t>
            </a:r>
            <a:r>
              <a:rPr lang="cs-CZ" sz="2400" dirty="0" err="1" smtClean="0"/>
              <a:t>nurse</a:t>
            </a:r>
            <a:r>
              <a:rPr lang="cs-CZ" sz="2400" dirty="0" smtClean="0"/>
              <a:t>. </a:t>
            </a:r>
            <a:r>
              <a:rPr lang="cs-CZ" sz="2400" dirty="0" err="1" smtClean="0"/>
              <a:t>Why</a:t>
            </a:r>
            <a:r>
              <a:rPr lang="cs-CZ" sz="2400" dirty="0" smtClean="0"/>
              <a:t>? </a:t>
            </a:r>
            <a:r>
              <a:rPr lang="cs-CZ" sz="2400" dirty="0" err="1" smtClean="0"/>
              <a:t>Because</a:t>
            </a:r>
            <a:r>
              <a:rPr lang="cs-CZ" sz="2400" smtClean="0"/>
              <a:t> I </a:t>
            </a:r>
            <a:r>
              <a:rPr lang="cs-CZ" sz="2400" dirty="0" err="1" smtClean="0"/>
              <a:t>don´t</a:t>
            </a:r>
            <a:r>
              <a:rPr lang="cs-CZ" sz="2400" dirty="0" smtClean="0"/>
              <a:t> </a:t>
            </a:r>
            <a:r>
              <a:rPr lang="cs-CZ" sz="2400" dirty="0" err="1" smtClean="0"/>
              <a:t>like</a:t>
            </a:r>
            <a:r>
              <a:rPr lang="cs-CZ" sz="2400" dirty="0" smtClean="0"/>
              <a:t> </a:t>
            </a:r>
            <a:r>
              <a:rPr lang="cs-CZ" sz="2400" dirty="0" err="1" smtClean="0"/>
              <a:t>blood</a:t>
            </a:r>
            <a:r>
              <a:rPr lang="cs-CZ" sz="2400" dirty="0" smtClean="0"/>
              <a:t>!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9" name="Picture 3" descr="C:\Users\ZS SLOVAN\AppData\Local\Microsoft\Windows\Temporary Internet Files\Content.IE5\N2U569V4\MP90038616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44824"/>
            <a:ext cx="365760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401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b="1" dirty="0" smtClean="0"/>
              <a:t>WHO WANTS TO BE</a:t>
            </a:r>
            <a:r>
              <a:rPr lang="cs-CZ" dirty="0" smtClean="0"/>
              <a:t>…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dirty="0"/>
              <a:t>A</a:t>
            </a:r>
            <a:r>
              <a:rPr lang="cs-CZ" sz="1600" dirty="0" smtClean="0"/>
              <a:t> VET:</a:t>
            </a:r>
          </a:p>
          <a:p>
            <a:r>
              <a:rPr lang="cs-CZ" sz="1600" dirty="0" smtClean="0"/>
              <a:t>A FOOTBALL  PLAYER:</a:t>
            </a:r>
          </a:p>
          <a:p>
            <a:r>
              <a:rPr lang="cs-CZ" sz="1600" dirty="0" smtClean="0"/>
              <a:t>A COMPUTER PROGRAMMER:</a:t>
            </a:r>
          </a:p>
          <a:p>
            <a:r>
              <a:rPr lang="cs-CZ" sz="1600" dirty="0" smtClean="0"/>
              <a:t>A DANCER: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sz="2000" b="1" dirty="0" smtClean="0"/>
              <a:t>WHO DOESN´T WANT TO BE…</a:t>
            </a:r>
          </a:p>
          <a:p>
            <a:r>
              <a:rPr lang="cs-CZ" sz="1600" dirty="0" smtClean="0"/>
              <a:t>A TEACHER:</a:t>
            </a:r>
          </a:p>
          <a:p>
            <a:r>
              <a:rPr lang="cs-CZ" sz="1600" dirty="0" smtClean="0"/>
              <a:t>A FARMER:</a:t>
            </a:r>
          </a:p>
          <a:p>
            <a:r>
              <a:rPr lang="cs-CZ" sz="1600" dirty="0" smtClean="0"/>
              <a:t>A CHEF:</a:t>
            </a:r>
          </a:p>
          <a:p>
            <a:r>
              <a:rPr lang="cs-CZ" sz="1600" dirty="0" smtClean="0"/>
              <a:t>A NURSE: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065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DRAW  A  PICTURE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want</a:t>
            </a:r>
            <a:r>
              <a:rPr lang="cs-CZ" dirty="0" smtClean="0"/>
              <a:t> to do? </a:t>
            </a:r>
            <a:r>
              <a:rPr lang="cs-CZ" dirty="0" err="1" smtClean="0"/>
              <a:t>Draw</a:t>
            </a:r>
            <a:r>
              <a:rPr lang="cs-CZ" dirty="0" smtClean="0"/>
              <a:t> a </a:t>
            </a:r>
            <a:r>
              <a:rPr lang="cs-CZ" dirty="0" err="1" smtClean="0"/>
              <a:t>picture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correct</a:t>
            </a:r>
            <a:r>
              <a:rPr lang="cs-CZ" dirty="0" smtClean="0"/>
              <a:t> </a:t>
            </a:r>
            <a:r>
              <a:rPr lang="cs-CZ" dirty="0" err="1" smtClean="0"/>
              <a:t>clothes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FINISH THE SENTENCE: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want</a:t>
            </a:r>
            <a:r>
              <a:rPr lang="cs-CZ" dirty="0" smtClean="0"/>
              <a:t> to </a:t>
            </a:r>
            <a:r>
              <a:rPr lang="cs-CZ" dirty="0" err="1" smtClean="0"/>
              <a:t>be</a:t>
            </a:r>
            <a:r>
              <a:rPr lang="cs-CZ" dirty="0" smtClean="0"/>
              <a:t> a …………..but I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want</a:t>
            </a:r>
            <a:r>
              <a:rPr lang="cs-CZ" dirty="0" smtClean="0"/>
              <a:t> to </a:t>
            </a:r>
            <a:r>
              <a:rPr lang="cs-CZ" dirty="0" err="1" smtClean="0"/>
              <a:t>be</a:t>
            </a:r>
            <a:r>
              <a:rPr lang="cs-CZ" dirty="0" smtClean="0"/>
              <a:t> a…………..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65710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Match</a:t>
            </a:r>
            <a:r>
              <a:rPr lang="cs-CZ" dirty="0" smtClean="0"/>
              <a:t> </a:t>
            </a:r>
            <a:r>
              <a:rPr lang="cs-CZ" dirty="0" err="1" smtClean="0"/>
              <a:t>words</a:t>
            </a:r>
            <a:r>
              <a:rPr lang="cs-CZ" dirty="0" smtClean="0"/>
              <a:t> and </a:t>
            </a:r>
            <a:r>
              <a:rPr lang="cs-CZ" dirty="0" err="1" smtClean="0"/>
              <a:t>pictures</a:t>
            </a:r>
            <a:endParaRPr lang="cs-CZ" dirty="0"/>
          </a:p>
        </p:txBody>
      </p:sp>
      <p:pic>
        <p:nvPicPr>
          <p:cNvPr id="4" name="Zástupný symbol pro obsah 3" descr="Click to view">
            <a:hlinkClick r:id="rId2" tgtFrame="_self"/>
          </p:cNvPr>
          <p:cNvPicPr>
            <a:picLocks noGrp="1"/>
          </p:cNvPicPr>
          <p:nvPr>
            <p:ph idx="1"/>
          </p:nvPr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40"/>
            <a:ext cx="2232248" cy="3312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 descr="Click to view">
            <a:hlinkClick r:id="rId3" tgtFrame="_self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095500"/>
            <a:ext cx="2088232" cy="3205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 descr="Click to view">
            <a:hlinkClick r:id="rId5" tgtFrame="_self"/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189387"/>
            <a:ext cx="2232248" cy="311182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4139952" y="55892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Professor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19672" y="5773906"/>
            <a:ext cx="1156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Policeman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16216" y="5773906"/>
            <a:ext cx="6138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Chef</a:t>
            </a:r>
            <a:endParaRPr lang="cs-CZ" dirty="0"/>
          </a:p>
        </p:txBody>
      </p:sp>
      <p:pic>
        <p:nvPicPr>
          <p:cNvPr id="10" name="Obrázek 9" descr="Click to view">
            <a:hlinkClick r:id="rId2" tgtFrame="_self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40"/>
            <a:ext cx="2232248" cy="3312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29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Match</a:t>
            </a:r>
            <a:r>
              <a:rPr lang="cs-CZ" dirty="0" smtClean="0"/>
              <a:t> </a:t>
            </a:r>
            <a:r>
              <a:rPr lang="cs-CZ" dirty="0" err="1" smtClean="0"/>
              <a:t>pictures</a:t>
            </a:r>
            <a:r>
              <a:rPr lang="cs-CZ" dirty="0" smtClean="0"/>
              <a:t> and </a:t>
            </a:r>
            <a:r>
              <a:rPr lang="cs-CZ" dirty="0" err="1" smtClean="0"/>
              <a:t>words</a:t>
            </a:r>
            <a:endParaRPr lang="cs-CZ" dirty="0"/>
          </a:p>
        </p:txBody>
      </p:sp>
      <p:pic>
        <p:nvPicPr>
          <p:cNvPr id="4" name="Zástupný symbol pro obsah 3" descr="Click to view">
            <a:hlinkClick r:id="rId2" tgtFrame="_self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564904"/>
            <a:ext cx="1656184" cy="2160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 descr="Click to view">
            <a:hlinkClick r:id="rId4" tgtFrame="_self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564904"/>
            <a:ext cx="1728192" cy="2160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 descr="Click to view">
            <a:hlinkClick r:id="rId6" tgtFrame="_self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564904"/>
            <a:ext cx="2088232" cy="216024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1259632" y="4725144"/>
            <a:ext cx="8564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Dentist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588224" y="4909810"/>
            <a:ext cx="10275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Manager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67944" y="4909810"/>
            <a:ext cx="917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Teacher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691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Match</a:t>
            </a:r>
            <a:r>
              <a:rPr lang="cs-CZ" dirty="0" smtClean="0"/>
              <a:t> </a:t>
            </a:r>
            <a:r>
              <a:rPr lang="cs-CZ" dirty="0" err="1" smtClean="0"/>
              <a:t>pictures</a:t>
            </a:r>
            <a:r>
              <a:rPr lang="cs-CZ" dirty="0" smtClean="0"/>
              <a:t> and </a:t>
            </a:r>
            <a:r>
              <a:rPr lang="cs-CZ" dirty="0" err="1" smtClean="0"/>
              <a:t>words</a:t>
            </a:r>
            <a:endParaRPr lang="cs-CZ" dirty="0"/>
          </a:p>
        </p:txBody>
      </p:sp>
      <p:pic>
        <p:nvPicPr>
          <p:cNvPr id="4" name="Zástupný symbol pro obsah 3" descr="Click to view">
            <a:hlinkClick r:id="rId2" tgtFrame="_self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2160240" cy="3096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 descr="Click to view">
            <a:hlinkClick r:id="rId4" tgtFrame="_self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844824"/>
            <a:ext cx="2232248" cy="3096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 descr="Click to view">
            <a:hlinkClick r:id="rId6" tgtFrame="_self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414" y="1794654"/>
            <a:ext cx="2265986" cy="314651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6300192" y="5157192"/>
            <a:ext cx="1037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Magician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5157192"/>
            <a:ext cx="9355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V</a:t>
            </a:r>
            <a:r>
              <a:rPr lang="cs-CZ" dirty="0" err="1" smtClean="0"/>
              <a:t>iolinist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35896" y="5341858"/>
            <a:ext cx="1065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S</a:t>
            </a:r>
            <a:r>
              <a:rPr lang="cs-CZ" dirty="0" err="1" smtClean="0"/>
              <a:t>ecretary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0875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Match</a:t>
            </a:r>
            <a:r>
              <a:rPr lang="cs-CZ" dirty="0" smtClean="0"/>
              <a:t> </a:t>
            </a:r>
            <a:r>
              <a:rPr lang="cs-CZ" dirty="0" err="1" smtClean="0"/>
              <a:t>pictures</a:t>
            </a:r>
            <a:r>
              <a:rPr lang="cs-CZ" dirty="0" smtClean="0"/>
              <a:t> and </a:t>
            </a:r>
            <a:r>
              <a:rPr lang="cs-CZ" dirty="0" err="1" smtClean="0"/>
              <a:t>words</a:t>
            </a:r>
            <a:endParaRPr lang="cs-CZ" dirty="0"/>
          </a:p>
        </p:txBody>
      </p:sp>
      <p:pic>
        <p:nvPicPr>
          <p:cNvPr id="4" name="Zástupný symbol pro obsah 3" descr="Click to view">
            <a:hlinkClick r:id="rId2" tgtFrame="_self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88840"/>
            <a:ext cx="1922140" cy="280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 descr="Click to view">
            <a:hlinkClick r:id="rId4" tgtFrame="_self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988840"/>
            <a:ext cx="1872208" cy="288032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6444208" y="5229200"/>
            <a:ext cx="1141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Footballer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486916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Skier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51920" y="5053826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Baseballer</a:t>
            </a:r>
            <a:endParaRPr lang="cs-CZ" dirty="0"/>
          </a:p>
        </p:txBody>
      </p:sp>
      <p:pic>
        <p:nvPicPr>
          <p:cNvPr id="5122" name="Picture 2" descr="C:\Users\ZS SLOVAN\AppData\Local\Microsoft\Windows\Temporary Internet Files\Content.IE5\WAG31SC4\MC90009046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530" y="2060848"/>
            <a:ext cx="222286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734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C00000"/>
                </a:solidFill>
              </a:rPr>
              <a:t>ZDROJE </a:t>
            </a:r>
            <a:r>
              <a:rPr lang="pl-PL" b="1" dirty="0">
                <a:solidFill>
                  <a:srgbClr val="C00000"/>
                </a:solidFill>
              </a:rPr>
              <a:t>[on line]</a:t>
            </a:r>
            <a:br>
              <a:rPr lang="pl-PL" b="1" dirty="0">
                <a:solidFill>
                  <a:srgbClr val="C00000"/>
                </a:solidFill>
              </a:rPr>
            </a:br>
            <a:r>
              <a:rPr lang="pl-PL" b="1" dirty="0">
                <a:solidFill>
                  <a:srgbClr val="C00000"/>
                </a:solidFill>
              </a:rPr>
              <a:t>dostupné z </a:t>
            </a:r>
            <a:r>
              <a:rPr lang="pl-PL" b="1" dirty="0" smtClean="0">
                <a:solidFill>
                  <a:srgbClr val="C00000"/>
                </a:solidFill>
              </a:rPr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</a:t>
            </a:r>
            <a:r>
              <a:rPr lang="cs-CZ" sz="3600" dirty="0"/>
              <a:t>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2089770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154</TotalTime>
  <Words>448</Words>
  <Application>Microsoft Office PowerPoint</Application>
  <PresentationFormat>Předvádění na obrazovce (4:3)</PresentationFormat>
  <Paragraphs>77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Spring</vt:lpstr>
      <vt:lpstr>PEOPLE</vt:lpstr>
      <vt:lpstr>Prezentace aplikace PowerPoint</vt:lpstr>
      <vt:lpstr>ANOTACE</vt:lpstr>
      <vt:lpstr>I WANT TO BE…</vt:lpstr>
      <vt:lpstr>JANE</vt:lpstr>
      <vt:lpstr>GEORGE</vt:lpstr>
      <vt:lpstr>NELLA</vt:lpstr>
      <vt:lpstr>WHO WANTS TO BE…</vt:lpstr>
      <vt:lpstr>DRAW  A  PICTURE</vt:lpstr>
      <vt:lpstr>Match words and pictures</vt:lpstr>
      <vt:lpstr>Match pictures and words</vt:lpstr>
      <vt:lpstr>Match pictures and words</vt:lpstr>
      <vt:lpstr>Match pictures and words</vt:lpstr>
      <vt:lpstr>ZDROJE [on line] dostupné z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PEOPLE</dc:title>
  <dc:creator>H Koláčková</dc:creator>
  <cp:lastModifiedBy>H Koláčková</cp:lastModifiedBy>
  <cp:revision>23</cp:revision>
  <dcterms:created xsi:type="dcterms:W3CDTF">2012-01-25T10:50:42Z</dcterms:created>
  <dcterms:modified xsi:type="dcterms:W3CDTF">2012-03-26T06:09:37Z</dcterms:modified>
</cp:coreProperties>
</file>