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sldIdLst>
    <p:sldId id="256" r:id="rId2"/>
    <p:sldId id="269" r:id="rId3"/>
    <p:sldId id="271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  <p:sldId id="268" r:id="rId14"/>
    <p:sldId id="266" r:id="rId15"/>
    <p:sldId id="258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nice 4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24D799D2-F2ED-40E9-BEEC-06AA21507535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551724CA-971A-45C8-B1A1-D91C2B902F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54913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C022D7-B22B-417C-B230-BE68C84DD0F9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5653F-32A7-495A-8BEC-58D6909AC7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0151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6AF13966-582B-4F9D-9880-E3DC0B7BB5AB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03EAFA9-74EE-4F0C-A83D-30882B7603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57197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F855D1-CEAF-4635-9B96-7FC8D2E199C4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991A74-9130-41BD-8B11-88DD489ED9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54436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1AC994-6AD3-4ABC-B465-7B91DB40E2BD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F57261-BDB7-4A1E-908D-3007003F93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78286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C5E85B-1248-422D-9CCD-FD56088E3B7C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4E18D5-32A3-4466-9D1D-F8481574C0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1223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0AE2DC-A97D-49AA-A20F-3042BAD7CF55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F3A5B7-F862-4DD9-8679-5657DE653A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2071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34EF53-C827-47C8-B4C1-D57624D2FF6F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5D109E-6C43-4260-A5BA-627F4A9243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33193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F330767-70A6-4BF0-A053-F6A0DEC9B88C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7B1E33C-AF64-4B7F-8CBD-CC57CA4C12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23566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A189C5-D0DE-428B-9C8A-481B06D4ABDD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AED716-217B-42CE-B3D4-0179BA2D6B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40531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69F02CE-3629-4128-9763-0E08B08A18E0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181A1B9A-C5E5-4A5B-AE7B-9D4B2A0EF0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6323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D7F960DF-C455-4D19-AF0E-ADCEC46E5920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5D362FD8-54A6-47F6-B27B-6CFA688BA2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25" r:id="rId2"/>
    <p:sldLayoutId id="2147483733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4" r:id="rId9"/>
    <p:sldLayoutId id="2147483731" r:id="rId10"/>
    <p:sldLayoutId id="214748373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fontAlgn="base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fontAlgn="base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wmf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meal  </a:t>
            </a:r>
            <a:r>
              <a:rPr lang="cs-CZ" dirty="0" smtClean="0"/>
              <a:t>AND DRINKS</a:t>
            </a:r>
            <a:endParaRPr lang="cs-CZ" dirty="0"/>
          </a:p>
        </p:txBody>
      </p:sp>
      <p:sp>
        <p:nvSpPr>
          <p:cNvPr id="6147" name="Podnadpis 2"/>
          <p:cNvSpPr>
            <a:spLocks noGrp="1"/>
          </p:cNvSpPr>
          <p:nvPr>
            <p:ph type="subTitle" idx="1"/>
          </p:nvPr>
        </p:nvSpPr>
        <p:spPr>
          <a:xfrm>
            <a:off x="3354388" y="3540125"/>
            <a:ext cx="5114925" cy="1101725"/>
          </a:xfrm>
        </p:spPr>
        <p:txBody>
          <a:bodyPr/>
          <a:lstStyle/>
          <a:p>
            <a:r>
              <a:rPr lang="cs-CZ" sz="4000" smtClean="0"/>
              <a:t>Stay  healthy!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150"/>
            <a:ext cx="8229600" cy="13652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7338"/>
            <a:ext cx="8218488" cy="4568825"/>
          </a:xfrm>
          <a:solidFill>
            <a:schemeClr val="bg2"/>
          </a:solidFill>
        </p:spPr>
        <p:txBody>
          <a:bodyPr>
            <a:normAutofit fontScale="55000" lnSpcReduction="20000"/>
          </a:bodyPr>
          <a:lstStyle/>
          <a:p>
            <a:pPr marL="548640" indent="-411480" algn="ctr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ZÁKLADNÍ ŠKOLA SLOVAN, KROMĚŘÍŽ, PŘÍSPĚVKOVÁ ORGANIZACE</a:t>
            </a:r>
          </a:p>
          <a:p>
            <a:pPr marL="548640" indent="-411480" algn="ctr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ZEYEROVA 3354, 767 01 KROMĚŘÍŽ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548640" indent="-411480" algn="ctr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projekt v rámci vzdělávacího programu</a:t>
            </a:r>
          </a:p>
          <a:p>
            <a:pPr marL="548640" indent="-411480" algn="ctr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VZDĚLÁNÍ PRO KONKURENCESCHOPNOST</a:t>
            </a:r>
          </a:p>
          <a:p>
            <a:pPr marL="548640" indent="-411480" algn="ctr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algn="ctr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ŠABLONA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ČÍSLO: III/2</a:t>
            </a:r>
          </a:p>
          <a:p>
            <a:pPr marL="548640" indent="-411480" algn="ctr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NÁZEV:  INOVACE A ZKVALITNĚNÍ VÝUKY PROSTŘEDNICTVÍM ICT</a:t>
            </a:r>
          </a:p>
          <a:p>
            <a:pPr marL="548640" indent="-411480" algn="ctr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PŘEDMĚT: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ANGLIČTINA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ROČNÍK: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IV. 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TÉMA: MEAL AND DRINKS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AUTOR: MGR. HANA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KOLÁČKOVÁ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DATUM VYTVOŘENÍ: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16. 2. 2012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/>
          </a:p>
          <a:p>
            <a:pPr marL="548640" indent="-411480" algn="ctr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4800" b="1" dirty="0">
                <a:solidFill>
                  <a:srgbClr val="C00000"/>
                </a:solidFill>
              </a:rPr>
              <a:t> </a:t>
            </a:r>
            <a:r>
              <a:rPr lang="cs-CZ" sz="4800" b="1" dirty="0" smtClean="0">
                <a:solidFill>
                  <a:srgbClr val="C00000"/>
                </a:solidFill>
              </a:rPr>
              <a:t>VY_32_INOVACE_58_HK</a:t>
            </a:r>
            <a:endParaRPr lang="cs-CZ" sz="4800" b="1" dirty="0">
              <a:solidFill>
                <a:srgbClr val="C00000"/>
              </a:solidFill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/>
          <a:srcRect/>
          <a:stretch>
            <a:fillRect/>
          </a:stretch>
        </p:blipFill>
        <p:spPr bwMode="auto">
          <a:xfrm>
            <a:off x="468313" y="333375"/>
            <a:ext cx="8207375" cy="1079500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62" y="204411"/>
            <a:ext cx="8218525" cy="1352381"/>
          </a:xfrm>
          <a:prstGeom prst="rect">
            <a:avLst/>
          </a:prstGeom>
          <a:solidFill>
            <a:srgbClr val="FFC000"/>
          </a:solidFill>
          <a:ln>
            <a:noFill/>
          </a:ln>
          <a:effectLst/>
          <a:extLst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solidFill>
            <a:schemeClr val="bg2"/>
          </a:solidFill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700213"/>
            <a:ext cx="7777162" cy="4681537"/>
          </a:xfrm>
          <a:solidFill>
            <a:schemeClr val="bg2"/>
          </a:solidFill>
        </p:spPr>
        <p:txBody>
          <a:bodyPr>
            <a:normAutofit fontScale="92500" lnSpcReduction="2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Prezentace je vytvořena jako doplněk k učivu slovní zásoby tematického okruhu jídlo, podtéma potraviny a nápoje, zařazeného do 4. ročníku angličtiny.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000" u="sng" dirty="0" smtClean="0"/>
              <a:t>V rámci prezentace se žáci seznámí:</a:t>
            </a:r>
            <a:endParaRPr lang="cs-CZ" sz="2000" u="sng" dirty="0"/>
          </a:p>
          <a:p>
            <a:pPr marL="440857" indent="-34290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Tx/>
              <a:buChar char="-"/>
              <a:defRPr/>
            </a:pPr>
            <a:r>
              <a:rPr lang="cs-CZ" sz="2000" dirty="0" smtClean="0"/>
              <a:t>S jednotlivými druhy nejběžnějších nápojů.</a:t>
            </a:r>
          </a:p>
          <a:p>
            <a:pPr marL="440857" indent="-34290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Tx/>
              <a:buChar char="-"/>
              <a:defRPr/>
            </a:pPr>
            <a:r>
              <a:rPr lang="cs-CZ" sz="2000" dirty="0" smtClean="0"/>
              <a:t>S jedním méně známým výrazem pro jídlo –“ </a:t>
            </a:r>
            <a:r>
              <a:rPr lang="cs-CZ" sz="2000" dirty="0" err="1" smtClean="0"/>
              <a:t>barbie</a:t>
            </a:r>
            <a:r>
              <a:rPr lang="cs-CZ" sz="2000" dirty="0" smtClean="0"/>
              <a:t>“.</a:t>
            </a:r>
          </a:p>
          <a:p>
            <a:pPr marL="440857" indent="-34290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Tx/>
              <a:buChar char="-"/>
              <a:defRPr/>
            </a:pPr>
            <a:r>
              <a:rPr lang="cs-CZ" sz="2000" dirty="0" smtClean="0"/>
              <a:t>Dozvědí se zajímavosti o anglické snídani.</a:t>
            </a:r>
          </a:p>
          <a:p>
            <a:pPr marL="440857" indent="-34290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Tx/>
              <a:buChar char="-"/>
              <a:defRPr/>
            </a:pPr>
            <a:r>
              <a:rPr lang="cs-CZ" sz="2000" dirty="0" smtClean="0"/>
              <a:t>Odpoví na otázky v jednoduchém dotazníku.</a:t>
            </a:r>
          </a:p>
          <a:p>
            <a:pPr marL="440857" indent="-34290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Tx/>
              <a:buChar char="-"/>
              <a:defRPr/>
            </a:pPr>
            <a:r>
              <a:rPr lang="cs-CZ" sz="2000" dirty="0" smtClean="0"/>
              <a:t>Doplní cvičení s vynechanými slovíčky.</a:t>
            </a:r>
          </a:p>
          <a:p>
            <a:pPr marL="440857" indent="-34290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Tx/>
              <a:buChar char="-"/>
              <a:defRPr/>
            </a:pPr>
            <a:endParaRPr lang="cs-CZ" sz="2000" dirty="0" smtClean="0"/>
          </a:p>
          <a:p>
            <a:pPr marL="440857" indent="-34290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" pitchFamily="2" charset="2"/>
              <a:buChar char="q"/>
              <a:defRPr/>
            </a:pPr>
            <a:r>
              <a:rPr lang="cs-CZ" sz="2000" u="sng" dirty="0" smtClean="0"/>
              <a:t>Zkušenosti z pilotování:</a:t>
            </a:r>
          </a:p>
          <a:p>
            <a:pPr marL="97957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2000" dirty="0" smtClean="0"/>
              <a:t> Pomocí obrázků si žáci velmi rychle osvojili novou slovní zásobu. Bez problémů zodpověděli otázky z dotazníku týkajícího se zdravého životního stylu. Všech osm výrazů do doplňovacího cvičení vybrali správně.</a:t>
            </a:r>
            <a:endParaRPr lang="cs-CZ" sz="2000" dirty="0"/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PICTURE  DICTIONARY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3789363"/>
            <a:ext cx="2227262" cy="164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0" name="TextovéPole 8"/>
          <p:cNvSpPr txBox="1">
            <a:spLocks noChangeArrowheads="1"/>
          </p:cNvSpPr>
          <p:nvPr/>
        </p:nvSpPr>
        <p:spPr bwMode="auto">
          <a:xfrm>
            <a:off x="611188" y="3068638"/>
            <a:ext cx="25209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r>
              <a:rPr lang="cs-CZ"/>
              <a:t>Lemon juice</a:t>
            </a:r>
          </a:p>
        </p:txBody>
      </p:sp>
      <p:sp>
        <p:nvSpPr>
          <p:cNvPr id="9221" name="TextovéPole 9"/>
          <p:cNvSpPr txBox="1">
            <a:spLocks noChangeArrowheads="1"/>
          </p:cNvSpPr>
          <p:nvPr/>
        </p:nvSpPr>
        <p:spPr bwMode="auto">
          <a:xfrm>
            <a:off x="1116013" y="5434013"/>
            <a:ext cx="13620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r>
              <a:rPr lang="cs-CZ"/>
              <a:t>Orange juice</a:t>
            </a:r>
          </a:p>
        </p:txBody>
      </p:sp>
      <p:sp>
        <p:nvSpPr>
          <p:cNvPr id="9222" name="TextovéPole 10"/>
          <p:cNvSpPr txBox="1">
            <a:spLocks noChangeArrowheads="1"/>
          </p:cNvSpPr>
          <p:nvPr/>
        </p:nvSpPr>
        <p:spPr bwMode="auto">
          <a:xfrm>
            <a:off x="3995738" y="4292600"/>
            <a:ext cx="12969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r>
              <a:rPr lang="cs-CZ"/>
              <a:t>coffee</a:t>
            </a:r>
          </a:p>
        </p:txBody>
      </p:sp>
      <p:sp>
        <p:nvSpPr>
          <p:cNvPr id="9223" name="TextovéPole 11"/>
          <p:cNvSpPr txBox="1">
            <a:spLocks noChangeArrowheads="1"/>
          </p:cNvSpPr>
          <p:nvPr/>
        </p:nvSpPr>
        <p:spPr bwMode="auto">
          <a:xfrm>
            <a:off x="6156325" y="1700213"/>
            <a:ext cx="19446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r>
              <a:rPr lang="cs-CZ"/>
              <a:t>Cocoa</a:t>
            </a:r>
          </a:p>
        </p:txBody>
      </p:sp>
      <p:sp>
        <p:nvSpPr>
          <p:cNvPr id="9224" name="TextovéPole 12"/>
          <p:cNvSpPr txBox="1">
            <a:spLocks noChangeArrowheads="1"/>
          </p:cNvSpPr>
          <p:nvPr/>
        </p:nvSpPr>
        <p:spPr bwMode="auto">
          <a:xfrm>
            <a:off x="4859338" y="5732463"/>
            <a:ext cx="100806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r>
              <a:rPr lang="cs-CZ"/>
              <a:t>Milk</a:t>
            </a:r>
          </a:p>
        </p:txBody>
      </p:sp>
      <p:pic>
        <p:nvPicPr>
          <p:cNvPr id="9225" name="Picture 2" descr="C:\Users\hkolackova\AppData\Local\Microsoft\Windows\Temporary Internet Files\Content.IE5\39GGZ9GD\MC90044175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3388" y="4329113"/>
            <a:ext cx="2208212" cy="220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6" name="Picture 3" descr="C:\Users\hkolackova\AppData\Local\Microsoft\Windows\Temporary Internet Files\Content.IE5\V14JQA6Q\MC900234273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92263" y="1608138"/>
            <a:ext cx="1771650" cy="1830387"/>
          </a:xfrm>
          <a:noFill/>
        </p:spPr>
      </p:pic>
      <p:pic>
        <p:nvPicPr>
          <p:cNvPr id="9227" name="Picture 4" descr="C:\Users\hkolackova\AppData\Local\Microsoft\Windows\Temporary Internet Files\Content.IE5\258A8EJH\MC9002503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6913" y="2222500"/>
            <a:ext cx="1962150" cy="1566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8" name="Picture 5" descr="C:\Users\hkolackova\AppData\Local\Microsoft\Windows\Temporary Internet Files\Content.IE5\258A8EJH\MC900433885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251460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PICTURE  DICTIONARY</a:t>
            </a:r>
            <a:endParaRPr lang="cs-CZ" dirty="0"/>
          </a:p>
        </p:txBody>
      </p:sp>
      <p:sp>
        <p:nvSpPr>
          <p:cNvPr id="10243" name="TextovéPole 8"/>
          <p:cNvSpPr txBox="1">
            <a:spLocks noChangeArrowheads="1"/>
          </p:cNvSpPr>
          <p:nvPr/>
        </p:nvSpPr>
        <p:spPr bwMode="auto">
          <a:xfrm>
            <a:off x="2268538" y="4157663"/>
            <a:ext cx="11509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r>
              <a:rPr lang="cs-CZ"/>
              <a:t>Soda</a:t>
            </a:r>
          </a:p>
        </p:txBody>
      </p:sp>
      <p:sp>
        <p:nvSpPr>
          <p:cNvPr id="10244" name="TextovéPole 9"/>
          <p:cNvSpPr txBox="1">
            <a:spLocks noChangeArrowheads="1"/>
          </p:cNvSpPr>
          <p:nvPr/>
        </p:nvSpPr>
        <p:spPr bwMode="auto">
          <a:xfrm>
            <a:off x="4211638" y="4262438"/>
            <a:ext cx="6429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r>
              <a:rPr lang="cs-CZ"/>
              <a:t>Coke</a:t>
            </a:r>
          </a:p>
        </p:txBody>
      </p:sp>
      <p:sp>
        <p:nvSpPr>
          <p:cNvPr id="10245" name="TextovéPole 10"/>
          <p:cNvSpPr txBox="1">
            <a:spLocks noChangeArrowheads="1"/>
          </p:cNvSpPr>
          <p:nvPr/>
        </p:nvSpPr>
        <p:spPr bwMode="auto">
          <a:xfrm>
            <a:off x="7596188" y="5949950"/>
            <a:ext cx="6127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r>
              <a:rPr lang="cs-CZ"/>
              <a:t>Mug</a:t>
            </a:r>
          </a:p>
        </p:txBody>
      </p:sp>
      <p:sp>
        <p:nvSpPr>
          <p:cNvPr id="10246" name="TextovéPole 11"/>
          <p:cNvSpPr txBox="1">
            <a:spLocks noChangeArrowheads="1"/>
          </p:cNvSpPr>
          <p:nvPr/>
        </p:nvSpPr>
        <p:spPr bwMode="auto">
          <a:xfrm>
            <a:off x="7113588" y="3789363"/>
            <a:ext cx="9874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r>
              <a:rPr lang="cs-CZ"/>
              <a:t>Glass</a:t>
            </a: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6575" y="4851400"/>
            <a:ext cx="1924050" cy="1282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TextovéPole 13"/>
          <p:cNvSpPr txBox="1">
            <a:spLocks noChangeArrowheads="1"/>
          </p:cNvSpPr>
          <p:nvPr/>
        </p:nvSpPr>
        <p:spPr bwMode="auto">
          <a:xfrm>
            <a:off x="3563938" y="6021388"/>
            <a:ext cx="5524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r>
              <a:rPr lang="cs-CZ"/>
              <a:t>Cup</a:t>
            </a:r>
          </a:p>
        </p:txBody>
      </p:sp>
      <p:sp>
        <p:nvSpPr>
          <p:cNvPr id="10249" name="Zástupný symbol pro obsah 2"/>
          <p:cNvSpPr>
            <a:spLocks noGrp="1"/>
          </p:cNvSpPr>
          <p:nvPr>
            <p:ph idx="1"/>
          </p:nvPr>
        </p:nvSpPr>
        <p:spPr>
          <a:xfrm>
            <a:off x="250825" y="1628775"/>
            <a:ext cx="8066088" cy="5059363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10250" name="Picture 2" descr="C:\Users\hkolackova\AppData\Local\Microsoft\Windows\Temporary Internet Files\Content.IE5\03ABCJ3J\MC9000899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813" y="1817688"/>
            <a:ext cx="2403475" cy="211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51" name="Picture 3" descr="C:\Users\hkolackova\AppData\Local\Microsoft\Windows\Temporary Internet Files\Content.IE5\42BKXGOP\MC90044175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0363" y="1700213"/>
            <a:ext cx="2087562" cy="208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52" name="Picture 4" descr="C:\Users\hkolackova\AppData\Local\Microsoft\Windows\Temporary Internet Files\Content.IE5\XUXJTYN8\MC9003401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4433888"/>
            <a:ext cx="1665288" cy="1831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53" name="Picture 5" descr="C:\Users\hkolackova\AppData\Local\Microsoft\Windows\Temporary Internet Files\Content.IE5\I89JM40D\MC900434769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1830388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54" name="Picture 6" descr="C:\Users\hkolackova\AppData\Local\Microsoft\Windows\Temporary Internet Files\Content.IE5\42BKXGOP\MC90029619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550" y="4224338"/>
            <a:ext cx="2287588" cy="1852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55" name="TextovéPole 14"/>
          <p:cNvSpPr txBox="1">
            <a:spLocks noChangeArrowheads="1"/>
          </p:cNvSpPr>
          <p:nvPr/>
        </p:nvSpPr>
        <p:spPr bwMode="auto">
          <a:xfrm>
            <a:off x="755650" y="6318250"/>
            <a:ext cx="9509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r>
              <a:rPr lang="cs-CZ"/>
              <a:t>Tea pot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LEARN  NEW  WORDS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628775"/>
            <a:ext cx="7345362" cy="4525963"/>
          </a:xfrm>
        </p:spPr>
        <p:txBody>
          <a:bodyPr/>
          <a:lstStyle/>
          <a:p>
            <a:r>
              <a:rPr lang="cs-CZ" smtClean="0"/>
              <a:t>Cocoa [kƏukƏu] kakao</a:t>
            </a:r>
          </a:p>
          <a:p>
            <a:r>
              <a:rPr lang="cs-CZ" smtClean="0"/>
              <a:t>Tea [ti:] čaj</a:t>
            </a:r>
          </a:p>
          <a:p>
            <a:r>
              <a:rPr lang="cs-CZ" smtClean="0"/>
              <a:t>Coffee [kofi] káva</a:t>
            </a:r>
          </a:p>
          <a:p>
            <a:r>
              <a:rPr lang="cs-CZ" smtClean="0"/>
              <a:t>Coke [kƏuk] kola</a:t>
            </a:r>
          </a:p>
          <a:p>
            <a:r>
              <a:rPr lang="cs-CZ" smtClean="0"/>
              <a:t>Juice [džu:s] džus</a:t>
            </a:r>
          </a:p>
          <a:p>
            <a:r>
              <a:rPr lang="cs-CZ" smtClean="0"/>
              <a:t>Soda [sƏudƏ] limonáda</a:t>
            </a:r>
          </a:p>
          <a:p>
            <a:r>
              <a:rPr lang="cs-CZ" smtClean="0"/>
              <a:t>Water [wo:tƏ] voda</a:t>
            </a:r>
          </a:p>
          <a:p>
            <a:r>
              <a:rPr lang="cs-CZ" smtClean="0"/>
              <a:t>Milk [milk] mléko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LEARN  NEW  WORDS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Cup [kap] šálek, hrneček</a:t>
            </a:r>
          </a:p>
          <a:p>
            <a:r>
              <a:rPr lang="cs-CZ" smtClean="0"/>
              <a:t>Glass [gla:s] sklenice</a:t>
            </a:r>
          </a:p>
          <a:p>
            <a:r>
              <a:rPr lang="cs-CZ" smtClean="0"/>
              <a:t>Bottle [botl] láhev</a:t>
            </a:r>
          </a:p>
          <a:p>
            <a:r>
              <a:rPr lang="cs-CZ" smtClean="0"/>
              <a:t>Cold [keuld] studený</a:t>
            </a:r>
          </a:p>
          <a:p>
            <a:r>
              <a:rPr lang="cs-CZ" smtClean="0"/>
              <a:t>Hot [hot] horký</a:t>
            </a:r>
          </a:p>
          <a:p>
            <a:r>
              <a:rPr lang="cs-CZ" smtClean="0"/>
              <a:t>Fresh [freš] čerstvý</a:t>
            </a:r>
          </a:p>
          <a:p>
            <a:r>
              <a:rPr lang="cs-CZ" smtClean="0"/>
              <a:t>Sweet [swi:t] sladký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  ENGLISH  BREAKFAST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0825" y="3716338"/>
            <a:ext cx="1397000" cy="1905000"/>
          </a:xfrm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3884613" y="1600200"/>
            <a:ext cx="4216400" cy="4525963"/>
          </a:xfrm>
        </p:spPr>
        <p:txBody>
          <a:bodyPr/>
          <a:lstStyle/>
          <a:p>
            <a:r>
              <a:rPr lang="cs-CZ" smtClean="0"/>
              <a:t>An english food is a very big meal. They usually have a big breakfast at the weekend. This breakfast has got sausages, mushrooms, beans, toast, tomatoes and eggs.</a:t>
            </a:r>
          </a:p>
          <a:p>
            <a:r>
              <a:rPr lang="cs-CZ" smtClean="0"/>
              <a:t>Yum yum!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1700213"/>
            <a:ext cx="2913062" cy="211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076700"/>
            <a:ext cx="1905000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3800" y="5661025"/>
            <a:ext cx="2403475" cy="658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 </a:t>
            </a:r>
            <a:r>
              <a:rPr lang="cs-CZ" dirty="0" err="1" smtClean="0"/>
              <a:t>is</a:t>
            </a:r>
            <a:r>
              <a:rPr lang="cs-CZ" dirty="0" smtClean="0"/>
              <a:t>  </a:t>
            </a:r>
            <a:r>
              <a:rPr lang="cs-CZ" dirty="0" err="1" smtClean="0"/>
              <a:t>your</a:t>
            </a:r>
            <a:r>
              <a:rPr lang="cs-CZ" dirty="0" smtClean="0"/>
              <a:t>  </a:t>
            </a:r>
            <a:r>
              <a:rPr lang="cs-CZ" dirty="0" err="1" smtClean="0"/>
              <a:t>breakfast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1075" cy="4525963"/>
          </a:xfrm>
        </p:spPr>
        <p:txBody>
          <a:bodyPr/>
          <a:lstStyle/>
          <a:p>
            <a:r>
              <a:rPr lang="cs-CZ" smtClean="0"/>
              <a:t>Write your typical breakfast: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300" y="1600200"/>
            <a:ext cx="3521075" cy="4525963"/>
          </a:xfrm>
        </p:spPr>
        <p:txBody>
          <a:bodyPr/>
          <a:lstStyle/>
          <a:p>
            <a:r>
              <a:rPr lang="cs-CZ" smtClean="0"/>
              <a:t>Draw it: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What´s</a:t>
            </a:r>
            <a:r>
              <a:rPr lang="cs-CZ" dirty="0" smtClean="0"/>
              <a:t>   a  ´</a:t>
            </a:r>
            <a:r>
              <a:rPr lang="cs-CZ" dirty="0" err="1" smtClean="0"/>
              <a:t>barbie</a:t>
            </a:r>
            <a:r>
              <a:rPr lang="cs-CZ" dirty="0" smtClean="0"/>
              <a:t>´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It´s not a doll. It´s the Australian word for barbecue.</a:t>
            </a:r>
          </a:p>
          <a:p>
            <a:r>
              <a:rPr lang="cs-CZ" smtClean="0"/>
              <a:t>People cook meat, fish and vegetables on a barbecue.</a:t>
            </a:r>
          </a:p>
          <a:p>
            <a:endParaRPr lang="cs-CZ" smtClean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3519488"/>
            <a:ext cx="3695700" cy="271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3" y="3424238"/>
            <a:ext cx="3095625" cy="326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err="1" smtClean="0"/>
              <a:t>How</a:t>
            </a:r>
            <a:r>
              <a:rPr lang="cs-CZ" sz="3200" dirty="0" smtClean="0"/>
              <a:t>  </a:t>
            </a:r>
            <a:r>
              <a:rPr lang="cs-CZ" sz="3200" dirty="0" err="1" smtClean="0"/>
              <a:t>healthy</a:t>
            </a:r>
            <a:r>
              <a:rPr lang="cs-CZ" sz="3200" dirty="0" smtClean="0"/>
              <a:t>  are  </a:t>
            </a:r>
            <a:r>
              <a:rPr lang="cs-CZ" sz="3200" dirty="0" err="1" smtClean="0"/>
              <a:t>you</a:t>
            </a:r>
            <a:r>
              <a:rPr lang="cs-CZ" sz="3200" dirty="0" smtClean="0"/>
              <a:t>?  </a:t>
            </a:r>
            <a:r>
              <a:rPr lang="cs-CZ" sz="3200" dirty="0" err="1" smtClean="0"/>
              <a:t>Choose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u="sng" dirty="0" err="1" smtClean="0"/>
              <a:t>What</a:t>
            </a:r>
            <a:r>
              <a:rPr lang="cs-CZ" sz="2000" u="sng" dirty="0" smtClean="0"/>
              <a:t> do </a:t>
            </a:r>
            <a:r>
              <a:rPr lang="cs-CZ" sz="2000" u="sng" dirty="0" err="1" smtClean="0"/>
              <a:t>you</a:t>
            </a:r>
            <a:r>
              <a:rPr lang="cs-CZ" sz="2000" u="sng" dirty="0" smtClean="0"/>
              <a:t> </a:t>
            </a:r>
            <a:r>
              <a:rPr lang="cs-CZ" sz="2000" u="sng" dirty="0" err="1" smtClean="0"/>
              <a:t>eat</a:t>
            </a:r>
            <a:r>
              <a:rPr lang="cs-CZ" sz="2000" u="sng" dirty="0" smtClean="0"/>
              <a:t> </a:t>
            </a:r>
            <a:r>
              <a:rPr lang="cs-CZ" sz="2000" u="sng" dirty="0" err="1" smtClean="0"/>
              <a:t>every</a:t>
            </a:r>
            <a:r>
              <a:rPr lang="cs-CZ" sz="2000" u="sng" dirty="0" smtClean="0"/>
              <a:t> </a:t>
            </a:r>
            <a:r>
              <a:rPr lang="cs-CZ" sz="2000" u="sng" dirty="0" err="1" smtClean="0"/>
              <a:t>day</a:t>
            </a:r>
            <a:r>
              <a:rPr lang="cs-CZ" sz="2000" u="sng" dirty="0" smtClean="0"/>
              <a:t>?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/>
              <a:t>a</a:t>
            </a:r>
            <a:r>
              <a:rPr lang="cs-CZ" sz="2000" dirty="0" smtClean="0"/>
              <a:t>) </a:t>
            </a:r>
            <a:r>
              <a:rPr lang="cs-CZ" sz="2000" dirty="0" err="1" smtClean="0"/>
              <a:t>chocolate</a:t>
            </a:r>
            <a:endParaRPr lang="cs-CZ" sz="20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/>
              <a:t>b</a:t>
            </a:r>
            <a:r>
              <a:rPr lang="cs-CZ" sz="2000" dirty="0" smtClean="0"/>
              <a:t>) </a:t>
            </a:r>
            <a:r>
              <a:rPr lang="cs-CZ" sz="2000" dirty="0" err="1" smtClean="0"/>
              <a:t>chips</a:t>
            </a:r>
            <a:endParaRPr lang="cs-CZ" sz="20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/>
              <a:t>c</a:t>
            </a:r>
            <a:r>
              <a:rPr lang="cs-CZ" sz="2000" dirty="0" smtClean="0"/>
              <a:t>)</a:t>
            </a:r>
            <a:r>
              <a:rPr lang="cs-CZ" sz="2000" dirty="0" err="1" smtClean="0"/>
              <a:t>vegetables</a:t>
            </a: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u="sng" dirty="0" err="1" smtClean="0"/>
              <a:t>What</a:t>
            </a:r>
            <a:r>
              <a:rPr lang="cs-CZ" sz="2000" u="sng" dirty="0" smtClean="0"/>
              <a:t> do </a:t>
            </a:r>
            <a:r>
              <a:rPr lang="cs-CZ" sz="2000" u="sng" dirty="0" err="1" smtClean="0"/>
              <a:t>you</a:t>
            </a:r>
            <a:r>
              <a:rPr lang="cs-CZ" sz="2000" u="sng" dirty="0" smtClean="0"/>
              <a:t> drink?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/>
              <a:t>a) </a:t>
            </a:r>
            <a:r>
              <a:rPr lang="cs-CZ" sz="2000" dirty="0" err="1" smtClean="0"/>
              <a:t>water</a:t>
            </a:r>
            <a:endParaRPr lang="cs-CZ" sz="2000" dirty="0"/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/>
              <a:t>b) </a:t>
            </a:r>
            <a:r>
              <a:rPr lang="cs-CZ" sz="2000" dirty="0" err="1" smtClean="0"/>
              <a:t>coke</a:t>
            </a:r>
            <a:endParaRPr lang="cs-CZ" sz="2000" dirty="0"/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 smtClean="0"/>
              <a:t>c) </a:t>
            </a:r>
            <a:r>
              <a:rPr lang="cs-CZ" sz="2000" dirty="0" err="1" smtClean="0"/>
              <a:t>juice</a:t>
            </a: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u="sng" dirty="0" err="1" smtClean="0"/>
              <a:t>How</a:t>
            </a:r>
            <a:r>
              <a:rPr lang="cs-CZ" sz="2000" u="sng" dirty="0" smtClean="0"/>
              <a:t> </a:t>
            </a:r>
            <a:r>
              <a:rPr lang="cs-CZ" sz="2000" u="sng" dirty="0" err="1" smtClean="0"/>
              <a:t>often</a:t>
            </a:r>
            <a:r>
              <a:rPr lang="cs-CZ" sz="2000" u="sng" dirty="0" smtClean="0"/>
              <a:t> do </a:t>
            </a:r>
            <a:r>
              <a:rPr lang="cs-CZ" sz="2000" u="sng" dirty="0" err="1" smtClean="0"/>
              <a:t>you</a:t>
            </a:r>
            <a:r>
              <a:rPr lang="cs-CZ" sz="2000" u="sng" dirty="0" smtClean="0"/>
              <a:t> </a:t>
            </a:r>
            <a:r>
              <a:rPr lang="cs-CZ" sz="2000" u="sng" dirty="0" err="1" smtClean="0"/>
              <a:t>exercise</a:t>
            </a:r>
            <a:r>
              <a:rPr lang="cs-CZ" sz="2000" u="sng" dirty="0" smtClean="0"/>
              <a:t>?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/>
              <a:t>a) </a:t>
            </a:r>
            <a:r>
              <a:rPr lang="cs-CZ" sz="2000" dirty="0" err="1" smtClean="0"/>
              <a:t>every</a:t>
            </a:r>
            <a:r>
              <a:rPr lang="cs-CZ" sz="2000" dirty="0" smtClean="0"/>
              <a:t> </a:t>
            </a:r>
            <a:r>
              <a:rPr lang="cs-CZ" sz="2000" dirty="0" err="1" smtClean="0"/>
              <a:t>weekend</a:t>
            </a:r>
            <a:endParaRPr lang="cs-CZ" sz="2000" dirty="0"/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/>
              <a:t>b) </a:t>
            </a:r>
            <a:r>
              <a:rPr lang="cs-CZ" sz="2000" dirty="0" err="1" smtClean="0"/>
              <a:t>every</a:t>
            </a:r>
            <a:r>
              <a:rPr lang="cs-CZ" sz="2000" dirty="0" smtClean="0"/>
              <a:t> </a:t>
            </a:r>
            <a:r>
              <a:rPr lang="cs-CZ" sz="2000" dirty="0" err="1" smtClean="0"/>
              <a:t>day</a:t>
            </a:r>
            <a:endParaRPr lang="cs-CZ" sz="2000" dirty="0"/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/>
              <a:t>c</a:t>
            </a:r>
            <a:r>
              <a:rPr lang="cs-CZ" sz="2000" dirty="0" smtClean="0"/>
              <a:t>) </a:t>
            </a:r>
            <a:r>
              <a:rPr lang="cs-CZ" sz="2000" dirty="0" err="1" smtClean="0"/>
              <a:t>twice</a:t>
            </a:r>
            <a:r>
              <a:rPr lang="cs-CZ" sz="2000" dirty="0" smtClean="0"/>
              <a:t> a </a:t>
            </a:r>
            <a:r>
              <a:rPr lang="cs-CZ" sz="2000" dirty="0" err="1" smtClean="0"/>
              <a:t>week</a:t>
            </a:r>
            <a:endParaRPr lang="cs-CZ" sz="2000" dirty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u="sng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COMPLETE: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Eat fruit and ……….</a:t>
            </a:r>
          </a:p>
          <a:p>
            <a:r>
              <a:rPr lang="cs-CZ" smtClean="0"/>
              <a:t>Drink a lot of …..</a:t>
            </a:r>
          </a:p>
          <a:p>
            <a:r>
              <a:rPr lang="cs-CZ" smtClean="0"/>
              <a:t>Don´t drink …..</a:t>
            </a:r>
          </a:p>
          <a:p>
            <a:r>
              <a:rPr lang="cs-CZ" smtClean="0"/>
              <a:t>Milk is in a……</a:t>
            </a:r>
          </a:p>
          <a:p>
            <a:r>
              <a:rPr lang="cs-CZ" smtClean="0"/>
              <a:t>Can I have a … of tea?</a:t>
            </a:r>
          </a:p>
          <a:p>
            <a:r>
              <a:rPr lang="cs-CZ" smtClean="0"/>
              <a:t>One …. of orange juice.</a:t>
            </a:r>
          </a:p>
          <a:p>
            <a:r>
              <a:rPr lang="cs-CZ" smtClean="0"/>
              <a:t>In …… they usually have a big breakfast.</a:t>
            </a:r>
          </a:p>
          <a:p>
            <a:r>
              <a:rPr lang="cs-CZ" smtClean="0"/>
              <a:t>Barbecue is typical for …..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RIGHT  ANSWERS</a:t>
            </a:r>
            <a:endParaRPr lang="cs-CZ" dirty="0"/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Eat fruit and vegetables.</a:t>
            </a:r>
          </a:p>
          <a:p>
            <a:r>
              <a:rPr lang="cs-CZ" smtClean="0"/>
              <a:t>Drink a lot of water.</a:t>
            </a:r>
          </a:p>
          <a:p>
            <a:r>
              <a:rPr lang="cs-CZ" smtClean="0"/>
              <a:t>Don´t drink coffee.</a:t>
            </a:r>
          </a:p>
          <a:p>
            <a:r>
              <a:rPr lang="cs-CZ" smtClean="0"/>
              <a:t>Milk is in a bottle.</a:t>
            </a:r>
          </a:p>
          <a:p>
            <a:r>
              <a:rPr lang="cs-CZ" smtClean="0"/>
              <a:t>Can I have a cup of tea?</a:t>
            </a:r>
          </a:p>
          <a:p>
            <a:r>
              <a:rPr lang="cs-CZ" smtClean="0"/>
              <a:t>One glass of orange juice.</a:t>
            </a:r>
          </a:p>
          <a:p>
            <a:r>
              <a:rPr lang="cs-CZ" smtClean="0"/>
              <a:t>In England they usually have a big breakfast.</a:t>
            </a:r>
          </a:p>
          <a:p>
            <a:r>
              <a:rPr lang="cs-CZ" smtClean="0"/>
              <a:t>Barbecue is typical for Australian.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Learn</a:t>
            </a:r>
            <a:r>
              <a:rPr lang="cs-CZ" dirty="0" smtClean="0"/>
              <a:t>  </a:t>
            </a:r>
            <a:r>
              <a:rPr lang="cs-CZ" dirty="0" err="1" smtClean="0"/>
              <a:t>the</a:t>
            </a:r>
            <a:r>
              <a:rPr lang="cs-CZ" dirty="0" smtClean="0"/>
              <a:t>  </a:t>
            </a:r>
            <a:r>
              <a:rPr lang="cs-CZ" dirty="0" err="1" smtClean="0"/>
              <a:t>rhyme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 2" pitchFamily="18" charset="2"/>
              <a:buNone/>
            </a:pPr>
            <a:r>
              <a:rPr lang="cs-CZ" smtClean="0"/>
              <a:t>Fruit and vegetables every day</a:t>
            </a:r>
          </a:p>
          <a:p>
            <a:pPr marL="0" indent="0">
              <a:buFont typeface="Wingdings 2" pitchFamily="18" charset="2"/>
              <a:buNone/>
            </a:pPr>
            <a:endParaRPr lang="cs-CZ" smtClean="0"/>
          </a:p>
          <a:p>
            <a:pPr marL="0" indent="0">
              <a:buFont typeface="Wingdings 2" pitchFamily="18" charset="2"/>
              <a:buNone/>
            </a:pPr>
            <a:r>
              <a:rPr lang="cs-CZ" smtClean="0"/>
              <a:t>Keep the doctor far away!</a:t>
            </a:r>
          </a:p>
          <a:p>
            <a:pPr marL="0" indent="0">
              <a:buFont typeface="Wingdings 2" pitchFamily="18" charset="2"/>
              <a:buNone/>
            </a:pPr>
            <a:endParaRPr lang="cs-CZ" smtClean="0"/>
          </a:p>
          <a:p>
            <a:pPr marL="0" indent="0">
              <a:buFont typeface="Wingdings 2" pitchFamily="18" charset="2"/>
              <a:buNone/>
            </a:pPr>
            <a:r>
              <a:rPr lang="cs-CZ" smtClean="0"/>
              <a:t>Lots of sleep and exercise</a:t>
            </a:r>
          </a:p>
          <a:p>
            <a:pPr marL="0" indent="0">
              <a:buFont typeface="Wingdings 2" pitchFamily="18" charset="2"/>
              <a:buNone/>
            </a:pPr>
            <a:endParaRPr lang="cs-CZ" smtClean="0"/>
          </a:p>
          <a:p>
            <a:pPr marL="0" indent="0">
              <a:buFont typeface="Wingdings 2" pitchFamily="18" charset="2"/>
              <a:buNone/>
            </a:pPr>
            <a:r>
              <a:rPr lang="cs-CZ" smtClean="0"/>
              <a:t>Makes you healthy,</a:t>
            </a:r>
          </a:p>
          <a:p>
            <a:pPr marL="0" indent="0">
              <a:buFont typeface="Wingdings 2" pitchFamily="18" charset="2"/>
              <a:buNone/>
            </a:pPr>
            <a:endParaRPr lang="cs-CZ" smtClean="0"/>
          </a:p>
          <a:p>
            <a:pPr marL="0" indent="0">
              <a:buFont typeface="Wingdings 2" pitchFamily="18" charset="2"/>
              <a:buNone/>
            </a:pPr>
            <a:r>
              <a:rPr lang="cs-CZ" smtClean="0"/>
              <a:t>Rich and wise!</a:t>
            </a: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rgbClr val="C00000"/>
                </a:solidFill>
              </a:rPr>
              <a:t>ZDROJE </a:t>
            </a:r>
            <a:r>
              <a:rPr lang="pl-PL" dirty="0">
                <a:solidFill>
                  <a:srgbClr val="C00000"/>
                </a:solidFill>
              </a:rPr>
              <a:t>[on line]</a:t>
            </a:r>
            <a:br>
              <a:rPr lang="pl-PL" dirty="0">
                <a:solidFill>
                  <a:srgbClr val="C00000"/>
                </a:solidFill>
              </a:rPr>
            </a:br>
            <a:r>
              <a:rPr lang="pl-PL" dirty="0">
                <a:solidFill>
                  <a:srgbClr val="C00000"/>
                </a:solidFill>
              </a:rPr>
              <a:t>dostupné z www: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dirty="0"/>
              <a:t>www.office.microsoft.com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sz="3200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224</TotalTime>
  <Words>544</Words>
  <Application>Microsoft Office PowerPoint</Application>
  <PresentationFormat>Předvádění na obrazovce (4:3)</PresentationFormat>
  <Paragraphs>114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Bohatý</vt:lpstr>
      <vt:lpstr>meal  AND DRINKS</vt:lpstr>
      <vt:lpstr>Prezentace aplikace PowerPoint</vt:lpstr>
      <vt:lpstr>ANOTACE</vt:lpstr>
      <vt:lpstr>PICTURE  DICTIONARY</vt:lpstr>
      <vt:lpstr>PICTURE  DICTIONARY</vt:lpstr>
      <vt:lpstr>LEARN  NEW  WORDS</vt:lpstr>
      <vt:lpstr>LEARN  NEW  WORDS</vt:lpstr>
      <vt:lpstr>AN  ENGLISH  BREAKFAST</vt:lpstr>
      <vt:lpstr> What  is  your  breakfast?</vt:lpstr>
      <vt:lpstr>What´s   a  ´barbie´</vt:lpstr>
      <vt:lpstr>How  healthy  are  you?  Choose.</vt:lpstr>
      <vt:lpstr>COMPLETE:</vt:lpstr>
      <vt:lpstr>RIGHT  ANSWERS</vt:lpstr>
      <vt:lpstr>Learn  the  rhyme</vt:lpstr>
      <vt:lpstr>ZDROJE [on line] dostupné z www: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FOOD  AND DRINKS</dc:title>
  <dc:creator>H.Kolackova</dc:creator>
  <cp:lastModifiedBy>H Koláčková</cp:lastModifiedBy>
  <cp:revision>19</cp:revision>
  <dcterms:created xsi:type="dcterms:W3CDTF">2012-01-30T16:09:15Z</dcterms:created>
  <dcterms:modified xsi:type="dcterms:W3CDTF">2012-05-29T13:14:39Z</dcterms:modified>
</cp:coreProperties>
</file>