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471912-B3C9-40DF-A548-2D5F6A561A0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3CEEF7-D057-49A0-8C05-27AED6759779}">
      <dgm:prSet phldrT="[Text]"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87B2DA85-AA07-4BEC-B415-EC3686427324}" type="parTrans" cxnId="{60F010D3-6722-4951-A35A-440B9602561E}">
      <dgm:prSet/>
      <dgm:spPr/>
      <dgm:t>
        <a:bodyPr/>
        <a:lstStyle/>
        <a:p>
          <a:endParaRPr lang="cs-CZ"/>
        </a:p>
      </dgm:t>
    </dgm:pt>
    <dgm:pt modelId="{768D7AE0-0872-432D-8CF8-8CDD80354AF9}" type="sibTrans" cxnId="{60F010D3-6722-4951-A35A-440B9602561E}">
      <dgm:prSet/>
      <dgm:spPr/>
      <dgm:t>
        <a:bodyPr/>
        <a:lstStyle/>
        <a:p>
          <a:endParaRPr lang="cs-CZ"/>
        </a:p>
      </dgm:t>
    </dgm:pt>
    <dgm:pt modelId="{C988E5A9-B312-4084-9884-7F4D6E311A5A}">
      <dgm:prSet phldrT="[Text]"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A13249CD-7BAB-4A26-BAEF-37BB00774B81}" type="parTrans" cxnId="{059C2211-4376-412F-BC84-848E48B62355}">
      <dgm:prSet/>
      <dgm:spPr/>
      <dgm:t>
        <a:bodyPr/>
        <a:lstStyle/>
        <a:p>
          <a:endParaRPr lang="cs-CZ"/>
        </a:p>
      </dgm:t>
    </dgm:pt>
    <dgm:pt modelId="{0AD7D678-A1FF-4E75-AC0B-862DF34FCEBA}" type="sibTrans" cxnId="{059C2211-4376-412F-BC84-848E48B62355}">
      <dgm:prSet/>
      <dgm:spPr/>
      <dgm:t>
        <a:bodyPr/>
        <a:lstStyle/>
        <a:p>
          <a:endParaRPr lang="cs-CZ"/>
        </a:p>
      </dgm:t>
    </dgm:pt>
    <dgm:pt modelId="{B4607FCE-5B5B-4519-B25A-8960FFF6AEB2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Arial Black" pitchFamily="34" charset="0"/>
            </a:rPr>
            <a:t>MAY</a:t>
          </a:r>
          <a:endParaRPr lang="cs-CZ" sz="1600" dirty="0">
            <a:solidFill>
              <a:schemeClr val="tx1"/>
            </a:solidFill>
            <a:latin typeface="Arial Black" pitchFamily="34" charset="0"/>
          </a:endParaRPr>
        </a:p>
      </dgm:t>
    </dgm:pt>
    <dgm:pt modelId="{14CD184E-8223-4286-A3E9-4B93B4968549}" type="parTrans" cxnId="{3A52D6A5-487D-4C2A-A3AF-30723D7325A9}">
      <dgm:prSet/>
      <dgm:spPr/>
      <dgm:t>
        <a:bodyPr/>
        <a:lstStyle/>
        <a:p>
          <a:endParaRPr lang="cs-CZ"/>
        </a:p>
      </dgm:t>
    </dgm:pt>
    <dgm:pt modelId="{1A1C428E-43F3-4287-BAC8-7E18670890C2}" type="sibTrans" cxnId="{3A52D6A5-487D-4C2A-A3AF-30723D7325A9}">
      <dgm:prSet/>
      <dgm:spPr/>
      <dgm:t>
        <a:bodyPr/>
        <a:lstStyle/>
        <a:p>
          <a:endParaRPr lang="cs-CZ"/>
        </a:p>
      </dgm:t>
    </dgm:pt>
    <dgm:pt modelId="{BB53984C-7FDF-4FF0-BC5C-73E6BE13DDFA}" type="pres">
      <dgm:prSet presAssocID="{BF471912-B3C9-40DF-A548-2D5F6A561A0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EF3BB4-376D-4FFF-801F-6C9E0415CB35}" type="pres">
      <dgm:prSet presAssocID="{5A3CEEF7-D057-49A0-8C05-27AED6759779}" presName="parentLin" presStyleCnt="0"/>
      <dgm:spPr/>
    </dgm:pt>
    <dgm:pt modelId="{3BD355CF-1967-49F3-94BC-06AB8B5BA060}" type="pres">
      <dgm:prSet presAssocID="{5A3CEEF7-D057-49A0-8C05-27AED675977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389ED81-3BD4-41E3-85B4-5A527BBE37C6}" type="pres">
      <dgm:prSet presAssocID="{5A3CEEF7-D057-49A0-8C05-27AED6759779}" presName="parentText" presStyleLbl="node1" presStyleIdx="0" presStyleCnt="3" custScaleX="142857" custLinFactNeighborX="-47487" custLinFactNeighborY="542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B1D79E-D0C4-429B-948A-B7E1D42EE212}" type="pres">
      <dgm:prSet presAssocID="{5A3CEEF7-D057-49A0-8C05-27AED6759779}" presName="negativeSpace" presStyleCnt="0"/>
      <dgm:spPr/>
    </dgm:pt>
    <dgm:pt modelId="{C2064612-40CC-41F5-9384-5868E5DEAC69}" type="pres">
      <dgm:prSet presAssocID="{5A3CEEF7-D057-49A0-8C05-27AED6759779}" presName="childText" presStyleLbl="conFgAcc1" presStyleIdx="0" presStyleCnt="3">
        <dgm:presLayoutVars>
          <dgm:bulletEnabled val="1"/>
        </dgm:presLayoutVars>
      </dgm:prSet>
      <dgm:spPr/>
    </dgm:pt>
    <dgm:pt modelId="{7FA039DB-6100-45E9-93F9-7636A0F50B7F}" type="pres">
      <dgm:prSet presAssocID="{768D7AE0-0872-432D-8CF8-8CDD80354AF9}" presName="spaceBetweenRectangles" presStyleCnt="0"/>
      <dgm:spPr/>
    </dgm:pt>
    <dgm:pt modelId="{55AF7355-0AF1-4954-8D80-EE8B721CC7F9}" type="pres">
      <dgm:prSet presAssocID="{C988E5A9-B312-4084-9884-7F4D6E311A5A}" presName="parentLin" presStyleCnt="0"/>
      <dgm:spPr/>
    </dgm:pt>
    <dgm:pt modelId="{BED9634E-6DB4-47C0-9450-26F51AD6EF12}" type="pres">
      <dgm:prSet presAssocID="{C988E5A9-B312-4084-9884-7F4D6E311A5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50AAB79-F3B5-48D1-A8D4-105E224618A1}" type="pres">
      <dgm:prSet presAssocID="{C988E5A9-B312-4084-9884-7F4D6E311A5A}" presName="parentText" presStyleLbl="node1" presStyleIdx="1" presStyleCnt="3" custScaleX="142857" custLinFactNeighborX="14215" custLinFactNeighborY="2257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E996A9-3482-4A53-BD85-CB181AA828BF}" type="pres">
      <dgm:prSet presAssocID="{C988E5A9-B312-4084-9884-7F4D6E311A5A}" presName="negativeSpace" presStyleCnt="0"/>
      <dgm:spPr/>
    </dgm:pt>
    <dgm:pt modelId="{BD9BBFCC-174C-4192-8BFE-5E44DEAF09C0}" type="pres">
      <dgm:prSet presAssocID="{C988E5A9-B312-4084-9884-7F4D6E311A5A}" presName="childText" presStyleLbl="conFgAcc1" presStyleIdx="1" presStyleCnt="3">
        <dgm:presLayoutVars>
          <dgm:bulletEnabled val="1"/>
        </dgm:presLayoutVars>
      </dgm:prSet>
      <dgm:spPr/>
    </dgm:pt>
    <dgm:pt modelId="{4E75F756-859E-48D6-94A4-C43FA6D2B795}" type="pres">
      <dgm:prSet presAssocID="{0AD7D678-A1FF-4E75-AC0B-862DF34FCEBA}" presName="spaceBetweenRectangles" presStyleCnt="0"/>
      <dgm:spPr/>
    </dgm:pt>
    <dgm:pt modelId="{A216B604-7A7E-4927-A363-04C7059575BC}" type="pres">
      <dgm:prSet presAssocID="{B4607FCE-5B5B-4519-B25A-8960FFF6AEB2}" presName="parentLin" presStyleCnt="0"/>
      <dgm:spPr/>
    </dgm:pt>
    <dgm:pt modelId="{DEC4515A-E004-4A12-B13C-053142E6C001}" type="pres">
      <dgm:prSet presAssocID="{B4607FCE-5B5B-4519-B25A-8960FFF6AEB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800D180-95B6-4E25-A09F-27CD245A86A1}" type="pres">
      <dgm:prSet presAssocID="{B4607FCE-5B5B-4519-B25A-8960FFF6AEB2}" presName="parentText" presStyleLbl="node1" presStyleIdx="2" presStyleCnt="3" custScaleX="142857" custLinFactX="25694" custLinFactNeighborX="100000" custLinFactNeighborY="30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8C34C-86A6-477B-BC63-958B88564934}" type="pres">
      <dgm:prSet presAssocID="{B4607FCE-5B5B-4519-B25A-8960FFF6AEB2}" presName="negativeSpace" presStyleCnt="0"/>
      <dgm:spPr/>
    </dgm:pt>
    <dgm:pt modelId="{5D7CDB59-5B4A-4BC9-BAE3-621662BC8658}" type="pres">
      <dgm:prSet presAssocID="{B4607FCE-5B5B-4519-B25A-8960FFF6AEB2}" presName="childText" presStyleLbl="conFgAcc1" presStyleIdx="2" presStyleCnt="3" custLinFactNeighborX="2174" custLinFactNeighborY="-69455">
        <dgm:presLayoutVars>
          <dgm:bulletEnabled val="1"/>
        </dgm:presLayoutVars>
      </dgm:prSet>
      <dgm:spPr/>
    </dgm:pt>
  </dgm:ptLst>
  <dgm:cxnLst>
    <dgm:cxn modelId="{A9D39751-F85A-4BAB-A1C1-4818A389EEAE}" type="presOf" srcId="{5A3CEEF7-D057-49A0-8C05-27AED6759779}" destId="{3BD355CF-1967-49F3-94BC-06AB8B5BA060}" srcOrd="0" destOrd="0" presId="urn:microsoft.com/office/officeart/2005/8/layout/list1"/>
    <dgm:cxn modelId="{E7EC2BB1-4E77-434A-83C1-AD7F629AF79E}" type="presOf" srcId="{5A3CEEF7-D057-49A0-8C05-27AED6759779}" destId="{C389ED81-3BD4-41E3-85B4-5A527BBE37C6}" srcOrd="1" destOrd="0" presId="urn:microsoft.com/office/officeart/2005/8/layout/list1"/>
    <dgm:cxn modelId="{E0DA3706-FCDF-4462-8812-157A747DA644}" type="presOf" srcId="{BF471912-B3C9-40DF-A548-2D5F6A561A0B}" destId="{BB53984C-7FDF-4FF0-BC5C-73E6BE13DDFA}" srcOrd="0" destOrd="0" presId="urn:microsoft.com/office/officeart/2005/8/layout/list1"/>
    <dgm:cxn modelId="{751DECBB-AC20-4F17-A1A9-1FCDE4D7E012}" type="presOf" srcId="{B4607FCE-5B5B-4519-B25A-8960FFF6AEB2}" destId="{4800D180-95B6-4E25-A09F-27CD245A86A1}" srcOrd="1" destOrd="0" presId="urn:microsoft.com/office/officeart/2005/8/layout/list1"/>
    <dgm:cxn modelId="{508B9432-42B3-4EB5-86E3-B8B7A7D0A473}" type="presOf" srcId="{C988E5A9-B312-4084-9884-7F4D6E311A5A}" destId="{F50AAB79-F3B5-48D1-A8D4-105E224618A1}" srcOrd="1" destOrd="0" presId="urn:microsoft.com/office/officeart/2005/8/layout/list1"/>
    <dgm:cxn modelId="{059C2211-4376-412F-BC84-848E48B62355}" srcId="{BF471912-B3C9-40DF-A548-2D5F6A561A0B}" destId="{C988E5A9-B312-4084-9884-7F4D6E311A5A}" srcOrd="1" destOrd="0" parTransId="{A13249CD-7BAB-4A26-BAEF-37BB00774B81}" sibTransId="{0AD7D678-A1FF-4E75-AC0B-862DF34FCEBA}"/>
    <dgm:cxn modelId="{42B80328-4016-4F5F-AA61-D2AB34A8B8D9}" type="presOf" srcId="{B4607FCE-5B5B-4519-B25A-8960FFF6AEB2}" destId="{DEC4515A-E004-4A12-B13C-053142E6C001}" srcOrd="0" destOrd="0" presId="urn:microsoft.com/office/officeart/2005/8/layout/list1"/>
    <dgm:cxn modelId="{60F010D3-6722-4951-A35A-440B9602561E}" srcId="{BF471912-B3C9-40DF-A548-2D5F6A561A0B}" destId="{5A3CEEF7-D057-49A0-8C05-27AED6759779}" srcOrd="0" destOrd="0" parTransId="{87B2DA85-AA07-4BEC-B415-EC3686427324}" sibTransId="{768D7AE0-0872-432D-8CF8-8CDD80354AF9}"/>
    <dgm:cxn modelId="{027693D5-0DE5-4AD1-AFDE-F1980BD86E43}" type="presOf" srcId="{C988E5A9-B312-4084-9884-7F4D6E311A5A}" destId="{BED9634E-6DB4-47C0-9450-26F51AD6EF12}" srcOrd="0" destOrd="0" presId="urn:microsoft.com/office/officeart/2005/8/layout/list1"/>
    <dgm:cxn modelId="{3A52D6A5-487D-4C2A-A3AF-30723D7325A9}" srcId="{BF471912-B3C9-40DF-A548-2D5F6A561A0B}" destId="{B4607FCE-5B5B-4519-B25A-8960FFF6AEB2}" srcOrd="2" destOrd="0" parTransId="{14CD184E-8223-4286-A3E9-4B93B4968549}" sibTransId="{1A1C428E-43F3-4287-BAC8-7E18670890C2}"/>
    <dgm:cxn modelId="{662AFF01-32FF-4837-8253-61B3DB99DC44}" type="presParOf" srcId="{BB53984C-7FDF-4FF0-BC5C-73E6BE13DDFA}" destId="{1EEF3BB4-376D-4FFF-801F-6C9E0415CB35}" srcOrd="0" destOrd="0" presId="urn:microsoft.com/office/officeart/2005/8/layout/list1"/>
    <dgm:cxn modelId="{F4B2045C-93DD-48A3-933C-98DFFBABB839}" type="presParOf" srcId="{1EEF3BB4-376D-4FFF-801F-6C9E0415CB35}" destId="{3BD355CF-1967-49F3-94BC-06AB8B5BA060}" srcOrd="0" destOrd="0" presId="urn:microsoft.com/office/officeart/2005/8/layout/list1"/>
    <dgm:cxn modelId="{EE42884A-967F-4B99-8F8D-8A4010528E7F}" type="presParOf" srcId="{1EEF3BB4-376D-4FFF-801F-6C9E0415CB35}" destId="{C389ED81-3BD4-41E3-85B4-5A527BBE37C6}" srcOrd="1" destOrd="0" presId="urn:microsoft.com/office/officeart/2005/8/layout/list1"/>
    <dgm:cxn modelId="{E3D2E648-405F-481E-9BD0-AB40950DF480}" type="presParOf" srcId="{BB53984C-7FDF-4FF0-BC5C-73E6BE13DDFA}" destId="{1DB1D79E-D0C4-429B-948A-B7E1D42EE212}" srcOrd="1" destOrd="0" presId="urn:microsoft.com/office/officeart/2005/8/layout/list1"/>
    <dgm:cxn modelId="{EB0E479A-D7DE-4BB2-B3C0-B3CB5E827186}" type="presParOf" srcId="{BB53984C-7FDF-4FF0-BC5C-73E6BE13DDFA}" destId="{C2064612-40CC-41F5-9384-5868E5DEAC69}" srcOrd="2" destOrd="0" presId="urn:microsoft.com/office/officeart/2005/8/layout/list1"/>
    <dgm:cxn modelId="{362BF5A6-1034-4BCF-8597-D3A1E9211DC4}" type="presParOf" srcId="{BB53984C-7FDF-4FF0-BC5C-73E6BE13DDFA}" destId="{7FA039DB-6100-45E9-93F9-7636A0F50B7F}" srcOrd="3" destOrd="0" presId="urn:microsoft.com/office/officeart/2005/8/layout/list1"/>
    <dgm:cxn modelId="{EBB55E96-B0DA-4B32-B2D6-4161D5F33EED}" type="presParOf" srcId="{BB53984C-7FDF-4FF0-BC5C-73E6BE13DDFA}" destId="{55AF7355-0AF1-4954-8D80-EE8B721CC7F9}" srcOrd="4" destOrd="0" presId="urn:microsoft.com/office/officeart/2005/8/layout/list1"/>
    <dgm:cxn modelId="{76628D2F-288E-4F4D-AA9B-AEEFED471B98}" type="presParOf" srcId="{55AF7355-0AF1-4954-8D80-EE8B721CC7F9}" destId="{BED9634E-6DB4-47C0-9450-26F51AD6EF12}" srcOrd="0" destOrd="0" presId="urn:microsoft.com/office/officeart/2005/8/layout/list1"/>
    <dgm:cxn modelId="{E6815A04-A658-4659-A697-426DFC746D27}" type="presParOf" srcId="{55AF7355-0AF1-4954-8D80-EE8B721CC7F9}" destId="{F50AAB79-F3B5-48D1-A8D4-105E224618A1}" srcOrd="1" destOrd="0" presId="urn:microsoft.com/office/officeart/2005/8/layout/list1"/>
    <dgm:cxn modelId="{B08F0C59-F52A-427A-9716-1A9AD87E1F98}" type="presParOf" srcId="{BB53984C-7FDF-4FF0-BC5C-73E6BE13DDFA}" destId="{18E996A9-3482-4A53-BD85-CB181AA828BF}" srcOrd="5" destOrd="0" presId="urn:microsoft.com/office/officeart/2005/8/layout/list1"/>
    <dgm:cxn modelId="{90B38026-3995-49EA-A8A2-F25AE0E83277}" type="presParOf" srcId="{BB53984C-7FDF-4FF0-BC5C-73E6BE13DDFA}" destId="{BD9BBFCC-174C-4192-8BFE-5E44DEAF09C0}" srcOrd="6" destOrd="0" presId="urn:microsoft.com/office/officeart/2005/8/layout/list1"/>
    <dgm:cxn modelId="{4AF13319-395C-457B-ACD3-8E7830C801DB}" type="presParOf" srcId="{BB53984C-7FDF-4FF0-BC5C-73E6BE13DDFA}" destId="{4E75F756-859E-48D6-94A4-C43FA6D2B795}" srcOrd="7" destOrd="0" presId="urn:microsoft.com/office/officeart/2005/8/layout/list1"/>
    <dgm:cxn modelId="{FCD32356-569E-4A1A-BB4C-175188DA5514}" type="presParOf" srcId="{BB53984C-7FDF-4FF0-BC5C-73E6BE13DDFA}" destId="{A216B604-7A7E-4927-A363-04C7059575BC}" srcOrd="8" destOrd="0" presId="urn:microsoft.com/office/officeart/2005/8/layout/list1"/>
    <dgm:cxn modelId="{4B501408-7999-4333-A836-7975771FEF40}" type="presParOf" srcId="{A216B604-7A7E-4927-A363-04C7059575BC}" destId="{DEC4515A-E004-4A12-B13C-053142E6C001}" srcOrd="0" destOrd="0" presId="urn:microsoft.com/office/officeart/2005/8/layout/list1"/>
    <dgm:cxn modelId="{21863671-AAFF-4C0A-B287-2B7889FCA0CB}" type="presParOf" srcId="{A216B604-7A7E-4927-A363-04C7059575BC}" destId="{4800D180-95B6-4E25-A09F-27CD245A86A1}" srcOrd="1" destOrd="0" presId="urn:microsoft.com/office/officeart/2005/8/layout/list1"/>
    <dgm:cxn modelId="{FB90A927-1AC7-4492-828C-79EFF56385DB}" type="presParOf" srcId="{BB53984C-7FDF-4FF0-BC5C-73E6BE13DDFA}" destId="{D308C34C-86A6-477B-BC63-958B88564934}" srcOrd="9" destOrd="0" presId="urn:microsoft.com/office/officeart/2005/8/layout/list1"/>
    <dgm:cxn modelId="{4D72BA21-C6D4-47CD-AF1E-1C90C9115F17}" type="presParOf" srcId="{BB53984C-7FDF-4FF0-BC5C-73E6BE13DDFA}" destId="{5D7CDB59-5B4A-4BC9-BAE3-621662BC865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DD6BE4-4913-451F-9884-3E857199FF8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898F23-D885-4932-AA86-F62F69D0018C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Arial Black" pitchFamily="34" charset="0"/>
            </a:rPr>
            <a:t>JUNE</a:t>
          </a:r>
          <a:endParaRPr lang="cs-CZ" sz="1600" dirty="0">
            <a:solidFill>
              <a:schemeClr val="tx1"/>
            </a:solidFill>
            <a:latin typeface="Arial Black" pitchFamily="34" charset="0"/>
          </a:endParaRPr>
        </a:p>
      </dgm:t>
    </dgm:pt>
    <dgm:pt modelId="{B9E14191-FF5C-48D9-8C89-A961094EDB19}" type="parTrans" cxnId="{BCBE0787-A385-47F3-B277-3B6FD683B56B}">
      <dgm:prSet/>
      <dgm:spPr/>
      <dgm:t>
        <a:bodyPr/>
        <a:lstStyle/>
        <a:p>
          <a:endParaRPr lang="cs-CZ"/>
        </a:p>
      </dgm:t>
    </dgm:pt>
    <dgm:pt modelId="{0C627CC3-F5D1-4DD2-A73D-E9D828722C1A}" type="sibTrans" cxnId="{BCBE0787-A385-47F3-B277-3B6FD683B56B}">
      <dgm:prSet/>
      <dgm:spPr/>
      <dgm:t>
        <a:bodyPr/>
        <a:lstStyle/>
        <a:p>
          <a:endParaRPr lang="cs-CZ"/>
        </a:p>
      </dgm:t>
    </dgm:pt>
    <dgm:pt modelId="{4446890B-3577-40C2-9AA2-226572D9B85E}">
      <dgm:prSet phldrT="[Text]"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5A3D5C05-6CB1-468C-BDF8-2682DBF93E5B}" type="parTrans" cxnId="{EC090695-B5A6-4ABC-B699-BB4B3B59CD35}">
      <dgm:prSet/>
      <dgm:spPr/>
      <dgm:t>
        <a:bodyPr/>
        <a:lstStyle/>
        <a:p>
          <a:endParaRPr lang="cs-CZ"/>
        </a:p>
      </dgm:t>
    </dgm:pt>
    <dgm:pt modelId="{33D51B3E-3783-4121-968D-6C5ECB907253}" type="sibTrans" cxnId="{EC090695-B5A6-4ABC-B699-BB4B3B59CD35}">
      <dgm:prSet/>
      <dgm:spPr/>
      <dgm:t>
        <a:bodyPr/>
        <a:lstStyle/>
        <a:p>
          <a:endParaRPr lang="cs-CZ"/>
        </a:p>
      </dgm:t>
    </dgm:pt>
    <dgm:pt modelId="{A0945B42-1AB9-43E5-B483-72963DD33184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Arial Black" pitchFamily="34" charset="0"/>
            </a:rPr>
            <a:t>AUGUST</a:t>
          </a:r>
          <a:endParaRPr lang="cs-CZ" sz="1600" dirty="0">
            <a:solidFill>
              <a:schemeClr val="tx1"/>
            </a:solidFill>
            <a:latin typeface="Arial Black" pitchFamily="34" charset="0"/>
          </a:endParaRPr>
        </a:p>
      </dgm:t>
    </dgm:pt>
    <dgm:pt modelId="{2F685F08-E7EC-4685-B1D2-BB2F6730B7E5}" type="parTrans" cxnId="{DCC7C64C-013F-4DF3-91E3-D32D43C3892A}">
      <dgm:prSet/>
      <dgm:spPr/>
      <dgm:t>
        <a:bodyPr/>
        <a:lstStyle/>
        <a:p>
          <a:endParaRPr lang="cs-CZ"/>
        </a:p>
      </dgm:t>
    </dgm:pt>
    <dgm:pt modelId="{CD473735-8C4E-4E51-8B71-33A828971B9D}" type="sibTrans" cxnId="{DCC7C64C-013F-4DF3-91E3-D32D43C3892A}">
      <dgm:prSet/>
      <dgm:spPr/>
      <dgm:t>
        <a:bodyPr/>
        <a:lstStyle/>
        <a:p>
          <a:endParaRPr lang="cs-CZ"/>
        </a:p>
      </dgm:t>
    </dgm:pt>
    <dgm:pt modelId="{3E3CBF2C-7789-45DC-BF26-C4F97EDE0677}" type="pres">
      <dgm:prSet presAssocID="{CCDD6BE4-4913-451F-9884-3E857199FF8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EFC3B2-24E2-4D10-A093-0CD9C2AD2F8E}" type="pres">
      <dgm:prSet presAssocID="{C2898F23-D885-4932-AA86-F62F69D0018C}" presName="parentLin" presStyleCnt="0"/>
      <dgm:spPr/>
    </dgm:pt>
    <dgm:pt modelId="{030A7103-D5D3-4D87-9590-FD16A64EA3C9}" type="pres">
      <dgm:prSet presAssocID="{C2898F23-D885-4932-AA86-F62F69D0018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7A7B143-614F-469D-989E-4FA93494364B}" type="pres">
      <dgm:prSet presAssocID="{C2898F23-D885-4932-AA86-F62F69D0018C}" presName="parentText" presStyleLbl="node1" presStyleIdx="0" presStyleCnt="3" custScaleX="142857" custLinFactNeighborX="-99999" custLinFactNeighborY="4393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7457B4-DF86-4FCE-A3DF-00DBB70CE01F}" type="pres">
      <dgm:prSet presAssocID="{C2898F23-D885-4932-AA86-F62F69D0018C}" presName="negativeSpace" presStyleCnt="0"/>
      <dgm:spPr/>
    </dgm:pt>
    <dgm:pt modelId="{89BE6508-0292-4D5A-B910-2E8FEBA0215F}" type="pres">
      <dgm:prSet presAssocID="{C2898F23-D885-4932-AA86-F62F69D0018C}" presName="childText" presStyleLbl="conFgAcc1" presStyleIdx="0" presStyleCnt="3" custLinFactY="49401" custLinFactNeighborX="4342" custLinFactNeighborY="100000">
        <dgm:presLayoutVars>
          <dgm:bulletEnabled val="1"/>
        </dgm:presLayoutVars>
      </dgm:prSet>
      <dgm:spPr/>
    </dgm:pt>
    <dgm:pt modelId="{FC46EAA7-9298-4982-B58B-52A65CFFC8E9}" type="pres">
      <dgm:prSet presAssocID="{0C627CC3-F5D1-4DD2-A73D-E9D828722C1A}" presName="spaceBetweenRectangles" presStyleCnt="0"/>
      <dgm:spPr/>
    </dgm:pt>
    <dgm:pt modelId="{37789CD6-C845-4880-9186-F399D91E0905}" type="pres">
      <dgm:prSet presAssocID="{4446890B-3577-40C2-9AA2-226572D9B85E}" presName="parentLin" presStyleCnt="0"/>
      <dgm:spPr/>
    </dgm:pt>
    <dgm:pt modelId="{FEAF2E5C-B2FD-4911-A5A1-667542D70FFF}" type="pres">
      <dgm:prSet presAssocID="{4446890B-3577-40C2-9AA2-226572D9B85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8490857-215D-4065-B6FA-E0100E95429B}" type="pres">
      <dgm:prSet presAssocID="{4446890B-3577-40C2-9AA2-226572D9B85E}" presName="parentText" presStyleLbl="node1" presStyleIdx="1" presStyleCnt="3" custScaleX="150037" custLinFactNeighborX="-100000" custLinFactNeighborY="2333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B1476-D860-42A3-B555-20098C09AD36}" type="pres">
      <dgm:prSet presAssocID="{4446890B-3577-40C2-9AA2-226572D9B85E}" presName="negativeSpace" presStyleCnt="0"/>
      <dgm:spPr/>
    </dgm:pt>
    <dgm:pt modelId="{7E892AC0-DEDC-45AA-96A2-10D03D321BA7}" type="pres">
      <dgm:prSet presAssocID="{4446890B-3577-40C2-9AA2-226572D9B85E}" presName="childText" presStyleLbl="conFgAcc1" presStyleIdx="1" presStyleCnt="3">
        <dgm:presLayoutVars>
          <dgm:bulletEnabled val="1"/>
        </dgm:presLayoutVars>
      </dgm:prSet>
      <dgm:spPr/>
    </dgm:pt>
    <dgm:pt modelId="{D2D8F116-36F5-4448-83D2-B10663A73236}" type="pres">
      <dgm:prSet presAssocID="{33D51B3E-3783-4121-968D-6C5ECB907253}" presName="spaceBetweenRectangles" presStyleCnt="0"/>
      <dgm:spPr/>
    </dgm:pt>
    <dgm:pt modelId="{2471CFFB-3AEA-4E7D-90D1-A7C645963B6D}" type="pres">
      <dgm:prSet presAssocID="{A0945B42-1AB9-43E5-B483-72963DD33184}" presName="parentLin" presStyleCnt="0"/>
      <dgm:spPr/>
    </dgm:pt>
    <dgm:pt modelId="{884440BF-0043-4518-B9A2-44AF556D6D06}" type="pres">
      <dgm:prSet presAssocID="{A0945B42-1AB9-43E5-B483-72963DD3318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FB93F1F-E0A9-4FC4-A572-BC3F7438F4AB}" type="pres">
      <dgm:prSet presAssocID="{A0945B42-1AB9-43E5-B483-72963DD33184}" presName="parentText" presStyleLbl="node1" presStyleIdx="2" presStyleCnt="3" custScaleX="150037" custLinFactNeighborX="-100000" custLinFactNeighborY="249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1F9B4-55CD-4A1B-8359-EB23F10681BF}" type="pres">
      <dgm:prSet presAssocID="{A0945B42-1AB9-43E5-B483-72963DD33184}" presName="negativeSpace" presStyleCnt="0"/>
      <dgm:spPr/>
    </dgm:pt>
    <dgm:pt modelId="{F9F5C086-B965-4742-ADD9-C701337E927C}" type="pres">
      <dgm:prSet presAssocID="{A0945B42-1AB9-43E5-B483-72963DD3318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11D8BFD-6203-45A2-98D0-7F85E4FF063E}" type="presOf" srcId="{A0945B42-1AB9-43E5-B483-72963DD33184}" destId="{884440BF-0043-4518-B9A2-44AF556D6D06}" srcOrd="0" destOrd="0" presId="urn:microsoft.com/office/officeart/2005/8/layout/list1"/>
    <dgm:cxn modelId="{EC090695-B5A6-4ABC-B699-BB4B3B59CD35}" srcId="{CCDD6BE4-4913-451F-9884-3E857199FF86}" destId="{4446890B-3577-40C2-9AA2-226572D9B85E}" srcOrd="1" destOrd="0" parTransId="{5A3D5C05-6CB1-468C-BDF8-2682DBF93E5B}" sibTransId="{33D51B3E-3783-4121-968D-6C5ECB907253}"/>
    <dgm:cxn modelId="{4F87A8DB-64F1-4D18-9CFC-097B6B133A9F}" type="presOf" srcId="{C2898F23-D885-4932-AA86-F62F69D0018C}" destId="{030A7103-D5D3-4D87-9590-FD16A64EA3C9}" srcOrd="0" destOrd="0" presId="urn:microsoft.com/office/officeart/2005/8/layout/list1"/>
    <dgm:cxn modelId="{DCC7C64C-013F-4DF3-91E3-D32D43C3892A}" srcId="{CCDD6BE4-4913-451F-9884-3E857199FF86}" destId="{A0945B42-1AB9-43E5-B483-72963DD33184}" srcOrd="2" destOrd="0" parTransId="{2F685F08-E7EC-4685-B1D2-BB2F6730B7E5}" sibTransId="{CD473735-8C4E-4E51-8B71-33A828971B9D}"/>
    <dgm:cxn modelId="{DDA7CCB8-DDAD-4DF4-A1FB-9EE34160D1CB}" type="presOf" srcId="{4446890B-3577-40C2-9AA2-226572D9B85E}" destId="{18490857-215D-4065-B6FA-E0100E95429B}" srcOrd="1" destOrd="0" presId="urn:microsoft.com/office/officeart/2005/8/layout/list1"/>
    <dgm:cxn modelId="{B72AE5B2-36CA-4576-A0A3-EB8E2F998EB1}" type="presOf" srcId="{CCDD6BE4-4913-451F-9884-3E857199FF86}" destId="{3E3CBF2C-7789-45DC-BF26-C4F97EDE0677}" srcOrd="0" destOrd="0" presId="urn:microsoft.com/office/officeart/2005/8/layout/list1"/>
    <dgm:cxn modelId="{BCBE0787-A385-47F3-B277-3B6FD683B56B}" srcId="{CCDD6BE4-4913-451F-9884-3E857199FF86}" destId="{C2898F23-D885-4932-AA86-F62F69D0018C}" srcOrd="0" destOrd="0" parTransId="{B9E14191-FF5C-48D9-8C89-A961094EDB19}" sibTransId="{0C627CC3-F5D1-4DD2-A73D-E9D828722C1A}"/>
    <dgm:cxn modelId="{B5CD805F-7B9B-4CB7-958E-DC200AAF5F29}" type="presOf" srcId="{C2898F23-D885-4932-AA86-F62F69D0018C}" destId="{67A7B143-614F-469D-989E-4FA93494364B}" srcOrd="1" destOrd="0" presId="urn:microsoft.com/office/officeart/2005/8/layout/list1"/>
    <dgm:cxn modelId="{BFCF53CF-5468-4EA7-92B5-859B8480A354}" type="presOf" srcId="{A0945B42-1AB9-43E5-B483-72963DD33184}" destId="{2FB93F1F-E0A9-4FC4-A572-BC3F7438F4AB}" srcOrd="1" destOrd="0" presId="urn:microsoft.com/office/officeart/2005/8/layout/list1"/>
    <dgm:cxn modelId="{146EEE62-D708-4516-AEF1-A7D55D82D3F5}" type="presOf" srcId="{4446890B-3577-40C2-9AA2-226572D9B85E}" destId="{FEAF2E5C-B2FD-4911-A5A1-667542D70FFF}" srcOrd="0" destOrd="0" presId="urn:microsoft.com/office/officeart/2005/8/layout/list1"/>
    <dgm:cxn modelId="{32EB01B8-E120-4121-8132-1B638EAEE989}" type="presParOf" srcId="{3E3CBF2C-7789-45DC-BF26-C4F97EDE0677}" destId="{91EFC3B2-24E2-4D10-A093-0CD9C2AD2F8E}" srcOrd="0" destOrd="0" presId="urn:microsoft.com/office/officeart/2005/8/layout/list1"/>
    <dgm:cxn modelId="{F122DBE1-0EF6-4291-9EC9-104BEE4CB4B9}" type="presParOf" srcId="{91EFC3B2-24E2-4D10-A093-0CD9C2AD2F8E}" destId="{030A7103-D5D3-4D87-9590-FD16A64EA3C9}" srcOrd="0" destOrd="0" presId="urn:microsoft.com/office/officeart/2005/8/layout/list1"/>
    <dgm:cxn modelId="{D0390F1E-1C6B-4D19-9CCF-F3980172D82B}" type="presParOf" srcId="{91EFC3B2-24E2-4D10-A093-0CD9C2AD2F8E}" destId="{67A7B143-614F-469D-989E-4FA93494364B}" srcOrd="1" destOrd="0" presId="urn:microsoft.com/office/officeart/2005/8/layout/list1"/>
    <dgm:cxn modelId="{9169472F-CA3B-4700-8FBA-4D581016CF89}" type="presParOf" srcId="{3E3CBF2C-7789-45DC-BF26-C4F97EDE0677}" destId="{CE7457B4-DF86-4FCE-A3DF-00DBB70CE01F}" srcOrd="1" destOrd="0" presId="urn:microsoft.com/office/officeart/2005/8/layout/list1"/>
    <dgm:cxn modelId="{BF893EC9-0380-4073-B9C4-03F1A3882943}" type="presParOf" srcId="{3E3CBF2C-7789-45DC-BF26-C4F97EDE0677}" destId="{89BE6508-0292-4D5A-B910-2E8FEBA0215F}" srcOrd="2" destOrd="0" presId="urn:microsoft.com/office/officeart/2005/8/layout/list1"/>
    <dgm:cxn modelId="{0F7D004E-43F5-437E-873B-8ED9F1E86B2F}" type="presParOf" srcId="{3E3CBF2C-7789-45DC-BF26-C4F97EDE0677}" destId="{FC46EAA7-9298-4982-B58B-52A65CFFC8E9}" srcOrd="3" destOrd="0" presId="urn:microsoft.com/office/officeart/2005/8/layout/list1"/>
    <dgm:cxn modelId="{D35CEE24-8C6D-4EA1-BD08-31EC6C30DBD5}" type="presParOf" srcId="{3E3CBF2C-7789-45DC-BF26-C4F97EDE0677}" destId="{37789CD6-C845-4880-9186-F399D91E0905}" srcOrd="4" destOrd="0" presId="urn:microsoft.com/office/officeart/2005/8/layout/list1"/>
    <dgm:cxn modelId="{5D2D7A42-01F6-44DF-9583-76EC9B18FAFA}" type="presParOf" srcId="{37789CD6-C845-4880-9186-F399D91E0905}" destId="{FEAF2E5C-B2FD-4911-A5A1-667542D70FFF}" srcOrd="0" destOrd="0" presId="urn:microsoft.com/office/officeart/2005/8/layout/list1"/>
    <dgm:cxn modelId="{EBACB210-F408-41B2-A60D-989E60577275}" type="presParOf" srcId="{37789CD6-C845-4880-9186-F399D91E0905}" destId="{18490857-215D-4065-B6FA-E0100E95429B}" srcOrd="1" destOrd="0" presId="urn:microsoft.com/office/officeart/2005/8/layout/list1"/>
    <dgm:cxn modelId="{ACD670E3-0749-478F-9256-6CBADFE47266}" type="presParOf" srcId="{3E3CBF2C-7789-45DC-BF26-C4F97EDE0677}" destId="{2EEB1476-D860-42A3-B555-20098C09AD36}" srcOrd="5" destOrd="0" presId="urn:microsoft.com/office/officeart/2005/8/layout/list1"/>
    <dgm:cxn modelId="{3975BF9C-C7A0-4679-8BA1-A3272EF95D61}" type="presParOf" srcId="{3E3CBF2C-7789-45DC-BF26-C4F97EDE0677}" destId="{7E892AC0-DEDC-45AA-96A2-10D03D321BA7}" srcOrd="6" destOrd="0" presId="urn:microsoft.com/office/officeart/2005/8/layout/list1"/>
    <dgm:cxn modelId="{E0504AFF-0075-4292-BFE0-13482D91246C}" type="presParOf" srcId="{3E3CBF2C-7789-45DC-BF26-C4F97EDE0677}" destId="{D2D8F116-36F5-4448-83D2-B10663A73236}" srcOrd="7" destOrd="0" presId="urn:microsoft.com/office/officeart/2005/8/layout/list1"/>
    <dgm:cxn modelId="{62F5265F-B5FC-4815-A21C-F9A35F88F464}" type="presParOf" srcId="{3E3CBF2C-7789-45DC-BF26-C4F97EDE0677}" destId="{2471CFFB-3AEA-4E7D-90D1-A7C645963B6D}" srcOrd="8" destOrd="0" presId="urn:microsoft.com/office/officeart/2005/8/layout/list1"/>
    <dgm:cxn modelId="{0290ACEE-7977-487D-806A-0F2657FE10CC}" type="presParOf" srcId="{2471CFFB-3AEA-4E7D-90D1-A7C645963B6D}" destId="{884440BF-0043-4518-B9A2-44AF556D6D06}" srcOrd="0" destOrd="0" presId="urn:microsoft.com/office/officeart/2005/8/layout/list1"/>
    <dgm:cxn modelId="{11400DB6-02DC-4B9A-B1FD-E60A13A16E0D}" type="presParOf" srcId="{2471CFFB-3AEA-4E7D-90D1-A7C645963B6D}" destId="{2FB93F1F-E0A9-4FC4-A572-BC3F7438F4AB}" srcOrd="1" destOrd="0" presId="urn:microsoft.com/office/officeart/2005/8/layout/list1"/>
    <dgm:cxn modelId="{E76D51CC-A555-4985-934D-AA57CA3EFEE8}" type="presParOf" srcId="{3E3CBF2C-7789-45DC-BF26-C4F97EDE0677}" destId="{A751F9B4-55CD-4A1B-8359-EB23F10681BF}" srcOrd="9" destOrd="0" presId="urn:microsoft.com/office/officeart/2005/8/layout/list1"/>
    <dgm:cxn modelId="{640B5A2A-730A-4057-B0AF-30A3E5EE391F}" type="presParOf" srcId="{3E3CBF2C-7789-45DC-BF26-C4F97EDE0677}" destId="{F9F5C086-B965-4742-ADD9-C701337E927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FF0EA5-AB0E-4441-8C53-C5071E56F5D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9D095F-AC83-425F-AF99-B11BE46350AC}">
      <dgm:prSet phldrT="[Text]"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D65EADEF-E2AF-4735-B86F-B56BD5877945}" type="parTrans" cxnId="{002E8F38-660D-454F-A0C7-CCBB30995C22}">
      <dgm:prSet/>
      <dgm:spPr/>
      <dgm:t>
        <a:bodyPr/>
        <a:lstStyle/>
        <a:p>
          <a:endParaRPr lang="cs-CZ"/>
        </a:p>
      </dgm:t>
    </dgm:pt>
    <dgm:pt modelId="{161AA35A-1052-4AFF-9C47-59049A8491D2}" type="sibTrans" cxnId="{002E8F38-660D-454F-A0C7-CCBB30995C22}">
      <dgm:prSet/>
      <dgm:spPr/>
      <dgm:t>
        <a:bodyPr/>
        <a:lstStyle/>
        <a:p>
          <a:endParaRPr lang="cs-CZ"/>
        </a:p>
      </dgm:t>
    </dgm:pt>
    <dgm:pt modelId="{2D9090B1-4566-4C88-BD2B-4372C64CA449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Arial Black" pitchFamily="34" charset="0"/>
            </a:rPr>
            <a:t>OCTOBER</a:t>
          </a:r>
          <a:endParaRPr lang="cs-CZ" sz="1600" dirty="0">
            <a:solidFill>
              <a:schemeClr val="tx1"/>
            </a:solidFill>
            <a:latin typeface="Arial Black" pitchFamily="34" charset="0"/>
          </a:endParaRPr>
        </a:p>
      </dgm:t>
    </dgm:pt>
    <dgm:pt modelId="{EDF81CDB-B604-440E-B9CE-8264F97E3567}" type="parTrans" cxnId="{5B83343F-0B0C-42EA-974C-B9836A81BA5C}">
      <dgm:prSet/>
      <dgm:spPr/>
      <dgm:t>
        <a:bodyPr/>
        <a:lstStyle/>
        <a:p>
          <a:endParaRPr lang="cs-CZ"/>
        </a:p>
      </dgm:t>
    </dgm:pt>
    <dgm:pt modelId="{ABCED778-58A4-4986-98CE-0C53D786E0D5}" type="sibTrans" cxnId="{5B83343F-0B0C-42EA-974C-B9836A81BA5C}">
      <dgm:prSet/>
      <dgm:spPr/>
      <dgm:t>
        <a:bodyPr/>
        <a:lstStyle/>
        <a:p>
          <a:endParaRPr lang="cs-CZ"/>
        </a:p>
      </dgm:t>
    </dgm:pt>
    <dgm:pt modelId="{0CC34DFC-8EA0-4617-8290-734E78C49DA8}">
      <dgm:prSet phldrT="[Text]"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2A713506-188B-450C-9668-E1F7F7AFA796}" type="parTrans" cxnId="{DD041F66-DBC3-4413-B9F3-64BC4A841CDA}">
      <dgm:prSet/>
      <dgm:spPr/>
      <dgm:t>
        <a:bodyPr/>
        <a:lstStyle/>
        <a:p>
          <a:endParaRPr lang="cs-CZ"/>
        </a:p>
      </dgm:t>
    </dgm:pt>
    <dgm:pt modelId="{7628DB8E-CED6-4842-A42C-20D16F8A7C7F}" type="sibTrans" cxnId="{DD041F66-DBC3-4413-B9F3-64BC4A841CDA}">
      <dgm:prSet/>
      <dgm:spPr/>
      <dgm:t>
        <a:bodyPr/>
        <a:lstStyle/>
        <a:p>
          <a:endParaRPr lang="cs-CZ"/>
        </a:p>
      </dgm:t>
    </dgm:pt>
    <dgm:pt modelId="{6097C803-E323-4CE5-A0CE-C7A79A52F815}" type="pres">
      <dgm:prSet presAssocID="{B0FF0EA5-AB0E-4441-8C53-C5071E56F5D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23621B-B5FA-4254-A467-A756EEC812B8}" type="pres">
      <dgm:prSet presAssocID="{8C9D095F-AC83-425F-AF99-B11BE46350AC}" presName="parentLin" presStyleCnt="0"/>
      <dgm:spPr/>
    </dgm:pt>
    <dgm:pt modelId="{8FC9CF0E-5D4F-4F8F-865A-7FCBE78A0164}" type="pres">
      <dgm:prSet presAssocID="{8C9D095F-AC83-425F-AF99-B11BE46350A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711287-3724-4F9A-A252-2C20487B7BC6}" type="pres">
      <dgm:prSet presAssocID="{8C9D095F-AC83-425F-AF99-B11BE46350AC}" presName="parentText" presStyleLbl="node1" presStyleIdx="0" presStyleCnt="3" custScaleX="142857" custLinFactNeighborX="-67626" custLinFactNeighborY="4855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A39202-CCF1-4DFD-96B2-54037A9D76D3}" type="pres">
      <dgm:prSet presAssocID="{8C9D095F-AC83-425F-AF99-B11BE46350AC}" presName="negativeSpace" presStyleCnt="0"/>
      <dgm:spPr/>
    </dgm:pt>
    <dgm:pt modelId="{EFD3AE6A-58F6-4438-A71F-E2E4BE3E03E5}" type="pres">
      <dgm:prSet presAssocID="{8C9D095F-AC83-425F-AF99-B11BE46350AC}" presName="childText" presStyleLbl="conFgAcc1" presStyleIdx="0" presStyleCnt="3">
        <dgm:presLayoutVars>
          <dgm:bulletEnabled val="1"/>
        </dgm:presLayoutVars>
      </dgm:prSet>
      <dgm:spPr/>
    </dgm:pt>
    <dgm:pt modelId="{4A0B1300-3BDA-4641-8F53-56EAD14F3814}" type="pres">
      <dgm:prSet presAssocID="{161AA35A-1052-4AFF-9C47-59049A8491D2}" presName="spaceBetweenRectangles" presStyleCnt="0"/>
      <dgm:spPr/>
    </dgm:pt>
    <dgm:pt modelId="{FCB90B53-F09E-40AB-B049-898B0EFB5241}" type="pres">
      <dgm:prSet presAssocID="{2D9090B1-4566-4C88-BD2B-4372C64CA449}" presName="parentLin" presStyleCnt="0"/>
      <dgm:spPr/>
    </dgm:pt>
    <dgm:pt modelId="{93331F07-3F4D-4658-BBB8-E7EBA1EACFCE}" type="pres">
      <dgm:prSet presAssocID="{2D9090B1-4566-4C88-BD2B-4372C64CA44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0F0F7B5-C0D3-4994-9EC9-5062AA63D7C8}" type="pres">
      <dgm:prSet presAssocID="{2D9090B1-4566-4C88-BD2B-4372C64CA449}" presName="parentText" presStyleLbl="node1" presStyleIdx="1" presStyleCnt="3" custScaleX="142857" custLinFactNeighborX="-49743" custLinFactNeighborY="3719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179A47-016A-4297-AF19-2A742770893C}" type="pres">
      <dgm:prSet presAssocID="{2D9090B1-4566-4C88-BD2B-4372C64CA449}" presName="negativeSpace" presStyleCnt="0"/>
      <dgm:spPr/>
    </dgm:pt>
    <dgm:pt modelId="{F3C9B606-1580-483F-80C4-E9A4A6815777}" type="pres">
      <dgm:prSet presAssocID="{2D9090B1-4566-4C88-BD2B-4372C64CA449}" presName="childText" presStyleLbl="conFgAcc1" presStyleIdx="1" presStyleCnt="3" custLinFactY="84669" custLinFactNeighborX="-2362" custLinFactNeighborY="100000">
        <dgm:presLayoutVars>
          <dgm:bulletEnabled val="1"/>
        </dgm:presLayoutVars>
      </dgm:prSet>
      <dgm:spPr/>
    </dgm:pt>
    <dgm:pt modelId="{58DA0231-BF1C-4554-997F-94095EDA58EB}" type="pres">
      <dgm:prSet presAssocID="{ABCED778-58A4-4986-98CE-0C53D786E0D5}" presName="spaceBetweenRectangles" presStyleCnt="0"/>
      <dgm:spPr/>
    </dgm:pt>
    <dgm:pt modelId="{462B54A7-D604-47FD-8B10-8B4A01AEFE5D}" type="pres">
      <dgm:prSet presAssocID="{0CC34DFC-8EA0-4617-8290-734E78C49DA8}" presName="parentLin" presStyleCnt="0"/>
      <dgm:spPr/>
    </dgm:pt>
    <dgm:pt modelId="{3BF846DE-B34C-4530-A940-FBAFAEC070D8}" type="pres">
      <dgm:prSet presAssocID="{0CC34DFC-8EA0-4617-8290-734E78C49DA8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076FF18B-B5D5-4C9C-B0F8-83BB89F1CAA9}" type="pres">
      <dgm:prSet presAssocID="{0CC34DFC-8EA0-4617-8290-734E78C49DA8}" presName="parentText" presStyleLbl="node1" presStyleIdx="2" presStyleCnt="3" custScaleX="142857" custLinFactNeighborX="-41654" custLinFactNeighborY="258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252B8-50E4-4ABD-BB19-7C12CD555C09}" type="pres">
      <dgm:prSet presAssocID="{0CC34DFC-8EA0-4617-8290-734E78C49DA8}" presName="negativeSpace" presStyleCnt="0"/>
      <dgm:spPr/>
    </dgm:pt>
    <dgm:pt modelId="{8271A59A-367A-4302-B14C-7AC3DECF348E}" type="pres">
      <dgm:prSet presAssocID="{0CC34DFC-8EA0-4617-8290-734E78C49DA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338FA7F-BFF6-4A8E-9228-9297A181DAC8}" type="presOf" srcId="{8C9D095F-AC83-425F-AF99-B11BE46350AC}" destId="{8FC9CF0E-5D4F-4F8F-865A-7FCBE78A0164}" srcOrd="0" destOrd="0" presId="urn:microsoft.com/office/officeart/2005/8/layout/list1"/>
    <dgm:cxn modelId="{214FE43E-0AEC-4164-AD02-DBBB7A4E0258}" type="presOf" srcId="{2D9090B1-4566-4C88-BD2B-4372C64CA449}" destId="{B0F0F7B5-C0D3-4994-9EC9-5062AA63D7C8}" srcOrd="1" destOrd="0" presId="urn:microsoft.com/office/officeart/2005/8/layout/list1"/>
    <dgm:cxn modelId="{DD041F66-DBC3-4413-B9F3-64BC4A841CDA}" srcId="{B0FF0EA5-AB0E-4441-8C53-C5071E56F5D6}" destId="{0CC34DFC-8EA0-4617-8290-734E78C49DA8}" srcOrd="2" destOrd="0" parTransId="{2A713506-188B-450C-9668-E1F7F7AFA796}" sibTransId="{7628DB8E-CED6-4842-A42C-20D16F8A7C7F}"/>
    <dgm:cxn modelId="{5B83343F-0B0C-42EA-974C-B9836A81BA5C}" srcId="{B0FF0EA5-AB0E-4441-8C53-C5071E56F5D6}" destId="{2D9090B1-4566-4C88-BD2B-4372C64CA449}" srcOrd="1" destOrd="0" parTransId="{EDF81CDB-B604-440E-B9CE-8264F97E3567}" sibTransId="{ABCED778-58A4-4986-98CE-0C53D786E0D5}"/>
    <dgm:cxn modelId="{BA4CD145-9EBE-499F-8582-FDB373942AD4}" type="presOf" srcId="{0CC34DFC-8EA0-4617-8290-734E78C49DA8}" destId="{3BF846DE-B34C-4530-A940-FBAFAEC070D8}" srcOrd="0" destOrd="0" presId="urn:microsoft.com/office/officeart/2005/8/layout/list1"/>
    <dgm:cxn modelId="{9BB441F1-0130-4370-8454-6965C5F0BAF5}" type="presOf" srcId="{2D9090B1-4566-4C88-BD2B-4372C64CA449}" destId="{93331F07-3F4D-4658-BBB8-E7EBA1EACFCE}" srcOrd="0" destOrd="0" presId="urn:microsoft.com/office/officeart/2005/8/layout/list1"/>
    <dgm:cxn modelId="{01F7208D-D7E5-4F7B-8089-04CF71ED2CB4}" type="presOf" srcId="{B0FF0EA5-AB0E-4441-8C53-C5071E56F5D6}" destId="{6097C803-E323-4CE5-A0CE-C7A79A52F815}" srcOrd="0" destOrd="0" presId="urn:microsoft.com/office/officeart/2005/8/layout/list1"/>
    <dgm:cxn modelId="{FBE7C1A3-DE80-4517-B0A2-BDCF6EAFA339}" type="presOf" srcId="{8C9D095F-AC83-425F-AF99-B11BE46350AC}" destId="{C7711287-3724-4F9A-A252-2C20487B7BC6}" srcOrd="1" destOrd="0" presId="urn:microsoft.com/office/officeart/2005/8/layout/list1"/>
    <dgm:cxn modelId="{002E8F38-660D-454F-A0C7-CCBB30995C22}" srcId="{B0FF0EA5-AB0E-4441-8C53-C5071E56F5D6}" destId="{8C9D095F-AC83-425F-AF99-B11BE46350AC}" srcOrd="0" destOrd="0" parTransId="{D65EADEF-E2AF-4735-B86F-B56BD5877945}" sibTransId="{161AA35A-1052-4AFF-9C47-59049A8491D2}"/>
    <dgm:cxn modelId="{E6F5C026-F232-4E6D-8E4C-CFA961E3B78A}" type="presOf" srcId="{0CC34DFC-8EA0-4617-8290-734E78C49DA8}" destId="{076FF18B-B5D5-4C9C-B0F8-83BB89F1CAA9}" srcOrd="1" destOrd="0" presId="urn:microsoft.com/office/officeart/2005/8/layout/list1"/>
    <dgm:cxn modelId="{45DF95DA-1501-4BCB-86B0-785FECE0E2DF}" type="presParOf" srcId="{6097C803-E323-4CE5-A0CE-C7A79A52F815}" destId="{8A23621B-B5FA-4254-A467-A756EEC812B8}" srcOrd="0" destOrd="0" presId="urn:microsoft.com/office/officeart/2005/8/layout/list1"/>
    <dgm:cxn modelId="{002D62F7-6AB1-47B6-96F9-2D865513F53B}" type="presParOf" srcId="{8A23621B-B5FA-4254-A467-A756EEC812B8}" destId="{8FC9CF0E-5D4F-4F8F-865A-7FCBE78A0164}" srcOrd="0" destOrd="0" presId="urn:microsoft.com/office/officeart/2005/8/layout/list1"/>
    <dgm:cxn modelId="{D4AA7E78-F7BA-479B-AD1D-4B25AAD0F9DB}" type="presParOf" srcId="{8A23621B-B5FA-4254-A467-A756EEC812B8}" destId="{C7711287-3724-4F9A-A252-2C20487B7BC6}" srcOrd="1" destOrd="0" presId="urn:microsoft.com/office/officeart/2005/8/layout/list1"/>
    <dgm:cxn modelId="{34909E08-F579-4F56-BCAF-DC244B05617F}" type="presParOf" srcId="{6097C803-E323-4CE5-A0CE-C7A79A52F815}" destId="{83A39202-CCF1-4DFD-96B2-54037A9D76D3}" srcOrd="1" destOrd="0" presId="urn:microsoft.com/office/officeart/2005/8/layout/list1"/>
    <dgm:cxn modelId="{65A9E78D-9329-4F5D-B279-085A46074AD5}" type="presParOf" srcId="{6097C803-E323-4CE5-A0CE-C7A79A52F815}" destId="{EFD3AE6A-58F6-4438-A71F-E2E4BE3E03E5}" srcOrd="2" destOrd="0" presId="urn:microsoft.com/office/officeart/2005/8/layout/list1"/>
    <dgm:cxn modelId="{4CC1CDD0-D49A-4F9A-A60C-5CE9861D6BE4}" type="presParOf" srcId="{6097C803-E323-4CE5-A0CE-C7A79A52F815}" destId="{4A0B1300-3BDA-4641-8F53-56EAD14F3814}" srcOrd="3" destOrd="0" presId="urn:microsoft.com/office/officeart/2005/8/layout/list1"/>
    <dgm:cxn modelId="{5493C11F-EA77-4431-9AF9-D8E0A6078BBA}" type="presParOf" srcId="{6097C803-E323-4CE5-A0CE-C7A79A52F815}" destId="{FCB90B53-F09E-40AB-B049-898B0EFB5241}" srcOrd="4" destOrd="0" presId="urn:microsoft.com/office/officeart/2005/8/layout/list1"/>
    <dgm:cxn modelId="{7DCB0AFA-6CE7-4D61-805C-AEDCCE2CE251}" type="presParOf" srcId="{FCB90B53-F09E-40AB-B049-898B0EFB5241}" destId="{93331F07-3F4D-4658-BBB8-E7EBA1EACFCE}" srcOrd="0" destOrd="0" presId="urn:microsoft.com/office/officeart/2005/8/layout/list1"/>
    <dgm:cxn modelId="{8AD0319E-0FF0-4805-8046-69E87F52F48E}" type="presParOf" srcId="{FCB90B53-F09E-40AB-B049-898B0EFB5241}" destId="{B0F0F7B5-C0D3-4994-9EC9-5062AA63D7C8}" srcOrd="1" destOrd="0" presId="urn:microsoft.com/office/officeart/2005/8/layout/list1"/>
    <dgm:cxn modelId="{46703591-C096-451E-B1D5-E7CFD9A3E80F}" type="presParOf" srcId="{6097C803-E323-4CE5-A0CE-C7A79A52F815}" destId="{0D179A47-016A-4297-AF19-2A742770893C}" srcOrd="5" destOrd="0" presId="urn:microsoft.com/office/officeart/2005/8/layout/list1"/>
    <dgm:cxn modelId="{DEEC5473-B061-48C0-A5EB-1B82170B8E72}" type="presParOf" srcId="{6097C803-E323-4CE5-A0CE-C7A79A52F815}" destId="{F3C9B606-1580-483F-80C4-E9A4A6815777}" srcOrd="6" destOrd="0" presId="urn:microsoft.com/office/officeart/2005/8/layout/list1"/>
    <dgm:cxn modelId="{35AE17B5-6C11-4953-81BE-E111D230E7C7}" type="presParOf" srcId="{6097C803-E323-4CE5-A0CE-C7A79A52F815}" destId="{58DA0231-BF1C-4554-997F-94095EDA58EB}" srcOrd="7" destOrd="0" presId="urn:microsoft.com/office/officeart/2005/8/layout/list1"/>
    <dgm:cxn modelId="{DBA3E9B3-2184-4A9B-BFD3-5305F3C7CC64}" type="presParOf" srcId="{6097C803-E323-4CE5-A0CE-C7A79A52F815}" destId="{462B54A7-D604-47FD-8B10-8B4A01AEFE5D}" srcOrd="8" destOrd="0" presId="urn:microsoft.com/office/officeart/2005/8/layout/list1"/>
    <dgm:cxn modelId="{BD1CBD73-8034-46BA-AEEF-AA7C29A7BFA8}" type="presParOf" srcId="{462B54A7-D604-47FD-8B10-8B4A01AEFE5D}" destId="{3BF846DE-B34C-4530-A940-FBAFAEC070D8}" srcOrd="0" destOrd="0" presId="urn:microsoft.com/office/officeart/2005/8/layout/list1"/>
    <dgm:cxn modelId="{BB718D33-BBBC-477F-88F6-182253FC6EC8}" type="presParOf" srcId="{462B54A7-D604-47FD-8B10-8B4A01AEFE5D}" destId="{076FF18B-B5D5-4C9C-B0F8-83BB89F1CAA9}" srcOrd="1" destOrd="0" presId="urn:microsoft.com/office/officeart/2005/8/layout/list1"/>
    <dgm:cxn modelId="{6B726147-FFBE-40DA-9FF2-4DFCFD53BD2E}" type="presParOf" srcId="{6097C803-E323-4CE5-A0CE-C7A79A52F815}" destId="{328252B8-50E4-4ABD-BB19-7C12CD555C09}" srcOrd="9" destOrd="0" presId="urn:microsoft.com/office/officeart/2005/8/layout/list1"/>
    <dgm:cxn modelId="{72E33DA5-2A28-405C-9C86-CBA15EDCF62A}" type="presParOf" srcId="{6097C803-E323-4CE5-A0CE-C7A79A52F815}" destId="{8271A59A-367A-4302-B14C-7AC3DECF348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64612-40CC-41F5-9384-5868E5DEAC69}">
      <dsp:nvSpPr>
        <dsp:cNvPr id="0" name=""/>
        <dsp:cNvSpPr/>
      </dsp:nvSpPr>
      <dsp:spPr>
        <a:xfrm>
          <a:off x="0" y="263987"/>
          <a:ext cx="288032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9ED81-3BD4-41E3-85B4-5A527BBE37C6}">
      <dsp:nvSpPr>
        <dsp:cNvPr id="0" name=""/>
        <dsp:cNvSpPr/>
      </dsp:nvSpPr>
      <dsp:spPr>
        <a:xfrm>
          <a:off x="72008" y="281638"/>
          <a:ext cx="2742489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8" tIns="0" rIns="76208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-</a:t>
          </a:r>
          <a:endParaRPr lang="cs-CZ" sz="1400" kern="1200" dirty="0"/>
        </a:p>
      </dsp:txBody>
      <dsp:txXfrm>
        <a:off x="92183" y="301813"/>
        <a:ext cx="2702139" cy="372930"/>
      </dsp:txXfrm>
    </dsp:sp>
    <dsp:sp modelId="{BD9BBFCC-174C-4192-8BFE-5E44DEAF09C0}">
      <dsp:nvSpPr>
        <dsp:cNvPr id="0" name=""/>
        <dsp:cNvSpPr/>
      </dsp:nvSpPr>
      <dsp:spPr>
        <a:xfrm>
          <a:off x="0" y="899027"/>
          <a:ext cx="288032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0AAB79-F3B5-48D1-A8D4-105E224618A1}">
      <dsp:nvSpPr>
        <dsp:cNvPr id="0" name=""/>
        <dsp:cNvSpPr/>
      </dsp:nvSpPr>
      <dsp:spPr>
        <a:xfrm>
          <a:off x="137830" y="785677"/>
          <a:ext cx="2742489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8" tIns="0" rIns="76208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-</a:t>
          </a:r>
          <a:endParaRPr lang="cs-CZ" sz="1400" kern="1200" dirty="0"/>
        </a:p>
      </dsp:txBody>
      <dsp:txXfrm>
        <a:off x="158005" y="805852"/>
        <a:ext cx="2702139" cy="372930"/>
      </dsp:txXfrm>
    </dsp:sp>
    <dsp:sp modelId="{5D7CDB59-5B4A-4BC9-BAE3-621662BC8658}">
      <dsp:nvSpPr>
        <dsp:cNvPr id="0" name=""/>
        <dsp:cNvSpPr/>
      </dsp:nvSpPr>
      <dsp:spPr>
        <a:xfrm>
          <a:off x="0" y="1390545"/>
          <a:ext cx="288032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00D180-95B6-4E25-A09F-27CD245A86A1}">
      <dsp:nvSpPr>
        <dsp:cNvPr id="0" name=""/>
        <dsp:cNvSpPr/>
      </dsp:nvSpPr>
      <dsp:spPr>
        <a:xfrm>
          <a:off x="137830" y="1340115"/>
          <a:ext cx="2742489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8" tIns="0" rIns="762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Arial Black" pitchFamily="34" charset="0"/>
            </a:rPr>
            <a:t>MAY</a:t>
          </a:r>
          <a:endParaRPr lang="cs-CZ" sz="16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158005" y="1360290"/>
        <a:ext cx="2702139" cy="3729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BE6508-0292-4D5A-B910-2E8FEBA0215F}">
      <dsp:nvSpPr>
        <dsp:cNvPr id="0" name=""/>
        <dsp:cNvSpPr/>
      </dsp:nvSpPr>
      <dsp:spPr>
        <a:xfrm>
          <a:off x="0" y="360039"/>
          <a:ext cx="309634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A7B143-614F-469D-989E-4FA93494364B}">
      <dsp:nvSpPr>
        <dsp:cNvPr id="0" name=""/>
        <dsp:cNvSpPr/>
      </dsp:nvSpPr>
      <dsp:spPr>
        <a:xfrm>
          <a:off x="1" y="144015"/>
          <a:ext cx="2948176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24" tIns="0" rIns="81924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Arial Black" pitchFamily="34" charset="0"/>
            </a:rPr>
            <a:t>JUNE</a:t>
          </a:r>
          <a:endParaRPr lang="cs-CZ" sz="16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15853" y="159867"/>
        <a:ext cx="2916472" cy="293016"/>
      </dsp:txXfrm>
    </dsp:sp>
    <dsp:sp modelId="{7E892AC0-DEDC-45AA-96A2-10D03D321BA7}">
      <dsp:nvSpPr>
        <dsp:cNvPr id="0" name=""/>
        <dsp:cNvSpPr/>
      </dsp:nvSpPr>
      <dsp:spPr>
        <a:xfrm>
          <a:off x="0" y="662659"/>
          <a:ext cx="309634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490857-215D-4065-B6FA-E0100E95429B}">
      <dsp:nvSpPr>
        <dsp:cNvPr id="0" name=""/>
        <dsp:cNvSpPr/>
      </dsp:nvSpPr>
      <dsp:spPr>
        <a:xfrm>
          <a:off x="0" y="576063"/>
          <a:ext cx="2953443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24" tIns="0" rIns="81924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-</a:t>
          </a:r>
          <a:endParaRPr lang="cs-CZ" sz="1100" kern="1200" dirty="0"/>
        </a:p>
      </dsp:txBody>
      <dsp:txXfrm>
        <a:off x="15852" y="591915"/>
        <a:ext cx="2921739" cy="293016"/>
      </dsp:txXfrm>
    </dsp:sp>
    <dsp:sp modelId="{F9F5C086-B965-4742-ADD9-C701337E927C}">
      <dsp:nvSpPr>
        <dsp:cNvPr id="0" name=""/>
        <dsp:cNvSpPr/>
      </dsp:nvSpPr>
      <dsp:spPr>
        <a:xfrm>
          <a:off x="0" y="1161620"/>
          <a:ext cx="309634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B93F1F-E0A9-4FC4-A572-BC3F7438F4AB}">
      <dsp:nvSpPr>
        <dsp:cNvPr id="0" name=""/>
        <dsp:cNvSpPr/>
      </dsp:nvSpPr>
      <dsp:spPr>
        <a:xfrm>
          <a:off x="0" y="1080118"/>
          <a:ext cx="2953443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24" tIns="0" rIns="81924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Arial Black" pitchFamily="34" charset="0"/>
            </a:rPr>
            <a:t>AUGUST</a:t>
          </a:r>
          <a:endParaRPr lang="cs-CZ" sz="16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15852" y="1095970"/>
        <a:ext cx="2921739" cy="293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AE6A-58F6-4438-A71F-E2E4BE3E03E5}">
      <dsp:nvSpPr>
        <dsp:cNvPr id="0" name=""/>
        <dsp:cNvSpPr/>
      </dsp:nvSpPr>
      <dsp:spPr>
        <a:xfrm>
          <a:off x="0" y="221132"/>
          <a:ext cx="280831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711287-3724-4F9A-A252-2C20487B7BC6}">
      <dsp:nvSpPr>
        <dsp:cNvPr id="0" name=""/>
        <dsp:cNvSpPr/>
      </dsp:nvSpPr>
      <dsp:spPr>
        <a:xfrm>
          <a:off x="43282" y="216023"/>
          <a:ext cx="267392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03" tIns="0" rIns="74303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-</a:t>
          </a:r>
          <a:endParaRPr lang="cs-CZ" sz="1200" kern="1200" dirty="0"/>
        </a:p>
      </dsp:txBody>
      <dsp:txXfrm>
        <a:off x="60575" y="233316"/>
        <a:ext cx="2639341" cy="319654"/>
      </dsp:txXfrm>
    </dsp:sp>
    <dsp:sp modelId="{F3C9B606-1580-483F-80C4-E9A4A6815777}">
      <dsp:nvSpPr>
        <dsp:cNvPr id="0" name=""/>
        <dsp:cNvSpPr/>
      </dsp:nvSpPr>
      <dsp:spPr>
        <a:xfrm>
          <a:off x="0" y="1086291"/>
          <a:ext cx="280831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0F7B5-C0D3-4994-9EC9-5062AA63D7C8}">
      <dsp:nvSpPr>
        <dsp:cNvPr id="0" name=""/>
        <dsp:cNvSpPr/>
      </dsp:nvSpPr>
      <dsp:spPr>
        <a:xfrm>
          <a:off x="67191" y="720080"/>
          <a:ext cx="267392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03" tIns="0" rIns="74303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Arial Black" pitchFamily="34" charset="0"/>
            </a:rPr>
            <a:t>OCTOBER</a:t>
          </a:r>
          <a:endParaRPr lang="cs-CZ" sz="16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84484" y="737373"/>
        <a:ext cx="2639341" cy="319654"/>
      </dsp:txXfrm>
    </dsp:sp>
    <dsp:sp modelId="{8271A59A-367A-4302-B14C-7AC3DECF348E}">
      <dsp:nvSpPr>
        <dsp:cNvPr id="0" name=""/>
        <dsp:cNvSpPr/>
      </dsp:nvSpPr>
      <dsp:spPr>
        <a:xfrm>
          <a:off x="0" y="1309772"/>
          <a:ext cx="280831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6FF18B-B5D5-4C9C-B0F8-83BB89F1CAA9}">
      <dsp:nvSpPr>
        <dsp:cNvPr id="0" name=""/>
        <dsp:cNvSpPr/>
      </dsp:nvSpPr>
      <dsp:spPr>
        <a:xfrm>
          <a:off x="78006" y="1224134"/>
          <a:ext cx="267392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03" tIns="0" rIns="74303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-</a:t>
          </a:r>
          <a:endParaRPr lang="cs-CZ" sz="1200" kern="1200" dirty="0"/>
        </a:p>
      </dsp:txBody>
      <dsp:txXfrm>
        <a:off x="95299" y="1241427"/>
        <a:ext cx="2639341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CD82309-ACC9-4A89-B3A3-8BFB63F816A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4B29921-1960-4AA4-9CA9-406361AAF8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NATURE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SEASONS  AND  MONTHS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4929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lIns="82945" tIns="41473" rIns="82945" bIns="41473"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772816"/>
            <a:ext cx="8229600" cy="4521622"/>
          </a:xfrm>
          <a:prstGeom prst="rect">
            <a:avLst/>
          </a:prstGeom>
        </p:spPr>
        <p:txBody>
          <a:bodyPr lIns="82945" tIns="41473" rIns="82945" bIns="41473">
            <a:normAutofit fontScale="47500" lnSpcReduction="20000"/>
          </a:bodyPr>
          <a:lstStyle/>
          <a:p>
            <a:pPr algn="ctr"/>
            <a:endParaRPr lang="cs-CZ" sz="3300" b="1" dirty="0"/>
          </a:p>
          <a:p>
            <a:pPr algn="ctr"/>
            <a:r>
              <a:rPr lang="cs-CZ" sz="3300" b="1" dirty="0">
                <a:latin typeface="Arial Black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ZEYEROVA </a:t>
            </a:r>
            <a:r>
              <a:rPr lang="cs-CZ" dirty="0">
                <a:latin typeface="Arial Black" pitchFamily="34" charset="0"/>
              </a:rPr>
              <a:t>3354, 767 01 KROMĚŘÍŽ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pPr algn="ctr"/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NÁZEV:  INOVACE A ZKVALITNĚNÍ VÝUKY PROSTŘEDNICTVÍM ICT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PŘEDMĚT: </a:t>
            </a:r>
            <a:r>
              <a:rPr lang="cs-CZ" b="1" dirty="0" smtClean="0">
                <a:latin typeface="Arial Black" pitchFamily="34" charset="0"/>
              </a:rPr>
              <a:t>ANGLICKÝ JAZYK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ROČNÍK: IV.</a:t>
            </a:r>
          </a:p>
          <a:p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NATURE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r>
              <a:rPr lang="cs-CZ" b="1" dirty="0">
                <a:latin typeface="Arial Black" pitchFamily="34" charset="0"/>
              </a:rPr>
              <a:t>DATUM VYTVOŘENÍ: </a:t>
            </a:r>
            <a:r>
              <a:rPr lang="cs-CZ" b="1" dirty="0" smtClean="0">
                <a:latin typeface="Arial Black" pitchFamily="34" charset="0"/>
              </a:rPr>
              <a:t>1. 2. 2012</a:t>
            </a:r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sz="4000" b="1" dirty="0">
                <a:latin typeface="Arial Black" pitchFamily="34" charset="0"/>
              </a:rPr>
              <a:t> </a:t>
            </a:r>
            <a:r>
              <a:rPr lang="cs-CZ" sz="4000" b="1" dirty="0" smtClean="0">
                <a:latin typeface="Arial Black" pitchFamily="34" charset="0"/>
              </a:rPr>
              <a:t>VY_32_INOVACE_59_HK</a:t>
            </a:r>
            <a:endParaRPr lang="cs-CZ" sz="4000" b="1" dirty="0">
              <a:latin typeface="Arial Black" pitchFamily="34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998" y="97458"/>
            <a:ext cx="8230004" cy="153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12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82945" tIns="41473" rIns="82945" bIns="41473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268761"/>
            <a:ext cx="8352928" cy="53285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82945" tIns="41473" rIns="82945" bIns="41473">
            <a:no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doplněk  k učivu tematického celku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Lidé              a příroda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k procvičení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gramatické stavby věty jednoduché. Učivo je zařazeno do 4.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ročníku angličtiny.</a:t>
            </a:r>
          </a:p>
          <a:p>
            <a:r>
              <a:rPr lang="cs-CZ" sz="1800" dirty="0">
                <a:solidFill>
                  <a:schemeClr val="tx1"/>
                </a:solidFill>
              </a:rPr>
              <a:t>V rámci prezentace se žáci seznámí:</a:t>
            </a:r>
          </a:p>
          <a:p>
            <a:pPr marL="97957" indent="0">
              <a:buNone/>
            </a:pPr>
            <a:r>
              <a:rPr lang="cs-CZ" sz="1600" dirty="0">
                <a:solidFill>
                  <a:schemeClr val="tx1"/>
                </a:solidFill>
              </a:rPr>
              <a:t>- </a:t>
            </a:r>
            <a:r>
              <a:rPr lang="cs-CZ" sz="1600" dirty="0" smtClean="0">
                <a:solidFill>
                  <a:schemeClr val="tx1"/>
                </a:solidFill>
              </a:rPr>
              <a:t>Se slovní zásobou vztahující se k tématu Lidé a příroda.</a:t>
            </a:r>
            <a:endParaRPr lang="cs-CZ" sz="1600" dirty="0">
              <a:solidFill>
                <a:schemeClr val="tx1"/>
              </a:solidFill>
            </a:endParaRPr>
          </a:p>
          <a:p>
            <a:pPr marL="97957" indent="0">
              <a:buNone/>
            </a:pPr>
            <a:r>
              <a:rPr lang="cs-CZ" sz="1600" dirty="0">
                <a:solidFill>
                  <a:schemeClr val="tx1"/>
                </a:solidFill>
              </a:rPr>
              <a:t>- </a:t>
            </a:r>
            <a:r>
              <a:rPr lang="cs-CZ" sz="1600" dirty="0" smtClean="0">
                <a:solidFill>
                  <a:schemeClr val="tx1"/>
                </a:solidFill>
              </a:rPr>
              <a:t>S </a:t>
            </a:r>
            <a:r>
              <a:rPr lang="cs-CZ" sz="1600" dirty="0">
                <a:solidFill>
                  <a:schemeClr val="tx1"/>
                </a:solidFill>
              </a:rPr>
              <a:t>tvořením jednoduché </a:t>
            </a:r>
            <a:r>
              <a:rPr lang="cs-CZ" sz="1600" dirty="0" smtClean="0">
                <a:solidFill>
                  <a:schemeClr val="tx1"/>
                </a:solidFill>
              </a:rPr>
              <a:t>věty.</a:t>
            </a:r>
            <a:endParaRPr lang="cs-CZ" sz="1600" dirty="0">
              <a:solidFill>
                <a:schemeClr val="tx1"/>
              </a:solidFill>
            </a:endParaRP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- Přiřadí </a:t>
            </a:r>
            <a:r>
              <a:rPr lang="cs-CZ" sz="1600" dirty="0">
                <a:solidFill>
                  <a:schemeClr val="tx1"/>
                </a:solidFill>
              </a:rPr>
              <a:t>správné </a:t>
            </a:r>
            <a:r>
              <a:rPr lang="cs-CZ" sz="1600" dirty="0" smtClean="0">
                <a:solidFill>
                  <a:schemeClr val="tx1"/>
                </a:solidFill>
              </a:rPr>
              <a:t>názvy měsíců k jednotlivým ročním obdobím.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- Vyluští </a:t>
            </a:r>
            <a:r>
              <a:rPr lang="cs-CZ" sz="1600" dirty="0" err="1" smtClean="0">
                <a:solidFill>
                  <a:schemeClr val="tx1"/>
                </a:solidFill>
              </a:rPr>
              <a:t>osmisměrku</a:t>
            </a:r>
            <a:r>
              <a:rPr lang="cs-CZ" sz="1600" dirty="0" smtClean="0">
                <a:solidFill>
                  <a:schemeClr val="tx1"/>
                </a:solidFill>
              </a:rPr>
              <a:t> zaměřenou na procvičení nové slovní zásoby.</a:t>
            </a:r>
            <a:endParaRPr lang="cs-CZ" sz="1600" dirty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Zkušenosti </a:t>
            </a:r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z pilotování: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Cíle hodiny bylo úspěšně dosaženo. Prezentace žáky zaujala.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Novou slovní zásobu si prostřednictvím obrázků rychle osvojili. Při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závěrečném  testu byla většina odpovědí  správná.  Žáky nejvíce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zaujala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osmisměrka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PICTURE  DICTIONARY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7" name="Picture 3" descr="C:\Users\hkolackova\AppData\Local\Microsoft\Windows\Temporary Internet Files\Content.IE5\6O1YWS52\MC90002816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099884"/>
            <a:ext cx="2808312" cy="276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611560" y="177281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976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TREE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90169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VOLCANO</a:t>
            </a:r>
            <a:endParaRPr lang="cs-CZ" dirty="0"/>
          </a:p>
        </p:txBody>
      </p:sp>
      <p:pic>
        <p:nvPicPr>
          <p:cNvPr id="1030" name="Picture 6" descr="C:\Users\hkolackova\AppData\Local\Microsoft\Windows\Temporary Internet Files\Content.IE5\42BKXGOP\MC9003893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1847831"/>
            <a:ext cx="199411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72200" y="4218586"/>
            <a:ext cx="1850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MOUNTAIN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KGBY6RJL\MC9003464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37112"/>
            <a:ext cx="1549908" cy="155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616530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SKY</a:t>
            </a:r>
            <a:endParaRPr lang="cs-CZ" dirty="0"/>
          </a:p>
        </p:txBody>
      </p:sp>
      <p:pic>
        <p:nvPicPr>
          <p:cNvPr id="2051" name="Picture 3" descr="C:\Users\ZS SLOVAN\AppData\Local\Microsoft\Windows\Temporary Internet Files\Content.IE5\GQJN0FAZ\MC900198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51016" y="3948539"/>
            <a:ext cx="1759390" cy="3043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72200" y="5987934"/>
            <a:ext cx="1213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NATURE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766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/>
          <a:lstStyle/>
          <a:p>
            <a:r>
              <a:rPr lang="cs-CZ" dirty="0">
                <a:latin typeface="Arial Black" pitchFamily="34" charset="0"/>
              </a:rPr>
              <a:t>PICTURE  DICTIONARY</a:t>
            </a:r>
            <a:endParaRPr lang="cs-CZ" dirty="0"/>
          </a:p>
        </p:txBody>
      </p:sp>
      <p:pic>
        <p:nvPicPr>
          <p:cNvPr id="2050" name="Picture 2" descr="C:\Users\hkolackova\AppData\Local\Microsoft\Windows\Temporary Internet Files\Content.IE5\V14JQA6Q\MC90019761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10826"/>
            <a:ext cx="2408192" cy="218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kolackova\AppData\Local\Microsoft\Windows\Temporary Internet Files\Content.IE5\DH2GM8TD\MC900231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2693406" cy="21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kolackova\AppData\Local\Microsoft\Windows\Temporary Internet Files\Content.IE5\03ABCJ3J\MC9001605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10826"/>
            <a:ext cx="2016224" cy="223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293096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HILL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477762"/>
            <a:ext cx="1122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MEADOW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4477762"/>
            <a:ext cx="1265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WATERFALL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C63C0QVJ\MC9001982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37787" y="4293096"/>
            <a:ext cx="1392725" cy="251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5661248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BROOK</a:t>
            </a:r>
            <a:endParaRPr lang="cs-CZ" dirty="0"/>
          </a:p>
        </p:txBody>
      </p:sp>
      <p:pic>
        <p:nvPicPr>
          <p:cNvPr id="1027" name="Picture 3" descr="C:\Users\ZS SLOVAN\AppData\Local\Microsoft\Windows\Temporary Internet Files\Content.IE5\GQJN0FAZ\MC90044161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835" y="4873946"/>
            <a:ext cx="1625397" cy="157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04248" y="6030580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GRASS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64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PICTURE  DICTIONARY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3074" name="Picture 2" descr="C:\Users\hkolackova\AppData\Local\Microsoft\Windows\Temporary Internet Files\Content.IE5\3IGX0MIJ\MC90042967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5"/>
            <a:ext cx="1800200" cy="26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kolackova\AppData\Local\Microsoft\Windows\Temporary Internet Files\Content.IE5\TBW76G51\MC900429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30374"/>
            <a:ext cx="184150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kolackova\AppData\Local\Microsoft\Windows\Temporary Internet Files\Content.IE5\2ZC9WCRC\MC90042625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598" y="1916832"/>
            <a:ext cx="2454786" cy="173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kolackova\AppData\Local\Microsoft\Windows\Temporary Internet Files\Content.IE5\9F5SIVNK\MC900435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641" y="4353789"/>
            <a:ext cx="2298700" cy="154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4509120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LAKE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378904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RIVER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3973706"/>
            <a:ext cx="858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VALLEY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6309320"/>
            <a:ext cx="703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ROCK</a:t>
            </a:r>
            <a:endParaRPr lang="cs-CZ" dirty="0"/>
          </a:p>
        </p:txBody>
      </p:sp>
      <p:pic>
        <p:nvPicPr>
          <p:cNvPr id="3078" name="Picture 6" descr="C:\Users\hkolackova\AppData\Local\Microsoft\Windows\Temporary Internet Files\Content.IE5\V14JQA6Q\MC9002921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941" y="4260775"/>
            <a:ext cx="1826971" cy="123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23728" y="5903189"/>
            <a:ext cx="852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282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/>
          <a:lstStyle/>
          <a:p>
            <a:r>
              <a:rPr lang="cs-CZ" dirty="0">
                <a:latin typeface="Arial Black" pitchFamily="34" charset="0"/>
              </a:rPr>
              <a:t>PICTURE  DICTIONARY</a:t>
            </a:r>
            <a:endParaRPr lang="cs-CZ" dirty="0"/>
          </a:p>
        </p:txBody>
      </p:sp>
      <p:pic>
        <p:nvPicPr>
          <p:cNvPr id="1026" name="Picture 2" descr="C:\Users\hkolackova\AppData\Local\Microsoft\Windows\Temporary Internet Files\Content.IE5\J86VCT2E\MC90040634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1841500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46965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STONES</a:t>
            </a:r>
            <a:endParaRPr lang="cs-CZ" dirty="0"/>
          </a:p>
        </p:txBody>
      </p:sp>
      <p:pic>
        <p:nvPicPr>
          <p:cNvPr id="1028" name="Picture 4" descr="C:\Users\hkolackova\AppData\Local\Microsoft\Windows\Temporary Internet Files\Content.IE5\V14JQA6Q\MC900194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031" y="1525434"/>
            <a:ext cx="195609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4293096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pic>
        <p:nvPicPr>
          <p:cNvPr id="1029" name="Picture 5" descr="C:\Users\hkolackova\AppData\Local\Microsoft\Windows\Temporary Internet Files\Content.IE5\TBW76G51\MC9001948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3" y="1509087"/>
            <a:ext cx="1944216" cy="250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72200" y="4477762"/>
            <a:ext cx="1164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DESERT</a:t>
            </a:r>
            <a:endParaRPr lang="cs-CZ" dirty="0"/>
          </a:p>
        </p:txBody>
      </p:sp>
      <p:pic>
        <p:nvPicPr>
          <p:cNvPr id="1030" name="Picture 6" descr="C:\Users\hkolackova\AppData\Local\Microsoft\Windows\Temporary Internet Files\Content.IE5\39GGZ9GD\MC9004388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8587"/>
            <a:ext cx="2423276" cy="215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63813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RAINFOREST</a:t>
            </a:r>
            <a:endParaRPr lang="cs-CZ" dirty="0"/>
          </a:p>
        </p:txBody>
      </p:sp>
      <p:pic>
        <p:nvPicPr>
          <p:cNvPr id="1031" name="Picture 7" descr="C:\Users\hkolackova\AppData\Local\Microsoft\Windows\Temporary Internet Files\Content.IE5\XUXJTYN8\MC9002922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865973"/>
            <a:ext cx="1826057" cy="11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724128" y="5805264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COAST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58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 OSMISMĚRCE  VYHLEDEJ: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122912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T    G    S   E   A   Y   E   L    </a:t>
            </a:r>
            <a:r>
              <a:rPr lang="cs-CZ" sz="2000" dirty="0" err="1" smtClean="0"/>
              <a:t>L</a:t>
            </a:r>
            <a:r>
              <a:rPr lang="cs-CZ" sz="2000" dirty="0" smtClean="0"/>
              <a:t>   A    V</a:t>
            </a:r>
          </a:p>
          <a:p>
            <a:pPr marL="0" indent="0">
              <a:buNone/>
            </a:pPr>
            <a:r>
              <a:rPr lang="cs-CZ" sz="2000" dirty="0" smtClean="0"/>
              <a:t>M   S    D  –     D   R    –  V   A    T    N</a:t>
            </a:r>
          </a:p>
          <a:p>
            <a:pPr marL="0" indent="0">
              <a:buNone/>
            </a:pPr>
            <a:r>
              <a:rPr lang="cs-CZ" sz="2000" dirty="0" smtClean="0"/>
              <a:t>O   -    A    N   E   N   O   T    S    B    A</a:t>
            </a:r>
          </a:p>
          <a:p>
            <a:pPr marL="0" indent="0">
              <a:buNone/>
            </a:pPr>
            <a:r>
              <a:rPr lang="cs-CZ" sz="2000" dirty="0" smtClean="0"/>
              <a:t>U   L   O   </a:t>
            </a:r>
            <a:r>
              <a:rPr lang="cs-CZ" sz="2000" dirty="0" err="1" smtClean="0"/>
              <a:t>O</a:t>
            </a:r>
            <a:r>
              <a:rPr lang="cs-CZ" sz="2000" dirty="0" smtClean="0"/>
              <a:t>   </a:t>
            </a:r>
            <a:r>
              <a:rPr lang="cs-CZ" sz="2000" dirty="0" err="1" smtClean="0"/>
              <a:t>O</a:t>
            </a:r>
            <a:r>
              <a:rPr lang="cs-CZ" sz="2000" dirty="0" smtClean="0"/>
              <a:t>    L   A   E     S   R   E</a:t>
            </a:r>
          </a:p>
          <a:p>
            <a:pPr marL="0" indent="0">
              <a:buNone/>
            </a:pPr>
            <a:r>
              <a:rPr lang="cs-CZ" sz="2000" dirty="0" smtClean="0"/>
              <a:t>N   P   L    S    C   P   R   L    E    O   C</a:t>
            </a:r>
          </a:p>
          <a:p>
            <a:pPr marL="0" indent="0">
              <a:buNone/>
            </a:pPr>
            <a:r>
              <a:rPr lang="cs-CZ" sz="2000" dirty="0" smtClean="0"/>
              <a:t>T   M   E   A   D    O  W   V   A    O    </a:t>
            </a:r>
            <a:r>
              <a:rPr lang="cs-CZ" sz="2000" dirty="0" err="1" smtClean="0"/>
              <a:t>O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   R    N   E   F    N   I   L    T    K    E</a:t>
            </a:r>
          </a:p>
          <a:p>
            <a:pPr marL="0" indent="0">
              <a:buNone/>
            </a:pPr>
            <a:r>
              <a:rPr lang="cs-CZ" sz="2000" dirty="0" smtClean="0"/>
              <a:t>I    O    E   N   O   R   A   R    L   N    E</a:t>
            </a:r>
          </a:p>
          <a:p>
            <a:pPr marL="0" indent="0">
              <a:buNone/>
            </a:pPr>
            <a:r>
              <a:rPr lang="cs-CZ" sz="2000" dirty="0" smtClean="0"/>
              <a:t>N   R    I    S    R   K   E   L    O   I     S</a:t>
            </a:r>
          </a:p>
          <a:p>
            <a:pPr marL="0" indent="0">
              <a:buNone/>
            </a:pPr>
            <a:r>
              <a:rPr lang="cs-CZ" sz="2000" dirty="0" smtClean="0"/>
              <a:t>T   A   -      L    E   </a:t>
            </a:r>
            <a:r>
              <a:rPr lang="cs-CZ" sz="2000" dirty="0" err="1" smtClean="0"/>
              <a:t>E</a:t>
            </a:r>
            <a:r>
              <a:rPr lang="cs-CZ" sz="2000" dirty="0" smtClean="0"/>
              <a:t>   C   T    S   -     H</a:t>
            </a:r>
          </a:p>
          <a:p>
            <a:pPr marL="0" indent="0">
              <a:buNone/>
            </a:pPr>
            <a:r>
              <a:rPr lang="cs-CZ" sz="2000" dirty="0" smtClean="0"/>
              <a:t>R   O   C   K    S   D   S    O    A    I     A</a:t>
            </a:r>
          </a:p>
          <a:p>
            <a:pPr marL="0" indent="0">
              <a:buNone/>
            </a:pPr>
            <a:r>
              <a:rPr lang="cs-CZ" sz="2000" dirty="0" smtClean="0"/>
              <a:t>N   E   R   U   T   A   N   -      R   W   D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652120" y="1628800"/>
            <a:ext cx="2448272" cy="4543400"/>
          </a:xfrm>
        </p:spPr>
        <p:txBody>
          <a:bodyPr>
            <a:normAutofit fontScale="77500" lnSpcReduction="20000"/>
          </a:bodyPr>
          <a:lstStyle/>
          <a:p>
            <a:r>
              <a:rPr lang="cs-CZ" sz="1400" dirty="0" smtClean="0"/>
              <a:t>ISLAND</a:t>
            </a:r>
          </a:p>
          <a:p>
            <a:r>
              <a:rPr lang="cs-CZ" sz="1400" dirty="0" smtClean="0"/>
              <a:t>DESERT</a:t>
            </a:r>
          </a:p>
          <a:p>
            <a:r>
              <a:rPr lang="cs-CZ" sz="1400" dirty="0" smtClean="0"/>
              <a:t>VOLCANO</a:t>
            </a:r>
          </a:p>
          <a:p>
            <a:r>
              <a:rPr lang="cs-CZ" sz="1400" dirty="0" smtClean="0"/>
              <a:t>NATURE</a:t>
            </a:r>
          </a:p>
          <a:p>
            <a:r>
              <a:rPr lang="cs-CZ" sz="1400" dirty="0" smtClean="0"/>
              <a:t>HILL</a:t>
            </a:r>
          </a:p>
          <a:p>
            <a:r>
              <a:rPr lang="cs-CZ" sz="1400" dirty="0" smtClean="0"/>
              <a:t>BROOK</a:t>
            </a:r>
          </a:p>
          <a:p>
            <a:r>
              <a:rPr lang="cs-CZ" sz="1400" dirty="0" smtClean="0"/>
              <a:t>OCEAN</a:t>
            </a:r>
          </a:p>
          <a:p>
            <a:r>
              <a:rPr lang="cs-CZ" sz="1400" dirty="0" smtClean="0"/>
              <a:t>FOREST</a:t>
            </a:r>
          </a:p>
          <a:p>
            <a:r>
              <a:rPr lang="cs-CZ" sz="1400" dirty="0" smtClean="0"/>
              <a:t>RAINFOREST</a:t>
            </a:r>
          </a:p>
          <a:p>
            <a:r>
              <a:rPr lang="cs-CZ" sz="1400" dirty="0" smtClean="0"/>
              <a:t>MEADOW</a:t>
            </a:r>
          </a:p>
          <a:p>
            <a:r>
              <a:rPr lang="cs-CZ" sz="1400" dirty="0" smtClean="0"/>
              <a:t>WATERFALL</a:t>
            </a:r>
          </a:p>
          <a:p>
            <a:r>
              <a:rPr lang="cs-CZ" sz="1400" dirty="0" smtClean="0"/>
              <a:t>RIVER</a:t>
            </a:r>
          </a:p>
          <a:p>
            <a:r>
              <a:rPr lang="cs-CZ" sz="1400" dirty="0" smtClean="0"/>
              <a:t>COAST</a:t>
            </a:r>
          </a:p>
          <a:p>
            <a:r>
              <a:rPr lang="cs-CZ" sz="1400" dirty="0" smtClean="0"/>
              <a:t>MOUNTAIN</a:t>
            </a:r>
          </a:p>
          <a:p>
            <a:r>
              <a:rPr lang="cs-CZ" sz="1400" dirty="0" smtClean="0"/>
              <a:t>VALLEY</a:t>
            </a:r>
          </a:p>
          <a:p>
            <a:r>
              <a:rPr lang="cs-CZ" sz="1400" dirty="0" smtClean="0"/>
              <a:t>LAKE</a:t>
            </a:r>
          </a:p>
          <a:p>
            <a:r>
              <a:rPr lang="cs-CZ" sz="1400" dirty="0" smtClean="0"/>
              <a:t>TREE</a:t>
            </a:r>
          </a:p>
          <a:p>
            <a:r>
              <a:rPr lang="cs-CZ" sz="1400" dirty="0" smtClean="0"/>
              <a:t>STONE</a:t>
            </a:r>
          </a:p>
          <a:p>
            <a:r>
              <a:rPr lang="cs-CZ" sz="1400" dirty="0" smtClean="0"/>
              <a:t>ROCK</a:t>
            </a:r>
          </a:p>
          <a:p>
            <a:r>
              <a:rPr lang="cs-CZ" sz="1400" dirty="0" smtClean="0"/>
              <a:t>POND</a:t>
            </a:r>
          </a:p>
          <a:p>
            <a:r>
              <a:rPr lang="cs-CZ" sz="1400" dirty="0" smtClean="0"/>
              <a:t>SEA</a:t>
            </a:r>
            <a:endParaRPr lang="cs-CZ" sz="1400" dirty="0"/>
          </a:p>
        </p:txBody>
      </p:sp>
      <p:sp>
        <p:nvSpPr>
          <p:cNvPr id="5" name="Pěticípá hvězda 4"/>
          <p:cNvSpPr/>
          <p:nvPr/>
        </p:nvSpPr>
        <p:spPr>
          <a:xfrm>
            <a:off x="1835696" y="2060848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059832" y="2060848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934923" y="2420888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331640" y="5085184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246794" y="5093568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419872" y="5877272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979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CHOOSE  CORRECT  SENTENCES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u="sng" dirty="0" smtClean="0"/>
              <a:t>Líbí se ti tento obrázek?</a:t>
            </a:r>
          </a:p>
          <a:p>
            <a:pPr marL="0" indent="0">
              <a:buNone/>
            </a:pPr>
            <a:r>
              <a:rPr lang="cs-CZ" dirty="0" smtClean="0"/>
              <a:t>     a)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b)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457200" indent="-457200">
              <a:buAutoNum type="arabicPeriod" startAt="2"/>
            </a:pPr>
            <a:r>
              <a:rPr lang="cs-CZ" b="1" u="sng" dirty="0" smtClean="0"/>
              <a:t>Lesy jsou pro nás velmi důležité.</a:t>
            </a:r>
          </a:p>
          <a:p>
            <a:pPr marL="0" indent="0">
              <a:buNone/>
            </a:pPr>
            <a:r>
              <a:rPr lang="cs-CZ" dirty="0" smtClean="0"/>
              <a:t>     a) </a:t>
            </a:r>
            <a:r>
              <a:rPr lang="cs-CZ" dirty="0" err="1" smtClean="0"/>
              <a:t>Forests</a:t>
            </a:r>
            <a:r>
              <a:rPr lang="cs-CZ" dirty="0" smtClean="0"/>
              <a:t> are very </a:t>
            </a:r>
            <a:r>
              <a:rPr lang="cs-CZ" dirty="0" err="1" smtClean="0"/>
              <a:t>importent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b) </a:t>
            </a:r>
            <a:r>
              <a:rPr lang="cs-CZ" dirty="0" err="1" smtClean="0"/>
              <a:t>Forests</a:t>
            </a:r>
            <a:r>
              <a:rPr lang="cs-CZ" dirty="0" smtClean="0"/>
              <a:t> are very </a:t>
            </a:r>
            <a:r>
              <a:rPr lang="cs-CZ" dirty="0" err="1" smtClean="0"/>
              <a:t>importent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.</a:t>
            </a:r>
          </a:p>
          <a:p>
            <a:pPr marL="457200" indent="-457200">
              <a:buAutoNum type="arabicPeriod" startAt="3"/>
            </a:pPr>
            <a:r>
              <a:rPr lang="cs-CZ" b="1" u="sng" dirty="0" smtClean="0"/>
              <a:t>Obvykle chodím spát kolem deváté večer.</a:t>
            </a:r>
          </a:p>
          <a:p>
            <a:pPr marL="0" indent="0">
              <a:buNone/>
            </a:pPr>
            <a:r>
              <a:rPr lang="cs-CZ" dirty="0" smtClean="0"/>
              <a:t>     a) I </a:t>
            </a:r>
            <a:r>
              <a:rPr lang="cs-CZ" dirty="0" err="1" smtClean="0"/>
              <a:t>usually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p.m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b) I </a:t>
            </a:r>
            <a:r>
              <a:rPr lang="cs-CZ" dirty="0" err="1" smtClean="0"/>
              <a:t>usually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 in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p.m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186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CORRECT  ANSWERS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1.     </a:t>
            </a:r>
            <a:r>
              <a:rPr lang="cs-CZ" dirty="0"/>
              <a:t>b)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2.     b) </a:t>
            </a:r>
            <a:r>
              <a:rPr lang="cs-CZ" dirty="0" err="1"/>
              <a:t>Forests</a:t>
            </a:r>
            <a:r>
              <a:rPr lang="cs-CZ" dirty="0"/>
              <a:t> are very </a:t>
            </a:r>
            <a:r>
              <a:rPr lang="cs-CZ" dirty="0" err="1"/>
              <a:t>importent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us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3      a</a:t>
            </a:r>
            <a:r>
              <a:rPr lang="cs-CZ" dirty="0"/>
              <a:t>) I </a:t>
            </a:r>
            <a:r>
              <a:rPr lang="cs-CZ" dirty="0" err="1"/>
              <a:t>usually</a:t>
            </a:r>
            <a:r>
              <a:rPr lang="cs-CZ" dirty="0"/>
              <a:t> go to </a:t>
            </a:r>
            <a:r>
              <a:rPr lang="cs-CZ" dirty="0" err="1"/>
              <a:t>bed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nine</a:t>
            </a:r>
            <a:r>
              <a:rPr lang="cs-CZ" dirty="0"/>
              <a:t> </a:t>
            </a:r>
            <a:r>
              <a:rPr lang="cs-CZ" dirty="0" err="1"/>
              <a:t>p.m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98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COMPLETE  THE  MONTHS</a:t>
            </a:r>
            <a:endParaRPr lang="cs-CZ" dirty="0">
              <a:latin typeface="Arial Black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1938795"/>
              </p:ext>
            </p:extLst>
          </p:nvPr>
        </p:nvGraphicFramePr>
        <p:xfrm>
          <a:off x="611560" y="2184646"/>
          <a:ext cx="2880320" cy="1944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1772816"/>
            <a:ext cx="1112805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SPRING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702027"/>
            <a:ext cx="208823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WINTER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692685" y="2486461"/>
            <a:ext cx="2448272" cy="413280"/>
            <a:chOff x="172712" y="251393"/>
            <a:chExt cx="2117035" cy="413280"/>
          </a:xfrm>
        </p:grpSpPr>
        <p:sp>
          <p:nvSpPr>
            <p:cNvPr id="17" name="Zaoblený obdélník 16"/>
            <p:cNvSpPr/>
            <p:nvPr/>
          </p:nvSpPr>
          <p:spPr>
            <a:xfrm>
              <a:off x="172712" y="251393"/>
              <a:ext cx="2117035" cy="4132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192887" y="251393"/>
              <a:ext cx="2076685" cy="37293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0019" tIns="0" rIns="80019" bIns="0" numCol="1" spcCol="1270" anchor="ctr" anchorCtr="0">
              <a:noAutofit/>
            </a:bodyPr>
            <a:lstStyle/>
            <a:p>
              <a:pPr lvl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400" kern="12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716016" y="3040920"/>
            <a:ext cx="2448272" cy="413280"/>
            <a:chOff x="172712" y="785677"/>
            <a:chExt cx="2117035" cy="413280"/>
          </a:xfrm>
        </p:grpSpPr>
        <p:sp>
          <p:nvSpPr>
            <p:cNvPr id="15" name="Zaoblený obdélník 14"/>
            <p:cNvSpPr/>
            <p:nvPr/>
          </p:nvSpPr>
          <p:spPr>
            <a:xfrm>
              <a:off x="172712" y="785677"/>
              <a:ext cx="2117035" cy="4132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Zaoblený obdélník 6"/>
            <p:cNvSpPr/>
            <p:nvPr/>
          </p:nvSpPr>
          <p:spPr>
            <a:xfrm>
              <a:off x="192887" y="805852"/>
              <a:ext cx="2076685" cy="37293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0019" tIns="0" rIns="80019" bIns="0" numCol="1" spcCol="1270" anchor="ctr" anchorCtr="0">
              <a:noAutofit/>
            </a:bodyPr>
            <a:lstStyle/>
            <a:p>
              <a:pPr lvl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400" kern="120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716016" y="3544979"/>
            <a:ext cx="2448272" cy="413280"/>
            <a:chOff x="172712" y="1289736"/>
            <a:chExt cx="2117035" cy="413280"/>
          </a:xfrm>
        </p:grpSpPr>
        <p:sp>
          <p:nvSpPr>
            <p:cNvPr id="13" name="Zaoblený obdélník 12"/>
            <p:cNvSpPr/>
            <p:nvPr/>
          </p:nvSpPr>
          <p:spPr>
            <a:xfrm>
              <a:off x="172712" y="1289736"/>
              <a:ext cx="2117035" cy="4132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s-CZ" dirty="0"/>
            </a:p>
          </p:txBody>
        </p:sp>
        <p:sp>
          <p:nvSpPr>
            <p:cNvPr id="14" name="Zaoblený obdélník 8"/>
            <p:cNvSpPr/>
            <p:nvPr/>
          </p:nvSpPr>
          <p:spPr>
            <a:xfrm>
              <a:off x="192887" y="1309911"/>
              <a:ext cx="2076685" cy="37293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0019" tIns="0" rIns="80019" bIns="0" numCol="1" spcCol="1270" anchor="ctr" anchorCtr="0">
              <a:noAutofit/>
            </a:bodyPr>
            <a:lstStyle/>
            <a:p>
              <a:pPr lvl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kern="1200" dirty="0" smtClean="0">
                  <a:solidFill>
                    <a:schemeClr val="tx1"/>
                  </a:solidFill>
                  <a:latin typeface="Arial Black" pitchFamily="34" charset="0"/>
                </a:rPr>
                <a:t>FEBRUARY</a:t>
              </a:r>
              <a:endParaRPr lang="cs-CZ" sz="1600" kern="1200" dirty="0">
                <a:solidFill>
                  <a:schemeClr val="tx1"/>
                </a:solidFill>
                <a:latin typeface="Arial Black" pitchFamily="34" charset="0"/>
              </a:endParaRPr>
            </a:p>
          </p:txBody>
        </p:sp>
      </p:grpSp>
      <p:sp>
        <p:nvSpPr>
          <p:cNvPr id="19" name="Obdélník 18"/>
          <p:cNvSpPr/>
          <p:nvPr/>
        </p:nvSpPr>
        <p:spPr>
          <a:xfrm>
            <a:off x="4860032" y="3061095"/>
            <a:ext cx="16561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dirty="0" smtClean="0">
                <a:latin typeface="Arial Black" pitchFamily="34" charset="0"/>
              </a:rPr>
              <a:t>JANUARY</a:t>
            </a:r>
            <a:endParaRPr lang="cs-CZ" sz="1600" dirty="0">
              <a:latin typeface="Arial Black" pitchFamily="34" charset="0"/>
            </a:endParaRPr>
          </a:p>
        </p:txBody>
      </p:sp>
      <p:graphicFrame>
        <p:nvGraphicFramePr>
          <p:cNvPr id="21" name="Diagram 20"/>
          <p:cNvGraphicFramePr/>
          <p:nvPr>
            <p:extLst>
              <p:ext uri="{D42A27DB-BD31-4B8C-83A1-F6EECF244321}">
                <p14:modId xmlns:p14="http://schemas.microsoft.com/office/powerpoint/2010/main" val="2078907440"/>
              </p:ext>
            </p:extLst>
          </p:nvPr>
        </p:nvGraphicFramePr>
        <p:xfrm>
          <a:off x="611560" y="4941168"/>
          <a:ext cx="3096344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2847300007"/>
              </p:ext>
            </p:extLst>
          </p:nvPr>
        </p:nvGraphicFramePr>
        <p:xfrm>
          <a:off x="4572000" y="4869160"/>
          <a:ext cx="280831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611560" y="4149080"/>
            <a:ext cx="2016224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SUMMER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92686" y="4365104"/>
            <a:ext cx="182353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AUTUMN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27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19" grpId="0"/>
      <p:bldGraphic spid="21" grpId="0">
        <p:bldAsOne/>
      </p:bldGraphic>
      <p:bldGraphic spid="22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rial Black" pitchFamily="34" charset="0"/>
              </a:rPr>
              <a:t>CORRECT  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WINTER:  </a:t>
            </a:r>
            <a:r>
              <a:rPr lang="cs-CZ" dirty="0" err="1" smtClean="0"/>
              <a:t>December</a:t>
            </a:r>
            <a:r>
              <a:rPr lang="cs-CZ" dirty="0" smtClean="0"/>
              <a:t>, </a:t>
            </a:r>
            <a:r>
              <a:rPr lang="cs-CZ" dirty="0" err="1" smtClean="0"/>
              <a:t>January</a:t>
            </a:r>
            <a:r>
              <a:rPr lang="cs-CZ" dirty="0" smtClean="0"/>
              <a:t>, </a:t>
            </a:r>
            <a:r>
              <a:rPr lang="cs-CZ" dirty="0" err="1" smtClean="0"/>
              <a:t>February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SPRING:  </a:t>
            </a:r>
            <a:r>
              <a:rPr lang="cs-CZ" dirty="0" err="1" smtClean="0"/>
              <a:t>March</a:t>
            </a:r>
            <a:r>
              <a:rPr lang="cs-CZ" dirty="0" smtClean="0"/>
              <a:t>, </a:t>
            </a:r>
            <a:r>
              <a:rPr lang="cs-CZ" dirty="0" err="1" smtClean="0"/>
              <a:t>April</a:t>
            </a:r>
            <a:r>
              <a:rPr lang="cs-CZ" dirty="0" smtClean="0"/>
              <a:t>, May</a:t>
            </a:r>
          </a:p>
          <a:p>
            <a:endParaRPr lang="cs-CZ" dirty="0" smtClean="0"/>
          </a:p>
          <a:p>
            <a:r>
              <a:rPr lang="cs-CZ" dirty="0" smtClean="0"/>
              <a:t>AUTUMN: </a:t>
            </a:r>
            <a:r>
              <a:rPr lang="cs-CZ" dirty="0" err="1" smtClean="0"/>
              <a:t>September</a:t>
            </a:r>
            <a:r>
              <a:rPr lang="cs-CZ" dirty="0" smtClean="0"/>
              <a:t>, </a:t>
            </a:r>
            <a:r>
              <a:rPr lang="cs-CZ" dirty="0" err="1" smtClean="0"/>
              <a:t>October</a:t>
            </a:r>
            <a:r>
              <a:rPr lang="cs-CZ" dirty="0" smtClean="0"/>
              <a:t>, </a:t>
            </a:r>
            <a:r>
              <a:rPr lang="cs-CZ" dirty="0" err="1" smtClean="0"/>
              <a:t>November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SUMMER: June, July, August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49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Obrázky</a:t>
            </a:r>
            <a:r>
              <a:rPr lang="cs-CZ" smtClean="0"/>
              <a:t>: www.office.microsoft.com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422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197</TotalTime>
  <Words>537</Words>
  <Application>Microsoft Office PowerPoint</Application>
  <PresentationFormat>Předvádění na obrazovce (4:3)</PresentationFormat>
  <Paragraphs>136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NATURE</vt:lpstr>
      <vt:lpstr>Prezentace aplikace PowerPoint</vt:lpstr>
      <vt:lpstr>ANOTACE</vt:lpstr>
      <vt:lpstr>PICTURE  DICTIONARY</vt:lpstr>
      <vt:lpstr>PICTURE  DICTIONARY</vt:lpstr>
      <vt:lpstr>PICTURE  DICTIONARY</vt:lpstr>
      <vt:lpstr>PICTURE  DICTIONARY</vt:lpstr>
      <vt:lpstr>V OSMISMĚRCE  VYHLEDEJ:</vt:lpstr>
      <vt:lpstr>CHOOSE  CORRECT  SENTENCES</vt:lpstr>
      <vt:lpstr>CORRECT  ANSWERS</vt:lpstr>
      <vt:lpstr>COMPLETE  THE  MONTHS</vt:lpstr>
      <vt:lpstr>CORRECT  ANSWERS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</dc:title>
  <dc:creator>H Koláčková</dc:creator>
  <cp:lastModifiedBy>H Koláčková</cp:lastModifiedBy>
  <cp:revision>23</cp:revision>
  <dcterms:created xsi:type="dcterms:W3CDTF">2012-02-01T12:11:09Z</dcterms:created>
  <dcterms:modified xsi:type="dcterms:W3CDTF">2012-04-24T11:23:56Z</dcterms:modified>
</cp:coreProperties>
</file>