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8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1" r:id="rId18"/>
    <p:sldId id="272" r:id="rId19"/>
    <p:sldId id="269" r:id="rId20"/>
    <p:sldId id="273" r:id="rId21"/>
    <p:sldId id="274" r:id="rId22"/>
    <p:sldId id="275" r:id="rId23"/>
    <p:sldId id="276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0E42516-AEBA-4738-B8DF-990DCB9BF78B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B3AA0CE-60AC-48A7-B724-1614EB0999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MEANS  OF  TRANSPORT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442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82945" tIns="41473" rIns="82945" bIns="41473"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72816"/>
            <a:ext cx="8229600" cy="4521622"/>
          </a:xfrm>
          <a:prstGeom prst="rect">
            <a:avLst/>
          </a:prstGeom>
        </p:spPr>
        <p:txBody>
          <a:bodyPr lIns="82945" tIns="41473" rIns="82945" bIns="41473">
            <a:normAutofit fontScale="55000" lnSpcReduction="20000"/>
          </a:bodyPr>
          <a:lstStyle/>
          <a:p>
            <a:pPr algn="ctr"/>
            <a:endParaRPr lang="cs-CZ" sz="3300" b="1" dirty="0"/>
          </a:p>
          <a:p>
            <a:pPr algn="ctr"/>
            <a:r>
              <a:rPr lang="cs-CZ" sz="3300" b="1" dirty="0">
                <a:latin typeface="Arial Black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ZEYEROVA </a:t>
            </a:r>
            <a:r>
              <a:rPr lang="cs-CZ" dirty="0">
                <a:latin typeface="Arial Black" pitchFamily="34" charset="0"/>
              </a:rPr>
              <a:t>3354, 767 01 KROMĚŘÍŽ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pPr algn="ctr"/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PŘEDMĚT: </a:t>
            </a:r>
            <a:r>
              <a:rPr lang="cs-CZ" b="1" dirty="0" smtClean="0">
                <a:latin typeface="Arial Black" pitchFamily="34" charset="0"/>
              </a:rPr>
              <a:t>ANGLICKÝ JAZYK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ROČNÍK: IV.</a:t>
            </a:r>
          </a:p>
          <a:p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MEANS OF TRANSPORT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r>
              <a:rPr lang="cs-CZ" b="1" dirty="0">
                <a:latin typeface="Arial Black" pitchFamily="34" charset="0"/>
              </a:rPr>
              <a:t>DATUM VYTVOŘENÍ: </a:t>
            </a:r>
            <a:r>
              <a:rPr lang="cs-CZ" b="1" dirty="0" smtClean="0">
                <a:latin typeface="Arial Black" pitchFamily="34" charset="0"/>
              </a:rPr>
              <a:t>6. 2. 2012</a:t>
            </a:r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sz="4000" b="1" dirty="0">
                <a:latin typeface="Arial Black" pitchFamily="34" charset="0"/>
              </a:rPr>
              <a:t> </a:t>
            </a:r>
            <a:r>
              <a:rPr lang="cs-CZ" sz="4000" b="1" dirty="0" smtClean="0">
                <a:latin typeface="Arial Black" pitchFamily="34" charset="0"/>
              </a:rPr>
              <a:t>VY_32_INOVACE_60_HK</a:t>
            </a:r>
            <a:endParaRPr lang="cs-CZ" sz="4000" b="1" dirty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98" y="97458"/>
            <a:ext cx="8230004" cy="153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78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268761"/>
            <a:ext cx="8352928" cy="53285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>
            <a:no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 k učivu tematického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celku            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Lidé a doprava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k procvičení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gramatické stavby věty jednoduché. Učivo je zařazeno </a:t>
            </a:r>
            <a:r>
              <a:rPr lang="cs-CZ" sz="18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18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ročníku angličtiny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V </a:t>
            </a:r>
            <a:r>
              <a:rPr lang="cs-CZ" sz="1800" dirty="0">
                <a:solidFill>
                  <a:schemeClr val="tx1"/>
                </a:solidFill>
              </a:rPr>
              <a:t>rámci prezentace se žáci seznámí</a:t>
            </a:r>
            <a:r>
              <a:rPr lang="cs-CZ" sz="1800" dirty="0" smtClean="0">
                <a:solidFill>
                  <a:schemeClr val="tx1"/>
                </a:solidFill>
              </a:rPr>
              <a:t>: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 - Se slovní zásobou vztahující se k tématu Lidé a doprava –je zde podán     ucelený souhrn nejběžnějších dopravních prostředků.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- S </a:t>
            </a:r>
            <a:r>
              <a:rPr lang="cs-CZ" sz="1600" dirty="0">
                <a:solidFill>
                  <a:schemeClr val="tx1"/>
                </a:solidFill>
              </a:rPr>
              <a:t>tvořením jednoduché </a:t>
            </a:r>
            <a:r>
              <a:rPr lang="cs-CZ" sz="1600" dirty="0" smtClean="0">
                <a:solidFill>
                  <a:schemeClr val="tx1"/>
                </a:solidFill>
              </a:rPr>
              <a:t>věty.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- Vyluští </a:t>
            </a:r>
            <a:r>
              <a:rPr lang="cs-CZ" sz="1600" dirty="0" err="1" smtClean="0">
                <a:solidFill>
                  <a:schemeClr val="tx1"/>
                </a:solidFill>
              </a:rPr>
              <a:t>osmisměrku</a:t>
            </a:r>
            <a:r>
              <a:rPr lang="cs-CZ" sz="1600" dirty="0" smtClean="0">
                <a:solidFill>
                  <a:schemeClr val="tx1"/>
                </a:solidFill>
              </a:rPr>
              <a:t> zaměřenou na procvičení nové slovní zásoby.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- Doplní dopravní prostředky na vynechaná místa do vět.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- Odpoví na jednoduché otázky dané tematiky.</a:t>
            </a: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- Naučí se jednoduchý popěvek.</a:t>
            </a:r>
            <a:endParaRPr lang="cs-CZ" sz="1600" dirty="0">
              <a:solidFill>
                <a:schemeClr val="tx1"/>
              </a:solidFill>
            </a:endParaRPr>
          </a:p>
          <a:p>
            <a:pPr marL="383707" indent="-285750">
              <a:buFont typeface="Wingdings" pitchFamily="2" charset="2"/>
              <a:buChar char="v"/>
            </a:pPr>
            <a:endParaRPr lang="cs-CZ" sz="16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Zkušenosti </a:t>
            </a:r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z pilotování: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Cíle hodiny bylo úspěšně dosaženo. Prezentace žáky zaujala.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Novou slovní zásobu si prostřednictvím obrázků rychle osvojili. Při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závěrečném  testu byla většina odpovědí  správná.  Žáky nejvíce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zaujala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osmisměrka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9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BUS, COACH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kolackova\AppData\Local\Microsoft\Windows\Temporary Internet Files\Content.IE5\3IGX0MIJ\MC90002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43531"/>
            <a:ext cx="7704856" cy="434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177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DOUBLE-DECKER</a:t>
            </a:r>
            <a:endParaRPr lang="cs-CZ" dirty="0"/>
          </a:p>
        </p:txBody>
      </p:sp>
      <p:pic>
        <p:nvPicPr>
          <p:cNvPr id="2051" name="Picture 3" descr="C:\Users\hkolackova\AppData\Local\Microsoft\Windows\Temporary Internet Files\Content.IE5\PCLN31NU\MP90043314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20437"/>
            <a:ext cx="7776864" cy="484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5469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hkolackova\AppData\Local\Microsoft\Windows\Temporary Internet Files\Content.IE5\XA4QLDP0\MC9002956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77" y="2132856"/>
            <a:ext cx="7020599" cy="43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507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hkolackova\AppData\Local\Microsoft\Windows\Temporary Internet Files\Content.IE5\2ZC9WCRC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7488832" cy="486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889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AEROPLANE,  PLANE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hkolackova\AppData\Local\Microsoft\Windows\Temporary Internet Files\Content.IE5\NPS7ZQHH\MC9004417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8064896" cy="459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2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MOTOR BIKE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hkolackova\AppData\Local\Microsoft\Windows\Temporary Internet Files\Content.IE5\I89JM40D\MC900056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5819"/>
            <a:ext cx="8136904" cy="455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72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3" name="Picture 5" descr="C:\Users\hkolackova\AppData\Local\Microsoft\Windows\Temporary Internet Files\Content.IE5\258A8EJH\MC90035209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17" y="1556792"/>
            <a:ext cx="777519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80495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Users\hkolackova\AppData\Local\Microsoft\Windows\Temporary Internet Files\Content.IE5\3IGX0MIJ\MP9003988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8424936" cy="464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35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HELICOPTER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hkolackova\AppData\Local\Microsoft\Windows\Temporary Internet Files\Content.IE5\6O1YWS52\MC9002334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10292"/>
            <a:ext cx="8136904" cy="4655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42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LORRY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hkolackova\AppData\Local\Microsoft\Windows\Temporary Internet Files\Content.IE5\TBW76G51\MC9000567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20891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9548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PICK-UP TRUCK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hkolackova\AppData\Local\Microsoft\Windows\Temporary Internet Files\Content.IE5\39GGZ9GD\MC9003887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828092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995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TROLLEYBUS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Users\hkolackova\AppData\Local\Microsoft\Windows\Temporary Internet Files\Content.IE5\PCLN31NU\MC9002520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92568"/>
            <a:ext cx="7992888" cy="467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18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TRICYCLE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hkolackova\AppData\Local\Microsoft\Windows\Temporary Internet Files\Content.IE5\XUXJTYN8\MC9004241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0919"/>
            <a:ext cx="5184577" cy="416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99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BICYCLE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Users\hkolackova\AppData\Local\Microsoft\Windows\Temporary Internet Files\Content.IE5\I89JM40D\MC9001977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92732"/>
            <a:ext cx="8064896" cy="460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8326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SCOOTER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hkolackova\AppData\Local\Microsoft\Windows\Temporary Internet Files\Content.IE5\38OAYQUA\MC9003523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3563"/>
            <a:ext cx="6120680" cy="457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226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VYHLEDEJ V OSMISMĚRCE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106688" cy="4525963"/>
          </a:xfrm>
        </p:spPr>
        <p:txBody>
          <a:bodyPr>
            <a:normAutofit fontScale="85000" lnSpcReduction="20000"/>
          </a:bodyPr>
          <a:lstStyle/>
          <a:p>
            <a:pPr marL="640080" indent="-457200">
              <a:buFont typeface="+mj-lt"/>
              <a:buAutoNum type="arabicPeriod"/>
            </a:pPr>
            <a:r>
              <a:rPr lang="cs-CZ" dirty="0" smtClean="0"/>
              <a:t>TROLLEYBUS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PICK-UP TRUCK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COACH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PLANE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AEROPLANE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HELICOPTER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TRICYCLE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BICYCLE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SCOOTER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MOTORBIKE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LORRY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CAR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VAN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BIKE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TRAIN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TRAM</a:t>
            </a:r>
          </a:p>
          <a:p>
            <a:pPr marL="640080" indent="-457200">
              <a:buFont typeface="+mj-lt"/>
              <a:buAutoNum type="arabicPeriod"/>
            </a:pPr>
            <a:r>
              <a:rPr lang="cs-CZ" dirty="0" smtClean="0"/>
              <a:t>BUS</a:t>
            </a:r>
          </a:p>
          <a:p>
            <a:pPr marL="640080" indent="-457200">
              <a:buFont typeface="+mj-lt"/>
              <a:buAutoNum type="arabicPeriod"/>
            </a:pPr>
            <a:endParaRPr lang="cs-CZ" dirty="0" smtClean="0"/>
          </a:p>
          <a:p>
            <a:pPr marL="64008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91880" y="1484784"/>
            <a:ext cx="5194920" cy="4896544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2100" dirty="0" smtClean="0"/>
              <a:t>O  S  U   B  Y   E   L   </a:t>
            </a:r>
            <a:r>
              <a:rPr lang="cs-CZ" sz="2100" dirty="0" err="1" smtClean="0"/>
              <a:t>L</a:t>
            </a:r>
            <a:r>
              <a:rPr lang="cs-CZ" sz="2100" dirty="0" smtClean="0"/>
              <a:t>   O   R   T</a:t>
            </a:r>
          </a:p>
          <a:p>
            <a:pPr marL="182880" indent="0">
              <a:buNone/>
            </a:pPr>
            <a:r>
              <a:rPr lang="cs-CZ" sz="2100" dirty="0" smtClean="0"/>
              <a:t>K  M  S   T  S   C  O   </a:t>
            </a:r>
            <a:r>
              <a:rPr lang="cs-CZ" sz="2100" dirty="0" err="1" smtClean="0"/>
              <a:t>O</a:t>
            </a:r>
            <a:r>
              <a:rPr lang="cs-CZ" sz="2100" dirty="0" smtClean="0"/>
              <a:t>   T   E   R</a:t>
            </a:r>
          </a:p>
          <a:p>
            <a:pPr marL="182880" indent="0">
              <a:buNone/>
            </a:pPr>
            <a:r>
              <a:rPr lang="cs-CZ" sz="2100" dirty="0" smtClean="0"/>
              <a:t>C  O  </a:t>
            </a:r>
            <a:r>
              <a:rPr lang="cs-CZ" sz="2100" dirty="0" err="1" smtClean="0"/>
              <a:t>O</a:t>
            </a:r>
            <a:r>
              <a:rPr lang="cs-CZ" sz="2100" dirty="0" smtClean="0"/>
              <a:t>   B  P   </a:t>
            </a:r>
            <a:r>
              <a:rPr lang="cs-CZ" sz="2100" dirty="0" err="1" smtClean="0"/>
              <a:t>P</a:t>
            </a:r>
            <a:r>
              <a:rPr lang="cs-CZ" sz="2100" dirty="0" smtClean="0"/>
              <a:t>   T   R   A   </a:t>
            </a:r>
            <a:r>
              <a:rPr lang="cs-CZ" sz="2100" smtClean="0"/>
              <a:t>I   N</a:t>
            </a:r>
            <a:endParaRPr lang="cs-CZ" sz="2100" dirty="0" smtClean="0"/>
          </a:p>
          <a:p>
            <a:pPr marL="182880" indent="0">
              <a:buNone/>
            </a:pPr>
            <a:r>
              <a:rPr lang="cs-CZ" sz="2100" dirty="0" smtClean="0"/>
              <a:t>U  I   N   T  I    L   I   M   A   R   T</a:t>
            </a:r>
          </a:p>
          <a:p>
            <a:pPr marL="182880" indent="0">
              <a:buNone/>
            </a:pPr>
            <a:r>
              <a:rPr lang="cs-CZ" sz="2100" dirty="0" smtClean="0"/>
              <a:t>R  E   T   P  O   C   I   L   E   H   T</a:t>
            </a:r>
          </a:p>
          <a:p>
            <a:pPr marL="182880" indent="0">
              <a:buNone/>
            </a:pPr>
            <a:r>
              <a:rPr lang="cs-CZ" sz="2100" dirty="0" smtClean="0"/>
              <a:t>T  G   -   R  Y    R  Y   N  </a:t>
            </a:r>
            <a:r>
              <a:rPr lang="cs-CZ" sz="2100" dirty="0" err="1" smtClean="0"/>
              <a:t>N</a:t>
            </a:r>
            <a:r>
              <a:rPr lang="cs-CZ" sz="2100" dirty="0" smtClean="0"/>
              <a:t>   R   </a:t>
            </a:r>
            <a:r>
              <a:rPr lang="cs-CZ" sz="2100" dirty="0" err="1" smtClean="0"/>
              <a:t>R</a:t>
            </a:r>
            <a:endParaRPr lang="cs-CZ" sz="2100" dirty="0" smtClean="0"/>
          </a:p>
          <a:p>
            <a:pPr marL="182880" indent="0">
              <a:buNone/>
            </a:pPr>
            <a:r>
              <a:rPr lang="cs-CZ" sz="2100" dirty="0" smtClean="0"/>
              <a:t>P  O   R  C  V    L   B  C   A   P   A</a:t>
            </a:r>
          </a:p>
          <a:p>
            <a:pPr marL="182880" indent="0">
              <a:buNone/>
            </a:pPr>
            <a:r>
              <a:rPr lang="cs-CZ" sz="2100" dirty="0" smtClean="0"/>
              <a:t>U  Y   L   A  O   A   O  I    L   V  M</a:t>
            </a:r>
          </a:p>
          <a:p>
            <a:pPr>
              <a:buFontTx/>
              <a:buChar char="-"/>
            </a:pPr>
            <a:r>
              <a:rPr lang="cs-CZ" sz="2100" dirty="0" smtClean="0"/>
              <a:t> E   R  S   E   A   N  R   K   E   B</a:t>
            </a:r>
          </a:p>
          <a:p>
            <a:pPr marL="182880" indent="0">
              <a:buNone/>
            </a:pPr>
            <a:r>
              <a:rPr lang="cs-CZ" sz="2100" dirty="0" smtClean="0"/>
              <a:t>K  A   R  N  U   K   C   A   R  E    I</a:t>
            </a:r>
          </a:p>
          <a:p>
            <a:pPr marL="182880" indent="0">
              <a:buNone/>
            </a:pPr>
            <a:r>
              <a:rPr lang="cs-CZ" sz="2100" dirty="0" smtClean="0"/>
              <a:t>C  K   A  S  U   B    I   H   I   Y   K</a:t>
            </a:r>
          </a:p>
          <a:p>
            <a:pPr marL="182880" indent="0">
              <a:buNone/>
            </a:pPr>
            <a:r>
              <a:rPr lang="cs-CZ" sz="2100" dirty="0" smtClean="0"/>
              <a:t>I   L   M  O  T   O   R   B   I   K   E</a:t>
            </a:r>
          </a:p>
          <a:p>
            <a:pPr marL="182880" indent="0">
              <a:buNone/>
            </a:pPr>
            <a:r>
              <a:rPr lang="cs-CZ" sz="2100" dirty="0" smtClean="0"/>
              <a:t>P   N  E   N  A   L   P   O   R  E   A  </a:t>
            </a:r>
            <a:endParaRPr lang="cs-CZ" sz="2100" dirty="0"/>
          </a:p>
        </p:txBody>
      </p:sp>
      <p:sp>
        <p:nvSpPr>
          <p:cNvPr id="2" name="Pěticípá hvězda 1"/>
          <p:cNvSpPr/>
          <p:nvPr/>
        </p:nvSpPr>
        <p:spPr>
          <a:xfrm>
            <a:off x="4464767" y="3176972"/>
            <a:ext cx="432048" cy="1800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563888" y="4149080"/>
            <a:ext cx="432048" cy="1800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134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COMPLETE: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7230" indent="-514350">
              <a:buFont typeface="+mj-lt"/>
              <a:buAutoNum type="arabicPeriod"/>
            </a:pP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comfortable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a…..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… </a:t>
            </a:r>
            <a:r>
              <a:rPr lang="cs-CZ" dirty="0" err="1" smtClean="0"/>
              <a:t>travels</a:t>
            </a:r>
            <a:r>
              <a:rPr lang="cs-CZ" dirty="0" smtClean="0"/>
              <a:t> </a:t>
            </a:r>
            <a:r>
              <a:rPr lang="cs-CZ" dirty="0"/>
              <a:t>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ocean</a:t>
            </a:r>
            <a:r>
              <a:rPr lang="cs-CZ" dirty="0" smtClean="0"/>
              <a:t>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…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smtClean="0"/>
              <a:t>sport.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More </a:t>
            </a:r>
            <a:r>
              <a:rPr lang="cs-CZ" dirty="0" err="1"/>
              <a:t>expensive</a:t>
            </a:r>
            <a:r>
              <a:rPr lang="cs-CZ" dirty="0"/>
              <a:t> </a:t>
            </a:r>
            <a:r>
              <a:rPr lang="cs-CZ" dirty="0" err="1"/>
              <a:t>than</a:t>
            </a:r>
            <a:r>
              <a:rPr lang="cs-CZ" dirty="0"/>
              <a:t> a </a:t>
            </a:r>
            <a:r>
              <a:rPr lang="cs-CZ" dirty="0" smtClean="0"/>
              <a:t>bike </a:t>
            </a:r>
            <a:r>
              <a:rPr lang="cs-CZ" dirty="0" err="1" smtClean="0"/>
              <a:t>is</a:t>
            </a:r>
            <a:r>
              <a:rPr lang="cs-CZ" dirty="0" smtClean="0"/>
              <a:t> a …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/>
              <a:t>In London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travel</a:t>
            </a:r>
            <a:r>
              <a:rPr lang="cs-CZ" dirty="0"/>
              <a:t> </a:t>
            </a:r>
            <a:r>
              <a:rPr lang="cs-CZ" dirty="0" smtClean="0"/>
              <a:t>by a ….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…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travelling</a:t>
            </a:r>
            <a:r>
              <a:rPr lang="cs-CZ" dirty="0"/>
              <a:t> and </a:t>
            </a:r>
            <a:r>
              <a:rPr lang="cs-CZ" dirty="0" err="1"/>
              <a:t>carrying</a:t>
            </a:r>
            <a:r>
              <a:rPr lang="cs-CZ" dirty="0"/>
              <a:t> </a:t>
            </a:r>
            <a:r>
              <a:rPr lang="cs-CZ" dirty="0" err="1"/>
              <a:t>heavy</a:t>
            </a:r>
            <a:r>
              <a:rPr lang="cs-CZ" dirty="0"/>
              <a:t> </a:t>
            </a:r>
            <a:r>
              <a:rPr lang="cs-CZ" dirty="0" err="1"/>
              <a:t>things</a:t>
            </a:r>
            <a:r>
              <a:rPr lang="cs-CZ" dirty="0"/>
              <a:t>.</a:t>
            </a:r>
            <a:endParaRPr lang="cs-CZ" dirty="0" smtClean="0"/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… are use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0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CORRECT 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7230" indent="-514350">
              <a:buFont typeface="+mj-lt"/>
              <a:buAutoNum type="arabicPeriod"/>
            </a:pPr>
            <a:r>
              <a:rPr lang="cs-CZ" dirty="0" smtClean="0"/>
              <a:t>PLANE.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BOAT.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BICYCLE.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MOTORBIKE.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DOUBLE-DECKER.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LORRY.</a:t>
            </a:r>
          </a:p>
          <a:p>
            <a:pPr marL="697230" indent="-514350">
              <a:buFont typeface="+mj-lt"/>
              <a:buAutoNum type="arabicPeriod"/>
            </a:pPr>
            <a:r>
              <a:rPr lang="cs-CZ" dirty="0" smtClean="0"/>
              <a:t>TRAM, BUS, TROLLEYBUS.</a:t>
            </a:r>
          </a:p>
          <a:p>
            <a:pPr marL="69723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8230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7230" indent="-514350">
              <a:buFont typeface="+mj-lt"/>
              <a:buAutoNum type="arabicPeriod"/>
            </a:pPr>
            <a:r>
              <a:rPr lang="cs-CZ" dirty="0" err="1"/>
              <a:t>How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go to </a:t>
            </a:r>
            <a:r>
              <a:rPr lang="cs-CZ" dirty="0" err="1"/>
              <a:t>school</a:t>
            </a:r>
            <a:r>
              <a:rPr lang="cs-CZ" dirty="0"/>
              <a:t>? By bus</a:t>
            </a:r>
            <a:r>
              <a:rPr lang="cs-CZ" dirty="0" smtClean="0"/>
              <a:t>?</a:t>
            </a:r>
            <a:r>
              <a:rPr lang="cs-CZ" dirty="0"/>
              <a:t> By bike? </a:t>
            </a:r>
            <a:r>
              <a:rPr lang="cs-CZ" dirty="0" err="1"/>
              <a:t>Walking</a:t>
            </a:r>
            <a:r>
              <a:rPr lang="cs-CZ" dirty="0"/>
              <a:t>?</a:t>
            </a:r>
            <a:r>
              <a:rPr lang="cs-CZ" dirty="0" smtClean="0"/>
              <a:t> </a:t>
            </a:r>
          </a:p>
          <a:p>
            <a:pPr marL="697230" indent="-514350">
              <a:buFont typeface="+mj-lt"/>
              <a:buAutoNum type="arabicPeriod"/>
            </a:pPr>
            <a:endParaRPr lang="cs-CZ" dirty="0" smtClean="0"/>
          </a:p>
          <a:p>
            <a:pPr marL="697230" indent="-514350">
              <a:buFont typeface="+mj-lt"/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the</a:t>
            </a:r>
            <a:r>
              <a:rPr lang="cs-CZ" dirty="0"/>
              <a:t> air </a:t>
            </a:r>
            <a:r>
              <a:rPr lang="cs-CZ" dirty="0" err="1"/>
              <a:t>transports</a:t>
            </a:r>
            <a:r>
              <a:rPr lang="cs-CZ" dirty="0" smtClean="0"/>
              <a:t>?</a:t>
            </a:r>
          </a:p>
          <a:p>
            <a:pPr marL="697230" indent="-514350">
              <a:buFont typeface="+mj-lt"/>
              <a:buAutoNum type="arabicPeriod"/>
            </a:pPr>
            <a:endParaRPr lang="cs-CZ" dirty="0"/>
          </a:p>
          <a:p>
            <a:pPr marL="697230" indent="-514350">
              <a:buFont typeface="+mj-lt"/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 </a:t>
            </a:r>
            <a:r>
              <a:rPr lang="cs-CZ" dirty="0" err="1"/>
              <a:t>transports</a:t>
            </a:r>
            <a:r>
              <a:rPr lang="cs-CZ" dirty="0" smtClean="0"/>
              <a:t>?</a:t>
            </a:r>
          </a:p>
          <a:p>
            <a:pPr marL="697230" indent="-514350">
              <a:buFont typeface="+mj-lt"/>
              <a:buAutoNum type="arabicPeriod"/>
            </a:pPr>
            <a:endParaRPr lang="cs-CZ" dirty="0"/>
          </a:p>
          <a:p>
            <a:pPr marL="697230" indent="-514350">
              <a:buFont typeface="+mj-lt"/>
              <a:buAutoNum type="arabicPeriod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transports</a:t>
            </a:r>
            <a:r>
              <a:rPr lang="cs-CZ" dirty="0"/>
              <a:t> on </a:t>
            </a:r>
            <a:r>
              <a:rPr lang="cs-CZ" dirty="0" err="1"/>
              <a:t>land</a:t>
            </a:r>
            <a:r>
              <a:rPr lang="cs-CZ" dirty="0"/>
              <a:t>?</a:t>
            </a:r>
          </a:p>
          <a:p>
            <a:pPr marL="69723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99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LEARN  RHYMES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wheels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bus go </a:t>
            </a:r>
            <a:r>
              <a:rPr lang="cs-CZ" dirty="0" err="1"/>
              <a:t>round</a:t>
            </a:r>
            <a:r>
              <a:rPr lang="cs-CZ" dirty="0"/>
              <a:t> </a:t>
            </a: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and </a:t>
            </a:r>
            <a:r>
              <a:rPr lang="cs-CZ" dirty="0" err="1"/>
              <a:t>round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round</a:t>
            </a:r>
            <a:r>
              <a:rPr lang="cs-CZ" dirty="0"/>
              <a:t> and </a:t>
            </a:r>
            <a:r>
              <a:rPr lang="cs-CZ" dirty="0" err="1"/>
              <a:t>round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round</a:t>
            </a:r>
            <a:r>
              <a:rPr lang="cs-CZ" dirty="0"/>
              <a:t> and </a:t>
            </a:r>
            <a:r>
              <a:rPr lang="cs-CZ" dirty="0" err="1"/>
              <a:t>round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wheels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bus go </a:t>
            </a:r>
            <a:r>
              <a:rPr lang="cs-CZ" dirty="0" err="1"/>
              <a:t>round</a:t>
            </a:r>
            <a:r>
              <a:rPr lang="cs-CZ" dirty="0"/>
              <a:t> </a:t>
            </a: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and </a:t>
            </a:r>
            <a:r>
              <a:rPr lang="cs-CZ" dirty="0" err="1"/>
              <a:t>round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 long!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1654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Obrázky</a:t>
            </a:r>
            <a:r>
              <a:rPr lang="cs-CZ" smtClean="0"/>
              <a:t>: www.office.microsoft.com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301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129</TotalTime>
  <Words>520</Words>
  <Application>Microsoft Office PowerPoint</Application>
  <PresentationFormat>Předvádění na obrazovce (4:3)</PresentationFormat>
  <Paragraphs>110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Carnival</vt:lpstr>
      <vt:lpstr>MEANS  OF  TRANSPORT</vt:lpstr>
      <vt:lpstr>Prezentace aplikace PowerPoint</vt:lpstr>
      <vt:lpstr>ANOTACE</vt:lpstr>
      <vt:lpstr>BUS, COACH</vt:lpstr>
      <vt:lpstr>DOUBLE-DECKER</vt:lpstr>
      <vt:lpstr>TRAM</vt:lpstr>
      <vt:lpstr>CAR</vt:lpstr>
      <vt:lpstr>AEROPLANE,  PLANE</vt:lpstr>
      <vt:lpstr>MOTOR BIKE</vt:lpstr>
      <vt:lpstr>VAN</vt:lpstr>
      <vt:lpstr>TRAIN</vt:lpstr>
      <vt:lpstr>HELICOPTER</vt:lpstr>
      <vt:lpstr>LORRY</vt:lpstr>
      <vt:lpstr>PICK-UP TRUCK</vt:lpstr>
      <vt:lpstr>TROLLEYBUS</vt:lpstr>
      <vt:lpstr>TRICYCLE</vt:lpstr>
      <vt:lpstr>BICYCLE</vt:lpstr>
      <vt:lpstr>SCOOTER</vt:lpstr>
      <vt:lpstr>VYHLEDEJ V OSMISMĚRCE:</vt:lpstr>
      <vt:lpstr>COMPLETE:</vt:lpstr>
      <vt:lpstr>CORRECT ANSWERS:</vt:lpstr>
      <vt:lpstr>ANSWER</vt:lpstr>
      <vt:lpstr>LEARN  RHYMES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MEANS  OF  TRANSPORT</dc:title>
  <dc:creator>H Koláčková</dc:creator>
  <cp:lastModifiedBy>H Koláčková</cp:lastModifiedBy>
  <cp:revision>16</cp:revision>
  <dcterms:created xsi:type="dcterms:W3CDTF">2012-02-02T09:09:01Z</dcterms:created>
  <dcterms:modified xsi:type="dcterms:W3CDTF">2012-04-24T11:31:01Z</dcterms:modified>
</cp:coreProperties>
</file>