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7" r:id="rId1"/>
  </p:sldMasterIdLst>
  <p:sldIdLst>
    <p:sldId id="261" r:id="rId2"/>
    <p:sldId id="262" r:id="rId3"/>
    <p:sldId id="276" r:id="rId4"/>
    <p:sldId id="266" r:id="rId5"/>
    <p:sldId id="265" r:id="rId6"/>
    <p:sldId id="275" r:id="rId7"/>
    <p:sldId id="277" r:id="rId8"/>
    <p:sldId id="258" r:id="rId9"/>
    <p:sldId id="269" r:id="rId10"/>
    <p:sldId id="270" r:id="rId11"/>
    <p:sldId id="259" r:id="rId12"/>
    <p:sldId id="260" r:id="rId13"/>
    <p:sldId id="274" r:id="rId14"/>
    <p:sldId id="263" r:id="rId15"/>
    <p:sldId id="26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70" d="100"/>
          <a:sy n="70" d="100"/>
        </p:scale>
        <p:origin x="13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A5130DF-49B2-4C06-A803-9363213BA16D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74C10E1-BAD5-4B47-90CD-889E67187D6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deohumor.cz/kategorie/jara-cimrman/" TargetMode="External"/><Relationship Id="rId2" Type="http://schemas.openxmlformats.org/officeDocument/2006/relationships/hyperlink" Target="http://czfun.net/watch/9258b17375e2f4423919/Divadlo-Jary-Cimrmana---Vy%C5%A1et%C5%99ov%C3%A1n%C3%AD-ztr%C3%A1ty-t%C5%99%C3%ADdn%C3%AD-knihy-(1967)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1268760"/>
            <a:ext cx="8640960" cy="517064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NÁZEV:  INOVACE A ZKVALITNĚNÍ VÝUKY PROSTŘEDNICTVÍM ICT</a:t>
            </a:r>
          </a:p>
          <a:p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PŘEDMĚT</a:t>
            </a:r>
            <a:r>
              <a:rPr lang="cs-CZ" sz="2000" b="1" dirty="0">
                <a:solidFill>
                  <a:schemeClr val="accent3">
                    <a:lumMod val="75000"/>
                  </a:schemeClr>
                </a:solidFill>
              </a:rPr>
              <a:t>: JAZYK ČESKÝ</a:t>
            </a:r>
          </a:p>
          <a:p>
            <a:r>
              <a:rPr lang="cs-CZ" sz="2000" b="1" dirty="0">
                <a:solidFill>
                  <a:schemeClr val="accent3">
                    <a:lumMod val="75000"/>
                  </a:schemeClr>
                </a:solidFill>
              </a:rPr>
              <a:t>ROČNÍK: IX.</a:t>
            </a:r>
          </a:p>
          <a:p>
            <a:r>
              <a:rPr lang="cs-CZ" sz="2000" b="1" dirty="0">
                <a:solidFill>
                  <a:schemeClr val="accent3">
                    <a:lumMod val="75000"/>
                  </a:schemeClr>
                </a:solidFill>
              </a:rPr>
              <a:t>TÉMA: 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PROJEKT DIVADLO – DIVADLO JÁRY CIMRMANA</a:t>
            </a:r>
            <a:endParaRPr lang="cs-CZ" sz="20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b="1" dirty="0">
                <a:solidFill>
                  <a:schemeClr val="accent3">
                    <a:lumMod val="75000"/>
                  </a:schemeClr>
                </a:solidFill>
              </a:rPr>
              <a:t>AUTOR: MGR. HANA GINTEROVÁ</a:t>
            </a:r>
          </a:p>
          <a:p>
            <a:r>
              <a:rPr lang="cs-CZ" sz="2000" b="1" dirty="0">
                <a:solidFill>
                  <a:schemeClr val="accent3">
                    <a:lumMod val="75000"/>
                  </a:schemeClr>
                </a:solidFill>
              </a:rPr>
              <a:t>DATUM VYTVOŘENÍ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: 22. 11. 2011</a:t>
            </a:r>
            <a:endParaRPr lang="cs-CZ" sz="20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>
              <a:solidFill>
                <a:prstClr val="white"/>
              </a:solidFill>
            </a:endParaRPr>
          </a:p>
          <a:p>
            <a:pPr algn="ctr"/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z="3200" b="1" smtClean="0">
                <a:solidFill>
                  <a:srgbClr val="C00000"/>
                </a:solidFill>
              </a:rPr>
              <a:t>VY_32_INOVACE_54_HG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301208"/>
            <a:ext cx="1638300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04664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88412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116632"/>
            <a:ext cx="8396038" cy="79208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+mj-lt"/>
              </a:rPr>
              <a:t>ANOTACE</a:t>
            </a:r>
            <a:endParaRPr lang="cs-CZ" sz="5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107504" y="1052736"/>
            <a:ext cx="8928992" cy="56886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>
                <a:schemeClr val="accent3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000" b="1" dirty="0" smtClean="0">
                <a:solidFill>
                  <a:schemeClr val="tx1"/>
                </a:solidFill>
              </a:rPr>
              <a:t>PREZENTACE VYTVOŘENA JAKO DOPLNĚK K UČIVU 9. ROČNÍKU – PROJEKT DIVADLO – DIVADLO JÁRY CIMRMANA</a:t>
            </a:r>
          </a:p>
          <a:p>
            <a:pPr>
              <a:buClr>
                <a:schemeClr val="accent3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000" b="1" dirty="0" smtClean="0">
                <a:solidFill>
                  <a:schemeClr val="tx1"/>
                </a:solidFill>
              </a:rPr>
              <a:t>V RÁMCI PREZENTACE MAJÍ ŽÁCI MOŽNOST</a:t>
            </a:r>
          </a:p>
          <a:p>
            <a:pPr marL="578358" indent="-514350">
              <a:buClr>
                <a:schemeClr val="accent3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</a:rPr>
              <a:t>PRACOVAT S LITERÁRNÍMI TERMÍNY V OBLASTI DRAMATU </a:t>
            </a:r>
          </a:p>
          <a:p>
            <a:pPr marL="578358" indent="-514350">
              <a:buClr>
                <a:schemeClr val="accent3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</a:rPr>
              <a:t>SEZNÁMIT SE S DIVADLEM JÁRY CIMRMANA, AUTORY A HERCI</a:t>
            </a:r>
          </a:p>
          <a:p>
            <a:pPr marL="578358" indent="-514350">
              <a:buClr>
                <a:schemeClr val="accent3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</a:rPr>
              <a:t>SEZNÁMIT SE S OBSAHEM A PROVEDENÍM NĚKTERÝCH HER</a:t>
            </a: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Pilotáž: Prezentace pilotována ve třídách 9. ročníku. Divadlo Járy Cimrmana  je především zážitkovým divadlem, proto je dobré doplnit výklad tohoto učiva  ukázkou z některé divadelní hry – úvodní přednášku a hru. Toto téma je díky slovnímu humoru pro žáky velmi vděčné, ale je třeba je na způsob zpracování dobře připravit. </a:t>
            </a:r>
          </a:p>
        </p:txBody>
      </p:sp>
    </p:spTree>
    <p:extLst>
      <p:ext uri="{BB962C8B-B14F-4D97-AF65-F5344CB8AC3E}">
        <p14:creationId xmlns:p14="http://schemas.microsoft.com/office/powerpoint/2010/main" val="32654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07288" cy="13990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KLÍČOVÁ SLOVA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611560" y="1844824"/>
            <a:ext cx="8208912" cy="478112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FIKTIVNÍ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UNIVERZÁLNÍ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GÉNIUS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REPERTOÁR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HEREC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SCÉNÁRISTA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REŽISÉR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SOUBOR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KULISY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AMATÉR</a:t>
            </a:r>
          </a:p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24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55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34400" cy="758952"/>
          </a:xfrm>
        </p:spPr>
        <p:txBody>
          <a:bodyPr>
            <a:noAutofit/>
          </a:bodyPr>
          <a:lstStyle/>
          <a:p>
            <a:r>
              <a:rPr lang="cs-CZ" sz="4800" b="1" dirty="0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Divadlo </a:t>
            </a:r>
            <a:r>
              <a:rPr lang="cs-CZ" sz="4800" b="1" dirty="0" err="1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járy</a:t>
            </a:r>
            <a:r>
              <a:rPr lang="cs-CZ" sz="4800" b="1" dirty="0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 </a:t>
            </a:r>
            <a:r>
              <a:rPr lang="cs-CZ" sz="4800" b="1" dirty="0" err="1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cimrmana</a:t>
            </a:r>
            <a:endParaRPr lang="cs-CZ" sz="5400" b="1" dirty="0">
              <a:latin typeface="Amienne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352928" cy="5017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917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819400"/>
            <a:ext cx="8496944" cy="3489920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tx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800" dirty="0" smtClean="0"/>
              <a:t>SÍDLO – PRAHA ŽIŽKOV</a:t>
            </a:r>
          </a:p>
          <a:p>
            <a:pPr marL="457200" indent="-457200" algn="l">
              <a:buClr>
                <a:schemeClr val="tx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800" dirty="0" smtClean="0"/>
              <a:t>Repertoár - hry Ladislava Smoljaka a Zdeňka Svěráka </a:t>
            </a:r>
          </a:p>
          <a:p>
            <a:pPr marL="457200" indent="-457200" algn="l">
              <a:buClr>
                <a:schemeClr val="tx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800" dirty="0" smtClean="0"/>
              <a:t> </a:t>
            </a:r>
            <a:r>
              <a:rPr lang="cs-CZ" sz="2800" dirty="0" err="1" smtClean="0"/>
              <a:t>tEmatikA</a:t>
            </a:r>
            <a:r>
              <a:rPr lang="cs-CZ" sz="2800" dirty="0" smtClean="0"/>
              <a:t> českého génia Járy Cimrmana </a:t>
            </a:r>
          </a:p>
          <a:p>
            <a:pPr marL="457200" indent="-457200" algn="l">
              <a:buClr>
                <a:schemeClr val="tx2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800" dirty="0" smtClean="0"/>
              <a:t>V divadle hrají pouze muži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031776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Divadlo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járy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cimrmana</a:t>
            </a:r>
            <a:endParaRPr lang="cs-CZ" dirty="0">
              <a:solidFill>
                <a:schemeClr val="accent3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94421" y="1566666"/>
            <a:ext cx="511256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ZAPIŠTE SI DO SEŠITU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48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34400" cy="758952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atin typeface="Alibi" pitchFamily="2" charset="-18"/>
              </a:rPr>
              <a:t>Jára Cimrman</a:t>
            </a:r>
            <a:endParaRPr lang="cs-CZ" sz="6000" b="1" dirty="0">
              <a:latin typeface="Alibi" pitchFamily="2" charset="-1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1"/>
            <a:ext cx="8229600" cy="4752528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tx1"/>
              </a:buClr>
            </a:pP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Jára Cimrman </a:t>
            </a:r>
            <a:r>
              <a:rPr lang="cs-CZ" dirty="0" smtClean="0"/>
              <a:t>je fiktivní postava univerzálního českého génia, vytvořená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Jiřím Šebánkem a Zdeňkem Svěrákem.</a:t>
            </a:r>
          </a:p>
          <a:p>
            <a:pPr>
              <a:buClr>
                <a:schemeClr val="tx1"/>
              </a:buClr>
            </a:pPr>
            <a:r>
              <a:rPr lang="cs-CZ" dirty="0" smtClean="0"/>
              <a:t>Na motivy jeho údajného života a díla byla vytvořena podstatná část repertoáru Žižkovského divadla Járy Cimrmana, tedy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hry</a:t>
            </a:r>
            <a:r>
              <a:rPr lang="cs-CZ" dirty="0" smtClean="0"/>
              <a:t> napsané jeho jménem a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„vědecké“ přednášky. </a:t>
            </a:r>
          </a:p>
          <a:p>
            <a:pPr>
              <a:buClr>
                <a:schemeClr val="tx1"/>
              </a:buClr>
            </a:pPr>
            <a:r>
              <a:rPr lang="cs-CZ" dirty="0" smtClean="0"/>
              <a:t>Byl o něm natočen i divácky úspěšný film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Jára Cimrman ležící, spící</a:t>
            </a:r>
            <a:r>
              <a:rPr lang="cs-CZ" dirty="0" smtClean="0"/>
              <a:t>. Veřejnosti jsou nejznámější autoři her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Ladislav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Smoljak a Zdeněk Svěrák</a:t>
            </a:r>
            <a:r>
              <a:rPr lang="cs-CZ" dirty="0" smtClean="0"/>
              <a:t>.</a:t>
            </a:r>
          </a:p>
          <a:p>
            <a:pPr>
              <a:buClr>
                <a:schemeClr val="tx1"/>
              </a:buClr>
            </a:pPr>
            <a:r>
              <a:rPr lang="cs-CZ" dirty="0" smtClean="0"/>
              <a:t>Nezávisle na nich se Cimrmanem zabýval i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Salón Cimrman Jiřího Šebánka.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499992" y="6150114"/>
            <a:ext cx="439248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VYHLEDEJ A VYSVĚTLI SLOVA CIZÍHO PŮVODU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ZDENĚK SVĚRÁK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3050794" cy="465770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4100" name="Picture 4" descr="C:\Users\EU12\AppData\Local\Microsoft\Windows\Temporary Internet Files\Content.IE5\T5O0BKPZ\MC900232080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39" y="1556792"/>
            <a:ext cx="2580238" cy="215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EU12\AppData\Local\Microsoft\Windows\Temporary Internet Files\Content.IE5\DAHFGNK7\MC900232074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13443"/>
            <a:ext cx="2376264" cy="223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9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34400" cy="758952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atin typeface="Alibi" pitchFamily="2" charset="-18"/>
              </a:rPr>
              <a:t>Jára Cimrman</a:t>
            </a:r>
            <a:endParaRPr lang="cs-CZ" sz="6000" b="1" dirty="0">
              <a:latin typeface="Alibi" pitchFamily="2" charset="-1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99715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Jára Cimrman je </a:t>
            </a:r>
            <a:r>
              <a:rPr lang="cs-CZ" dirty="0" smtClean="0">
                <a:solidFill>
                  <a:schemeClr val="accent1"/>
                </a:solidFill>
              </a:rPr>
              <a:t>fiktivní</a:t>
            </a:r>
            <a:r>
              <a:rPr lang="cs-CZ" dirty="0" smtClean="0"/>
              <a:t> postava </a:t>
            </a:r>
            <a:r>
              <a:rPr lang="cs-CZ" dirty="0" smtClean="0">
                <a:solidFill>
                  <a:schemeClr val="accent1"/>
                </a:solidFill>
              </a:rPr>
              <a:t>univerzálního</a:t>
            </a:r>
            <a:r>
              <a:rPr lang="cs-CZ" dirty="0" smtClean="0"/>
              <a:t> českého </a:t>
            </a:r>
            <a:r>
              <a:rPr lang="cs-CZ" dirty="0" smtClean="0">
                <a:solidFill>
                  <a:schemeClr val="accent1"/>
                </a:solidFill>
              </a:rPr>
              <a:t>génia</a:t>
            </a:r>
            <a:r>
              <a:rPr lang="cs-CZ" dirty="0" smtClean="0"/>
              <a:t>, vytvořená Jiřím Šebánkem a Zdeňkem Svěrákem.</a:t>
            </a:r>
          </a:p>
          <a:p>
            <a:r>
              <a:rPr lang="cs-CZ" dirty="0" smtClean="0"/>
              <a:t>Na motivy jeho údajného života a díla byla vytvořena podstatná část </a:t>
            </a:r>
            <a:r>
              <a:rPr lang="cs-CZ" dirty="0" smtClean="0">
                <a:solidFill>
                  <a:schemeClr val="accent1"/>
                </a:solidFill>
              </a:rPr>
              <a:t>repertoáru</a:t>
            </a:r>
            <a:r>
              <a:rPr lang="cs-CZ" dirty="0" smtClean="0"/>
              <a:t> Žižkovského divadla Járy Cimrmana, tedy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hry</a:t>
            </a:r>
            <a:r>
              <a:rPr lang="cs-CZ" dirty="0" smtClean="0"/>
              <a:t> napsané jeho jménem a „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vědecké“ přednášky</a:t>
            </a:r>
            <a:r>
              <a:rPr lang="cs-CZ" dirty="0" smtClean="0"/>
              <a:t>. Byl o něm natočen i divácky úspěšný </a:t>
            </a:r>
            <a:r>
              <a:rPr lang="cs-CZ" dirty="0" smtClean="0">
                <a:solidFill>
                  <a:schemeClr val="accent1"/>
                </a:solidFill>
              </a:rPr>
              <a:t>film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Jára Cimrman ležící, spící</a:t>
            </a:r>
            <a:r>
              <a:rPr lang="cs-CZ" dirty="0" smtClean="0"/>
              <a:t>. Veřejnosti jsou nejznámější autoři her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Ladislav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Smoljak a Zdeněk Svěrák</a:t>
            </a:r>
            <a:r>
              <a:rPr lang="cs-CZ" dirty="0" smtClean="0"/>
              <a:t>. Nezávisle na nich se Cimrmanem zabýval i 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Salón Cimrman Jiřího Šebánka.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32040" y="6237312"/>
            <a:ext cx="309634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PRO KONTROLU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7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726" y="5131418"/>
            <a:ext cx="2230292" cy="1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800225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94596"/>
            <a:ext cx="1725589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431" y="225807"/>
            <a:ext cx="1734040" cy="248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455" y="3421908"/>
            <a:ext cx="1849721" cy="2620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112296"/>
            <a:ext cx="1360440" cy="213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680" y="3112296"/>
            <a:ext cx="1489439" cy="213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064" y="312332"/>
            <a:ext cx="1838242" cy="259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089" y="394614"/>
            <a:ext cx="181927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77375" y="3408949"/>
            <a:ext cx="1934993" cy="132343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VYPIŠ DO SEŠITU NÁZVY TŘÍ HER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37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831" y="3573016"/>
            <a:ext cx="2319528" cy="2987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808037" cy="3019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022" y="413314"/>
            <a:ext cx="2016286" cy="2866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29289"/>
            <a:ext cx="1996258" cy="2838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56722"/>
            <a:ext cx="16573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516" y="208969"/>
            <a:ext cx="1555835" cy="2333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351" y="3401597"/>
            <a:ext cx="1916752" cy="2706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2735713"/>
            <a:ext cx="2880320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VYPIŠ DO SEŠITU NÁZVY DVOU HER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06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latin typeface="Amienne" pitchFamily="82" charset="0"/>
              </a:rPr>
              <a:t>Jára Cimrman ležící, spící</a:t>
            </a:r>
            <a:endParaRPr lang="cs-CZ" sz="7200" b="1" dirty="0">
              <a:latin typeface="Amienne" pitchFamily="82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3068960"/>
            <a:ext cx="4320480" cy="304698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Země: Československo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Natočeno v roce: 1983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Délka snímku: 82 minut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Režie: Ladislav Smoljak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Hrají: Zdeněk Svěrák, Valerie Kaplanová, Petr Čepek, Jiří Kostka, Josef Abrhám, Libuše Šafránková…..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916832"/>
            <a:ext cx="3240360" cy="76944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FILM 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EU12\AppData\Local\Microsoft\Windows\Temporary Internet Files\Content.IE5\DAHFGNK7\MP900409265[1]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394" y="1399559"/>
            <a:ext cx="3194978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71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Vyšetřování ztráty třídní knihy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Tx/>
            </a:pPr>
            <a:r>
              <a:rPr lang="cs-CZ" dirty="0"/>
              <a:t>Vyšetřování ztráty třídní knihy je </a:t>
            </a:r>
            <a:r>
              <a:rPr lang="cs-CZ" b="1" dirty="0"/>
              <a:t>druhá nejstarší </a:t>
            </a:r>
            <a:r>
              <a:rPr lang="cs-CZ" dirty="0"/>
              <a:t>z her v repertoáru Divadla Járy Cimrmana. </a:t>
            </a:r>
            <a:endParaRPr lang="cs-CZ" dirty="0" smtClean="0"/>
          </a:p>
          <a:p>
            <a:pPr>
              <a:buClrTx/>
            </a:pPr>
            <a:r>
              <a:rPr lang="cs-CZ" dirty="0" smtClean="0"/>
              <a:t>Autorem </a:t>
            </a:r>
            <a:r>
              <a:rPr lang="cs-CZ" dirty="0"/>
              <a:t>hry je Ladislav Smoljak, jako spoluautor je uváděn rovněž fiktivní velký český vynálezce, filosof a dramatik Jára Cimrman. Hra měla premiéru </a:t>
            </a:r>
            <a:r>
              <a:rPr lang="cs-CZ" dirty="0" smtClean="0"/>
              <a:t>v roce 1967. </a:t>
            </a:r>
          </a:p>
          <a:p>
            <a:pPr>
              <a:buClrTx/>
            </a:pPr>
            <a:r>
              <a:rPr lang="cs-CZ" dirty="0" smtClean="0"/>
              <a:t>Do </a:t>
            </a:r>
            <a:r>
              <a:rPr lang="cs-CZ" dirty="0"/>
              <a:t>roku 1986 se uskutečnilo celkem 498 repríz.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563888" y="4737338"/>
            <a:ext cx="4824536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2"/>
              </a:rPr>
              <a:t>ÚVODNÍ</a:t>
            </a:r>
            <a:r>
              <a:rPr lang="cs-CZ" sz="2000" b="1" dirty="0" smtClean="0">
                <a:solidFill>
                  <a:schemeClr val="tx1"/>
                </a:solidFill>
              </a:rPr>
              <a:t>  VĚDECKÁ PŘEDNÁŠKA – CIMRMAN PEDAGOG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5799167"/>
            <a:ext cx="6192688" cy="40011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"/>
              </a:rPr>
              <a:t>UKÁZKY</a:t>
            </a:r>
            <a:r>
              <a:rPr lang="cs-CZ" sz="2000" b="1" dirty="0" smtClean="0">
                <a:solidFill>
                  <a:schemeClr val="tx1"/>
                </a:solidFill>
              </a:rPr>
              <a:t> Z CIMRMANOVÝCH HER ON LINE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41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l"/>
            <a:r>
              <a:rPr lang="cs-CZ" b="1" dirty="0" smtClean="0"/>
              <a:t>VZPOMÍNKOVÁ KNIHA - 2010</a:t>
            </a:r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4106187" y="1585696"/>
            <a:ext cx="4572000" cy="31700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sz="2000" dirty="0"/>
              <a:t>Když na začátku letošního léta podlehl dlouhodobé nemoci </a:t>
            </a:r>
            <a:r>
              <a:rPr lang="cs-CZ" sz="2000" b="1" dirty="0"/>
              <a:t>herec, scénárista a režisér Ladislav Smoljak</a:t>
            </a:r>
            <a:r>
              <a:rPr lang="cs-CZ" sz="2000" dirty="0"/>
              <a:t>, všichni si byli vědomi toho, jak velká je to ztráta. </a:t>
            </a:r>
            <a:endParaRPr lang="cs-CZ" sz="2000" dirty="0" smtClean="0"/>
          </a:p>
          <a:p>
            <a:r>
              <a:rPr lang="cs-CZ" sz="2000" dirty="0" smtClean="0"/>
              <a:t>Paradoxem </a:t>
            </a:r>
            <a:r>
              <a:rPr lang="cs-CZ" sz="2000" dirty="0"/>
              <a:t>je, že na jevišti Divadla Járy Cimrmana se Ladislav Smoljak objevil naposledy koncem května v „Českém nebi“ – a pak se tam sám zanedlouho odebral</a:t>
            </a:r>
            <a:r>
              <a:rPr lang="cs-CZ" dirty="0"/>
              <a:t>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4961875"/>
            <a:ext cx="4572000" cy="156966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Ladislav Smoljak zůstane pro všechny již navždy synonymem pro úsměv, smích a dobrou náladu!</a:t>
            </a:r>
          </a:p>
        </p:txBody>
      </p:sp>
      <p:pic>
        <p:nvPicPr>
          <p:cNvPr id="3074" name="Picture 2" descr="C:\Users\EU12\AppData\Local\Microsoft\Windows\Temporary Internet Files\Content.IE5\T5O0BKPZ\MP900438777[1].jp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85"/>
          <a:stretch/>
        </p:blipFill>
        <p:spPr bwMode="auto">
          <a:xfrm>
            <a:off x="634180" y="1570789"/>
            <a:ext cx="2920687" cy="264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U12\AppData\Local\Microsoft\Windows\Temporary Internet Files\Content.IE5\DAHFGNK7\MC9003842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187" y="4961875"/>
            <a:ext cx="1328636" cy="127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60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507288" cy="13990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LITERÁRNÍ TERMÍNY</a:t>
            </a:r>
            <a:endParaRPr lang="cs-CZ" sz="5400" b="1" dirty="0">
              <a:solidFill>
                <a:schemeClr val="bg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611560" y="1844824"/>
            <a:ext cx="8208912" cy="478112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FIKTIVNÍ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UNIVERZÁLNÍ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GÉNIUS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REPERTOÁR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HEREC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SCÉNÁRISTA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REŽISÉR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SOUBOR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KULISY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tx2">
                    <a:lumMod val="25000"/>
                  </a:schemeClr>
                </a:solidFill>
              </a:rPr>
              <a:t>AMATÉR</a:t>
            </a:r>
          </a:p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24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15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24030" cy="72008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Citace: fotografie, obrázky, kliparty</a:t>
            </a:r>
            <a:endParaRPr lang="cs-CZ" sz="36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980728"/>
            <a:ext cx="8856984" cy="58772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400" dirty="0"/>
              <a:t>Vložil </a:t>
            </a:r>
            <a:r>
              <a:rPr lang="cs-CZ" sz="2400" dirty="0" smtClean="0"/>
              <a:t>uživatel VLASTULE. </a:t>
            </a:r>
            <a:r>
              <a:rPr lang="cs-CZ" sz="2400" dirty="0"/>
              <a:t>Http://en.wikipedia.org [online]. 13. 3. 2007, 17:56. [cit. 2011-11-22] </a:t>
            </a:r>
            <a:r>
              <a:rPr lang="cs-CZ" sz="2400" dirty="0" err="1"/>
              <a:t>Soubor:Praha</a:t>
            </a:r>
            <a:r>
              <a:rPr lang="cs-CZ" sz="2400" dirty="0"/>
              <a:t> </a:t>
            </a:r>
            <a:r>
              <a:rPr lang="cs-CZ" sz="2400" dirty="0" err="1"/>
              <a:t>Zizkovske</a:t>
            </a:r>
            <a:r>
              <a:rPr lang="cs-CZ" sz="2400" dirty="0"/>
              <a:t> divadlo Jary Cimrmana.jpg. Dostupné z WWW: &lt; http://cs.wikipedia.org/wiki/Soubor:Praha_Zizkovske_divadlo_Jary_Cimrmana.jpg &gt;.</a:t>
            </a:r>
            <a:endParaRPr lang="cs-CZ" sz="24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400" dirty="0" smtClean="0"/>
              <a:t>LUKEŠ, </a:t>
            </a:r>
            <a:r>
              <a:rPr lang="cs-CZ" sz="2400" dirty="0"/>
              <a:t>L</a:t>
            </a:r>
            <a:r>
              <a:rPr lang="cs-CZ" sz="2400" dirty="0" smtClean="0"/>
              <a:t>ukáš. </a:t>
            </a:r>
            <a:r>
              <a:rPr lang="cs-CZ" sz="2400" dirty="0"/>
              <a:t>Http://en.wikipedia.org [online]. 13:37, 25. </a:t>
            </a:r>
            <a:r>
              <a:rPr lang="cs-CZ" sz="2400" dirty="0" err="1"/>
              <a:t>Apr</a:t>
            </a:r>
            <a:r>
              <a:rPr lang="cs-CZ" sz="2400" dirty="0"/>
              <a:t>. 2010. [cit. 2011-11-22] </a:t>
            </a:r>
            <a:r>
              <a:rPr lang="cs-CZ" sz="2400" dirty="0" err="1" smtClean="0"/>
              <a:t>Datei:Svěrákhrnec.jpg</a:t>
            </a:r>
            <a:r>
              <a:rPr lang="cs-CZ" sz="2400" dirty="0" smtClean="0"/>
              <a:t>.  Dostupné </a:t>
            </a:r>
            <a:r>
              <a:rPr lang="cs-CZ" sz="2400" dirty="0"/>
              <a:t>z WWW: &lt; http://de.wikipedia.org/w/index.php?title=Datei:Sv%C4%9Br%C3%A1khrnec.jpg&amp;filetimestamp=20100425123748 </a:t>
            </a:r>
            <a:r>
              <a:rPr lang="cs-CZ" sz="2400" dirty="0" smtClean="0"/>
              <a:t>&gt;.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400" dirty="0" smtClean="0"/>
              <a:t>Ostatní </a:t>
            </a:r>
            <a:r>
              <a:rPr lang="cs-CZ" sz="2400" dirty="0"/>
              <a:t>obrázky a fotografie – kliparty </a:t>
            </a:r>
            <a:r>
              <a:rPr lang="cs-CZ" sz="2400" dirty="0" err="1"/>
              <a:t>office</a:t>
            </a:r>
            <a:r>
              <a:rPr lang="cs-CZ" sz="2400" dirty="0"/>
              <a:t>- www.office.com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400" dirty="0"/>
              <a:t> FOTOGRAFIE JSOU VKLÁDÁNY OPAKOVANĚ</a:t>
            </a:r>
          </a:p>
        </p:txBody>
      </p:sp>
    </p:spTree>
    <p:extLst>
      <p:ext uri="{BB962C8B-B14F-4D97-AF65-F5344CB8AC3E}">
        <p14:creationId xmlns:p14="http://schemas.microsoft.com/office/powerpoint/2010/main" val="234111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620</Words>
  <Application>Microsoft Office PowerPoint</Application>
  <PresentationFormat>Předvádění na obrazovce (4:3)</PresentationFormat>
  <Paragraphs>87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Algerian</vt:lpstr>
      <vt:lpstr>Alibi</vt:lpstr>
      <vt:lpstr>Amienne</vt:lpstr>
      <vt:lpstr>Georgia</vt:lpstr>
      <vt:lpstr>Wingdings</vt:lpstr>
      <vt:lpstr>Wingdings 2</vt:lpstr>
      <vt:lpstr>Administrativní</vt:lpstr>
      <vt:lpstr>Prezentace aplikace PowerPoint</vt:lpstr>
      <vt:lpstr>ANOTACE</vt:lpstr>
      <vt:lpstr>KLÍČOVÁ SLOVA</vt:lpstr>
      <vt:lpstr>Divadlo járy cimrmana</vt:lpstr>
      <vt:lpstr>Divadlo járy cimrmana</vt:lpstr>
      <vt:lpstr>Jára Cimrman</vt:lpstr>
      <vt:lpstr>ZDENĚK SVĚRÁK</vt:lpstr>
      <vt:lpstr>Jára Cimrman</vt:lpstr>
      <vt:lpstr>Prezentace aplikace PowerPoint</vt:lpstr>
      <vt:lpstr>Prezentace aplikace PowerPoint</vt:lpstr>
      <vt:lpstr>Jára Cimrman ležící, spící</vt:lpstr>
      <vt:lpstr>Vyšetřování ztráty třídní knihy</vt:lpstr>
      <vt:lpstr>VZPOMÍNKOVÁ KNIHA - 2010</vt:lpstr>
      <vt:lpstr>LITERÁRNÍ TERMÍNY</vt:lpstr>
      <vt:lpstr>Citace: fotografie, obrázky, kliparty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Divadlo járy cimrmana</dc:title>
  <dc:creator>EU12</dc:creator>
  <cp:lastModifiedBy>Petra</cp:lastModifiedBy>
  <cp:revision>27</cp:revision>
  <dcterms:created xsi:type="dcterms:W3CDTF">2011-04-08T08:39:31Z</dcterms:created>
  <dcterms:modified xsi:type="dcterms:W3CDTF">2013-10-24T14:12:29Z</dcterms:modified>
</cp:coreProperties>
</file>