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61" r:id="rId2"/>
    <p:sldId id="269" r:id="rId3"/>
    <p:sldId id="257" r:id="rId4"/>
    <p:sldId id="267" r:id="rId5"/>
    <p:sldId id="264" r:id="rId6"/>
    <p:sldId id="26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3CC748-5CFC-4465-8066-1320951F9764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1E3C75-9CEB-4804-81D4-4AAE35CF2CD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24753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fld id="{68C8FD7A-43F9-48B1-88C9-03258CC1C915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47725" y="260648"/>
            <a:ext cx="7632700" cy="84137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DIGITÁLNÍ UČEBNÍ MATERIÁL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3511887517"/>
              </p:ext>
            </p:extLst>
          </p:nvPr>
        </p:nvGraphicFramePr>
        <p:xfrm>
          <a:off x="395536" y="1124744"/>
          <a:ext cx="8245549" cy="4327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2621"/>
                <a:gridCol w="4862928"/>
              </a:tblGrid>
              <a:tr h="426552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8971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VY_7_INOVACE_TE 24</a:t>
                      </a:r>
                      <a:endParaRPr lang="cs-CZ" sz="14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49253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Technologie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Pokrmy ze zvěřiny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Předběžná příprava zvěřiny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Ing. Vendulka Štěrbová</a:t>
                      </a:r>
                      <a:endParaRPr lang="cs-CZ" sz="14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  <a:tr h="2912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06.01.2013</a:t>
                      </a:r>
                    </a:p>
                  </a:txBody>
                  <a:tcPr marL="91450" marR="91450" marT="45712" marB="45712"/>
                </a:tc>
              </a:tr>
              <a:tr h="89815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3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seznamuje žáky  s předběžnou přípravou zvěřiny</a:t>
                      </a:r>
                      <a:r>
                        <a:rPr lang="cs-CZ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r>
                        <a:rPr lang="cs-CZ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Materiál je určen pro žáky 3. ročníku obor Gastronomie do předmětu „Technologie“. Slouží k procvičení učiva na interaktivní tabuli.</a:t>
                      </a:r>
                      <a:endParaRPr lang="cs-CZ" sz="1400" b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50" marR="91450" marT="45712" marB="45712"/>
                </a:tc>
              </a:tr>
            </a:tbl>
          </a:graphicData>
        </a:graphic>
      </p:graphicFrame>
      <p:pic>
        <p:nvPicPr>
          <p:cNvPr id="8233" name="obrázek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684838"/>
            <a:ext cx="4791075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33114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6172200" cy="1152128"/>
          </a:xfrm>
        </p:spPr>
        <p:txBody>
          <a:bodyPr>
            <a:prstTxWarp prst="textChevronInverted">
              <a:avLst/>
            </a:prstTxWarp>
          </a:bodyPr>
          <a:lstStyle/>
          <a:p>
            <a:pPr algn="ctr"/>
            <a:r>
              <a:rPr lang="cs-CZ" dirty="0" smtClean="0"/>
              <a:t>zvěřina</a:t>
            </a:r>
            <a:endParaRPr lang="cs-CZ" dirty="0"/>
          </a:p>
        </p:txBody>
      </p:sp>
      <p:pic>
        <p:nvPicPr>
          <p:cNvPr id="1027" name="Picture 3" descr="C:\Users\U203ucitel.SOSGS\AppData\Local\Microsoft\Windows\Temporary Internet Files\Content.IE5\A3C68WET\MC9000304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94742"/>
            <a:ext cx="3261665" cy="1604772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203ucitel.SOSGS\AppData\Local\Microsoft\Windows\Temporary Internet Files\Content.IE5\AF6B11LT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324" y="4521898"/>
            <a:ext cx="1659636" cy="1813255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203ucitel.SOSGS\AppData\Local\Microsoft\Windows\Temporary Internet Files\Content.IE5\A3C68WET\MC90032446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803" y="4581128"/>
            <a:ext cx="1223467" cy="181874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67744" y="157534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PŘEDBĚŽNÁ PŘÍPRAVA</a:t>
            </a:r>
            <a:endParaRPr lang="cs-CZ" sz="3600" b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6814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Ošetření a zrání masa</a:t>
            </a:r>
            <a:endParaRPr lang="cs-CZ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Zvěřina musí být ihned po odstřelu vyvrhnuta nebo vyháčkována.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Zrání masa probíhá pomaleji než u jatečného masa.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Čerstvě usmrcená zvěř má tuhé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maso,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proto se musí nechat odležet (v peří, kůži).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Pernatou zvěřinu necháme zrát zavěšenou za hlavu.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Vodní pernatá zvěřina nezraje! (dříve se kazí)</a:t>
            </a:r>
          </a:p>
        </p:txBody>
      </p:sp>
    </p:spTree>
    <p:extLst>
      <p:ext uri="{BB962C8B-B14F-4D97-AF65-F5344CB8AC3E}">
        <p14:creationId xmlns="" xmlns:p14="http://schemas.microsoft.com/office/powerpoint/2010/main" val="2056879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Ošetření a zrání masa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Vysoká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a nízká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zvěřinu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zavěšujeme za zadní běhy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Zrání zvěřiny probíhá při nízké teplotě. 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 během zrání mění svoji chuť a vůni, je křehčí, stravitelnější.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Zvěřina v kůži tj. srnčí, jelení, dančí může zrát při chladírenských teplotách i 3 týdny.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 starších kusů se nakládá – </a:t>
            </a:r>
            <a:r>
              <a:rPr lang="cs-CZ" sz="2800" b="1" i="1" u="sng" dirty="0" smtClean="0">
                <a:latin typeface="Times New Roman" pitchFamily="18" charset="0"/>
                <a:cs typeface="Times New Roman" pitchFamily="18" charset="0"/>
              </a:rPr>
              <a:t>marinuje.</a:t>
            </a:r>
          </a:p>
          <a:p>
            <a:endParaRPr lang="cs-CZ" sz="2800" b="1" i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1284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Příprava srstnaté zvěřiny</a:t>
            </a:r>
            <a:endParaRPr lang="cs-CZ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Odležení: </a:t>
            </a:r>
          </a:p>
          <a:p>
            <a:pPr algn="ctr"/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Převážně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u srstnaté zvěřiny.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Celé kusy v kůži necháváme viset v chladu.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Mění se charakter složitých bílkovin + vyšší podíl kyseliny mléčné.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 získává své charakteristické vlastnosti.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60915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Příprava srstnaté zvěřiny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Nakládání: </a:t>
            </a:r>
          </a:p>
          <a:p>
            <a:pPr algn="ctr"/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Nakládáme hlavně maso srstnaté zvěřiny – vysoké.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Maso omyjeme, protkneme slaninou, zformujeme, převážeme motouzem, maso prosypeme kořenovou zeleninou a plátky cibule. Vše zalijeme mořidlem (převařená voda + ocet, sůl, divoké koření) a umístíme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do chladničky.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9370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88913"/>
            <a:ext cx="8686800" cy="110648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7208" cy="4873625"/>
          </a:xfrm>
        </p:spPr>
        <p:txBody>
          <a:bodyPr>
            <a:normAutofit/>
          </a:bodyPr>
          <a:lstStyle/>
          <a:p>
            <a:pPr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Čermáková, Ludmila. 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Technologie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Praha: nakladatelství Parta, 2002. ISBN 80-7320-016-3</a:t>
            </a:r>
          </a:p>
          <a:p>
            <a:pPr marL="0" indent="0">
              <a:buNone/>
              <a:defRPr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Obrázky: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http://office.microsoft.com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Galerie Office, 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06.01.2013</a:t>
            </a:r>
          </a:p>
        </p:txBody>
      </p:sp>
    </p:spTree>
    <p:extLst>
      <p:ext uri="{BB962C8B-B14F-4D97-AF65-F5344CB8AC3E}">
        <p14:creationId xmlns="" xmlns:p14="http://schemas.microsoft.com/office/powerpoint/2010/main" val="29698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46</TotalTime>
  <Words>341</Words>
  <Application>Microsoft Office PowerPoint</Application>
  <PresentationFormat>Předvádění na obrazovce (4:3)</PresentationFormat>
  <Paragraphs>57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 DIGITÁLNÍ UČEBNÍ MATERIÁL</vt:lpstr>
      <vt:lpstr>zvěřina</vt:lpstr>
      <vt:lpstr>Ošetření a zrání masa</vt:lpstr>
      <vt:lpstr>Ošetření a zrání masa</vt:lpstr>
      <vt:lpstr>Příprava srstnaté zvěřiny</vt:lpstr>
      <vt:lpstr>Příprava srstnaté zvěřiny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DIGITÁLNÍ UČEBNÍ MATERIÁL</dc:title>
  <dc:creator>Vendulka</dc:creator>
  <cp:lastModifiedBy>Dum</cp:lastModifiedBy>
  <cp:revision>15</cp:revision>
  <dcterms:created xsi:type="dcterms:W3CDTF">2013-05-16T07:29:25Z</dcterms:created>
  <dcterms:modified xsi:type="dcterms:W3CDTF">2013-09-20T06:36:54Z</dcterms:modified>
</cp:coreProperties>
</file>