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9" r:id="rId2"/>
    <p:sldId id="274" r:id="rId3"/>
    <p:sldId id="264" r:id="rId4"/>
    <p:sldId id="265" r:id="rId5"/>
    <p:sldId id="267" r:id="rId6"/>
    <p:sldId id="27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663885-1719-4CF2-9821-674D74FC58A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F03BF0-1ECD-442B-B263-AD3D1799C1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9937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68C8FD7A-43F9-48B1-88C9-03258CC1C915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650" y="260350"/>
            <a:ext cx="7632700" cy="84137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latin typeface="Franklin Gothic Medium" pitchFamily="34" charset="0"/>
              </a:rPr>
              <a:t> </a:t>
            </a:r>
            <a:r>
              <a:rPr lang="cs-CZ" sz="4000" b="1" dirty="0" smtClean="0">
                <a:latin typeface="Candara" pitchFamily="34" charset="0"/>
              </a:rPr>
              <a:t>DIGITÁLNÍ UČEBNÍ MATERIÁL</a:t>
            </a:r>
            <a:endParaRPr lang="cs-CZ" sz="4000" b="1" dirty="0">
              <a:latin typeface="Candara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3465612654"/>
              </p:ext>
            </p:extLst>
          </p:nvPr>
        </p:nvGraphicFramePr>
        <p:xfrm>
          <a:off x="251520" y="1196752"/>
          <a:ext cx="8712968" cy="43613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2267"/>
                <a:gridCol w="5050701"/>
              </a:tblGrid>
              <a:tr h="44875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Candara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Škola budoucnosti s využitím IT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VY_7_INOVACE_TE </a:t>
                      </a:r>
                      <a:r>
                        <a:rPr lang="cs-CZ" sz="1400" b="1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27</a:t>
                      </a:r>
                      <a:endParaRPr lang="cs-CZ" sz="1400" b="1" dirty="0" smtClean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51817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 služeb, Most, p. o.</a:t>
                      </a:r>
                      <a:endParaRPr lang="cs-CZ" sz="1400" b="1" dirty="0" smtClean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Technologie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Pokrmy z ryb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Ryby 2.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3.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Ing. Vendulka Štěrbová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10.01.2013</a:t>
                      </a:r>
                    </a:p>
                  </a:txBody>
                  <a:tcPr marL="91450" marR="91450" marT="45712" marB="45712"/>
                </a:tc>
              </a:tr>
              <a:tr h="94491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Prezentace seznamuje žáky  s tepelnou úpravou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ryb. 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Materiál je určen pro žáky 3. ročníku obor Gastronomie do předmětu „Technologie“. Slouží k procvičení učiva na interaktivní tabuli.</a:t>
                      </a:r>
                    </a:p>
                  </a:txBody>
                  <a:tcPr marL="91450" marR="91450" marT="45712" marB="45712"/>
                </a:tc>
              </a:tr>
            </a:tbl>
          </a:graphicData>
        </a:graphic>
      </p:graphicFrame>
      <p:pic>
        <p:nvPicPr>
          <p:cNvPr id="8233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684838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3225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08720"/>
            <a:ext cx="7772400" cy="1780108"/>
          </a:xfrm>
        </p:spPr>
        <p:txBody>
          <a:bodyPr>
            <a:prstTxWarp prst="textTriangleInverted">
              <a:avLst/>
            </a:prstTxWarp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RYBY 2. 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C:\Documents and Settings\Jarda\Local Settings\Temporary Internet Files\Content.IE5\T0J5OLUA\MC9004448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924944"/>
            <a:ext cx="3198480" cy="3247255"/>
          </a:xfrm>
          <a:prstGeom prst="rect">
            <a:avLst/>
          </a:prstGeom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Nejjednodušší tepelná úprava</a:t>
            </a:r>
          </a:p>
          <a:p>
            <a:r>
              <a:rPr lang="cs-CZ" sz="2800" dirty="0" smtClean="0"/>
              <a:t>Používáme ryby v celku i porcované</a:t>
            </a:r>
          </a:p>
          <a:p>
            <a:r>
              <a:rPr lang="cs-CZ" sz="2800" dirty="0" smtClean="0"/>
              <a:t>Vhodná nádoba – rybí vanička</a:t>
            </a:r>
          </a:p>
          <a:p>
            <a:r>
              <a:rPr lang="cs-CZ" sz="2800" dirty="0" smtClean="0"/>
              <a:t>Vaříme v rybí várce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Vaření ryb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8226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Voda</a:t>
            </a:r>
          </a:p>
          <a:p>
            <a:r>
              <a:rPr lang="cs-CZ" sz="2800" dirty="0" smtClean="0"/>
              <a:t>Kořenová zelenina </a:t>
            </a:r>
          </a:p>
          <a:p>
            <a:r>
              <a:rPr lang="cs-CZ" sz="2800" dirty="0" smtClean="0"/>
              <a:t>Divoké koření </a:t>
            </a:r>
          </a:p>
          <a:p>
            <a:r>
              <a:rPr lang="cs-CZ" sz="2800" dirty="0" smtClean="0"/>
              <a:t>Ocet </a:t>
            </a:r>
          </a:p>
          <a:p>
            <a:r>
              <a:rPr lang="cs-CZ" sz="2800" dirty="0" smtClean="0"/>
              <a:t>Způsob vaření – </a:t>
            </a:r>
            <a:r>
              <a:rPr lang="cs-CZ" sz="2800" dirty="0" err="1" smtClean="0"/>
              <a:t>pošírování</a:t>
            </a:r>
            <a:r>
              <a:rPr lang="cs-CZ" sz="2800" dirty="0" smtClean="0"/>
              <a:t> (táhnutí)</a:t>
            </a:r>
          </a:p>
          <a:p>
            <a:r>
              <a:rPr lang="cs-CZ" sz="2800" dirty="0" smtClean="0"/>
              <a:t>Doba vaření 12 – 18 min. dle velikosti ryby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rybí várky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6017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Upravujeme jak sladkovodní tak mořské</a:t>
            </a:r>
          </a:p>
          <a:p>
            <a:r>
              <a:rPr lang="cs-CZ" sz="2800" dirty="0" smtClean="0"/>
              <a:t>Předem porcujeme</a:t>
            </a:r>
          </a:p>
          <a:p>
            <a:r>
              <a:rPr lang="cs-CZ" sz="2800" dirty="0" smtClean="0"/>
              <a:t>Obalujeme v hladké mouce</a:t>
            </a:r>
          </a:p>
          <a:p>
            <a:r>
              <a:rPr lang="cs-CZ" sz="2800" dirty="0" smtClean="0"/>
              <a:t>Dusíme na tuku, na cibuli, na zelenině</a:t>
            </a:r>
          </a:p>
          <a:p>
            <a:r>
              <a:rPr lang="cs-CZ" sz="2800" dirty="0" smtClean="0"/>
              <a:t>Dochucuje kořením, mandlemi, rozinkami…</a:t>
            </a:r>
          </a:p>
          <a:p>
            <a:r>
              <a:rPr lang="cs-CZ" sz="2800" dirty="0" smtClean="0"/>
              <a:t>Šťávu </a:t>
            </a:r>
            <a:r>
              <a:rPr lang="cs-CZ" sz="2800" dirty="0" err="1" smtClean="0"/>
              <a:t>legírujeme</a:t>
            </a:r>
            <a:r>
              <a:rPr lang="cs-CZ" sz="2800" dirty="0" smtClean="0"/>
              <a:t> máslem, smetanou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Dušení ryb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6869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LITERATURA: </a:t>
            </a:r>
          </a:p>
          <a:p>
            <a:pPr>
              <a:defRPr/>
            </a:pPr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pPr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sz="2000" b="1" dirty="0" smtClean="0"/>
              <a:t>Obrázky: </a:t>
            </a:r>
          </a:p>
          <a:p>
            <a:pPr>
              <a:defRPr/>
            </a:pP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b="1" dirty="0" smtClean="0"/>
              <a:t>, </a:t>
            </a:r>
            <a:r>
              <a:rPr lang="cs-CZ" sz="2000" dirty="0" smtClean="0"/>
              <a:t>Galerie Office, 10.01.2013</a:t>
            </a:r>
          </a:p>
          <a:p>
            <a:pPr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46</TotalTime>
  <Words>217</Words>
  <Application>Microsoft Office PowerPoint</Application>
  <PresentationFormat>Předvádění na obrazovce (4:3)</PresentationFormat>
  <Paragraphs>50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 DIGITÁLNÍ UČEBNÍ MATERIÁL</vt:lpstr>
      <vt:lpstr>RYBY 2. </vt:lpstr>
      <vt:lpstr>Vaření ryb</vt:lpstr>
      <vt:lpstr>Příprava rybí várky</vt:lpstr>
      <vt:lpstr>Dušení ryb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Vendulka</dc:creator>
  <cp:lastModifiedBy>J.Konig</cp:lastModifiedBy>
  <cp:revision>16</cp:revision>
  <dcterms:created xsi:type="dcterms:W3CDTF">2013-03-07T07:39:37Z</dcterms:created>
  <dcterms:modified xsi:type="dcterms:W3CDTF">2013-06-13T15:27:32Z</dcterms:modified>
</cp:coreProperties>
</file>