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9" r:id="rId2"/>
    <p:sldId id="274" r:id="rId3"/>
    <p:sldId id="268" r:id="rId4"/>
    <p:sldId id="269" r:id="rId5"/>
    <p:sldId id="270" r:id="rId6"/>
    <p:sldId id="271" r:id="rId7"/>
    <p:sldId id="272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663885-1719-4CF2-9821-674D74FC58A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F03BF0-1ECD-442B-B263-AD3D1799C1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9937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650" y="260350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latin typeface="Candara" pitchFamily="34" charset="0"/>
              </a:rPr>
              <a:t>DIGITÁLNÍ UČEBNÍ MATERIÁL</a:t>
            </a:r>
            <a:endParaRPr lang="cs-CZ" sz="4000" b="1" dirty="0">
              <a:latin typeface="Candara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3465612654"/>
              </p:ext>
            </p:extLst>
          </p:nvPr>
        </p:nvGraphicFramePr>
        <p:xfrm>
          <a:off x="251520" y="1196751"/>
          <a:ext cx="8640960" cy="4361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2001"/>
                <a:gridCol w="5008959"/>
              </a:tblGrid>
              <a:tr h="44875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Candara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VY_7_INOVACE_TE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28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51817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Pokrmy z ryb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Ryby 3.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Ing. Vendulka Štěrbová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10.01.2013</a:t>
                      </a:r>
                    </a:p>
                  </a:txBody>
                  <a:tcPr marL="91450" marR="91450" marT="45712" marB="45712"/>
                </a:tc>
              </a:tr>
              <a:tr h="94491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Prezentace seznamuje žáky  s tepelnými úpravami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ryb.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Materiál je určen pro žáky 3. ročníku obor Gastronomie do předmětu „Technologie“.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3225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068960"/>
            <a:ext cx="7772400" cy="2892152"/>
          </a:xfrm>
        </p:spPr>
        <p:txBody>
          <a:bodyPr>
            <a:prstTxWarp prst="textWave2">
              <a:avLst/>
            </a:prstTxWarp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RYBY 3.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9" name="Picture 5" descr="C:\Documents and Settings\Jarda\Local Settings\Temporary Internet Files\Content.IE5\4Z7HI3A7\MC9000899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6672"/>
            <a:ext cx="4752528" cy="2808312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Pečení – vcelku: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struh, lín, makrela</a:t>
            </a:r>
          </a:p>
          <a:p>
            <a:endParaRPr lang="cs-CZ" sz="2800" dirty="0" smtClean="0"/>
          </a:p>
          <a:p>
            <a:r>
              <a:rPr lang="cs-CZ" sz="2800" dirty="0" smtClean="0"/>
              <a:t>Pečení – porce (</a:t>
            </a:r>
            <a:r>
              <a:rPr lang="cs-CZ" sz="2800" dirty="0" err="1" smtClean="0"/>
              <a:t>filátka</a:t>
            </a:r>
            <a:r>
              <a:rPr lang="cs-CZ" sz="2800" dirty="0" smtClean="0"/>
              <a:t>, podkovy):</a:t>
            </a:r>
          </a:p>
          <a:p>
            <a:r>
              <a:rPr lang="cs-CZ" sz="2800" dirty="0" smtClean="0"/>
              <a:t>Kapr, </a:t>
            </a:r>
            <a:r>
              <a:rPr lang="cs-CZ" sz="2800" dirty="0"/>
              <a:t>š</a:t>
            </a:r>
            <a:r>
              <a:rPr lang="cs-CZ" sz="2800" dirty="0" smtClean="0"/>
              <a:t>tika, </a:t>
            </a:r>
            <a:r>
              <a:rPr lang="cs-CZ" sz="2800" dirty="0"/>
              <a:t>ú</a:t>
            </a:r>
            <a:r>
              <a:rPr lang="cs-CZ" sz="2800" dirty="0" smtClean="0"/>
              <a:t>hoř, </a:t>
            </a:r>
            <a:r>
              <a:rPr lang="cs-CZ" sz="2800" dirty="0"/>
              <a:t>a</a:t>
            </a:r>
            <a:r>
              <a:rPr lang="cs-CZ" sz="2800" dirty="0" smtClean="0"/>
              <a:t>ljašská treska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ryb pečením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9026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v troubě – celé ryby, okořeněné, obalené v mouce</a:t>
            </a:r>
          </a:p>
          <a:p>
            <a:r>
              <a:rPr lang="cs-CZ" sz="2800" dirty="0" smtClean="0"/>
              <a:t>2) na pánvi – na rozpáleném tuku</a:t>
            </a:r>
          </a:p>
          <a:p>
            <a:r>
              <a:rPr lang="cs-CZ" sz="2800" dirty="0" smtClean="0"/>
              <a:t>3) na roštu – předem a během pečení potíráme olejem</a:t>
            </a:r>
          </a:p>
          <a:p>
            <a:r>
              <a:rPr lang="cs-CZ" sz="2800" dirty="0" smtClean="0"/>
              <a:t>4) na rožni – pevnější druhy ryb, také potíráme olejem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pečení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0080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Kapr pečený na kmínu</a:t>
            </a:r>
          </a:p>
          <a:p>
            <a:r>
              <a:rPr lang="cs-CZ" sz="2800" dirty="0" smtClean="0"/>
              <a:t>Rybí filé pečené na másle</a:t>
            </a:r>
          </a:p>
          <a:p>
            <a:r>
              <a:rPr lang="cs-CZ" sz="2800" dirty="0" smtClean="0"/>
              <a:t>Rybí filé na roštu s bylinkovým máslem</a:t>
            </a:r>
          </a:p>
          <a:p>
            <a:r>
              <a:rPr lang="cs-CZ" sz="2800" dirty="0" smtClean="0"/>
              <a:t>Aljašská treska zapečená se sýrem</a:t>
            </a:r>
          </a:p>
          <a:p>
            <a:r>
              <a:rPr lang="cs-CZ" sz="2800" dirty="0" smtClean="0"/>
              <a:t>Pstruh pečený na másle…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Pokrmy připravené pečením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018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Upravujeme jak sladkovodní tak mořské</a:t>
            </a:r>
          </a:p>
          <a:p>
            <a:endParaRPr lang="cs-CZ" sz="2800" dirty="0" smtClean="0"/>
          </a:p>
          <a:p>
            <a:r>
              <a:rPr lang="cs-CZ" sz="2800" dirty="0" smtClean="0"/>
              <a:t>Předem obalujeme:</a:t>
            </a:r>
          </a:p>
          <a:p>
            <a:r>
              <a:rPr lang="cs-CZ" sz="2800" dirty="0" smtClean="0"/>
              <a:t>A) v trojobalu – hladká mouka, vejce, strouhanka</a:t>
            </a:r>
          </a:p>
          <a:p>
            <a:r>
              <a:rPr lang="cs-CZ" sz="2800" dirty="0" smtClean="0"/>
              <a:t>B) v těstíčku – vinné, sýrové, pivní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ryb smažením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5320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 rot="21600000">
            <a:off x="872067" y="2675467"/>
            <a:ext cx="7408333" cy="34506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Aljašská treska smažená v sýrovém těstíčku</a:t>
            </a:r>
          </a:p>
          <a:p>
            <a:r>
              <a:rPr lang="cs-CZ" sz="2800" dirty="0" smtClean="0"/>
              <a:t>Rybí filé po </a:t>
            </a:r>
            <a:r>
              <a:rPr lang="cs-CZ" sz="2800" dirty="0" err="1" smtClean="0"/>
              <a:t>pražsku</a:t>
            </a:r>
            <a:endParaRPr lang="cs-CZ" sz="2800" dirty="0" smtClean="0"/>
          </a:p>
          <a:p>
            <a:r>
              <a:rPr lang="cs-CZ" sz="2800" dirty="0" smtClean="0"/>
              <a:t>Rybí filé smažené v těstíčku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Pokrmy ze smažených ryb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3953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LITERATURA: </a:t>
            </a:r>
          </a:p>
          <a:p>
            <a:pPr>
              <a:defRPr/>
            </a:pPr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2000" b="1" dirty="0" smtClean="0"/>
              <a:t>Obrázky: </a:t>
            </a:r>
          </a:p>
          <a:p>
            <a:pPr>
              <a:defRPr/>
            </a:pP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b="1" dirty="0" smtClean="0"/>
              <a:t>, </a:t>
            </a:r>
            <a:r>
              <a:rPr lang="cs-CZ" sz="2000" dirty="0" smtClean="0"/>
              <a:t>Galerie Office, 10.01.2013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45</TotalTime>
  <Words>291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 DIGITÁLNÍ UČEBNÍ MATERIÁL</vt:lpstr>
      <vt:lpstr>RYBY 3. </vt:lpstr>
      <vt:lpstr>Úprava ryb pečením</vt:lpstr>
      <vt:lpstr>Způsoby pečení</vt:lpstr>
      <vt:lpstr>Pokrmy připravené pečením</vt:lpstr>
      <vt:lpstr>Úprava ryb smažením</vt:lpstr>
      <vt:lpstr>Pokrmy ze smažených ryb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J.Konig</cp:lastModifiedBy>
  <cp:revision>16</cp:revision>
  <dcterms:created xsi:type="dcterms:W3CDTF">2013-03-07T07:39:37Z</dcterms:created>
  <dcterms:modified xsi:type="dcterms:W3CDTF">2013-06-13T15:27:44Z</dcterms:modified>
</cp:coreProperties>
</file>