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2" r:id="rId3"/>
    <p:sldId id="280" r:id="rId4"/>
    <p:sldId id="257" r:id="rId5"/>
    <p:sldId id="259" r:id="rId6"/>
    <p:sldId id="262" r:id="rId7"/>
    <p:sldId id="265" r:id="rId8"/>
    <p:sldId id="272" r:id="rId9"/>
    <p:sldId id="275" r:id="rId10"/>
    <p:sldId id="283" r:id="rId11"/>
    <p:sldId id="286" r:id="rId12"/>
    <p:sldId id="288" r:id="rId13"/>
    <p:sldId id="28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652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147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331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112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0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796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19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235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256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1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892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5B7D55-395E-4C0F-9003-D46C9DE1030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A2637-D679-4B2A-A249-B61ACCA757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26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9.emf"/><Relationship Id="rId4" Type="http://schemas.openxmlformats.org/officeDocument/2006/relationships/package" Target="../embeddings/Dokument_aplikace_Microsoft_Word2.docx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0.emf"/><Relationship Id="rId4" Type="http://schemas.openxmlformats.org/officeDocument/2006/relationships/package" Target="../embeddings/Dokument_aplikace_Microsoft_Word3.docx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8590615"/>
              </p:ext>
            </p:extLst>
          </p:nvPr>
        </p:nvGraphicFramePr>
        <p:xfrm>
          <a:off x="-2380" y="-991"/>
          <a:ext cx="9146380" cy="68589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Prezentace" r:id="rId4" imgW="3061757" imgH="2296497" progId="PowerPoint.Show.12">
                  <p:embed/>
                </p:oleObj>
              </mc:Choice>
              <mc:Fallback>
                <p:oleObj name="Prezentace" r:id="rId4" imgW="3061757" imgH="229649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2380" y="-991"/>
                        <a:ext cx="9146380" cy="68589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4747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89844"/>
            <a:ext cx="7632848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ANOTACE 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a) PRÁCE JE URČENA </a:t>
            </a:r>
            <a:r>
              <a:rPr lang="cs-CZ" dirty="0"/>
              <a:t>pro žáky 9. 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b) TÉMA : </a:t>
            </a:r>
            <a:r>
              <a:rPr lang="cs-CZ" dirty="0" smtClean="0"/>
              <a:t>LIBERECKÝ KRAJ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c) CÍL : </a:t>
            </a:r>
            <a:r>
              <a:rPr lang="cs-CZ" dirty="0"/>
              <a:t>prohloubení znalostí o </a:t>
            </a:r>
            <a:r>
              <a:rPr lang="cs-CZ" dirty="0" smtClean="0"/>
              <a:t>Libereckém kraji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d) POMŮCKY : </a:t>
            </a:r>
            <a:r>
              <a:rPr lang="cs-CZ" dirty="0"/>
              <a:t>školní atlas ČR, </a:t>
            </a:r>
            <a:r>
              <a:rPr lang="cs-CZ" dirty="0" smtClean="0"/>
              <a:t>Zeměpis 4eská republika, pracovní </a:t>
            </a:r>
            <a:r>
              <a:rPr lang="cs-CZ" dirty="0"/>
              <a:t>list, psací </a:t>
            </a:r>
            <a:r>
              <a:rPr lang="cs-CZ" dirty="0" smtClean="0"/>
              <a:t>	potřeby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e) </a:t>
            </a:r>
            <a:r>
              <a:rPr lang="cs-CZ" b="1" dirty="0" smtClean="0"/>
              <a:t>KLÍČOVÁ </a:t>
            </a:r>
            <a:r>
              <a:rPr lang="cs-CZ" b="1" dirty="0"/>
              <a:t>SLOVA : </a:t>
            </a:r>
            <a:r>
              <a:rPr lang="cs-CZ" dirty="0"/>
              <a:t>názvy měst, historických památek a přírodních zajímavostí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f) PILOTÁŽ: </a:t>
            </a:r>
            <a:r>
              <a:rPr lang="cs-CZ" dirty="0"/>
              <a:t>práce je součástí opakování probraného kraje. Žáci se seznámili prezentovanými fotografiemi se zajímavými místy a  historickými památkami </a:t>
            </a:r>
            <a:br>
              <a:rPr lang="cs-CZ" dirty="0"/>
            </a:br>
            <a:r>
              <a:rPr lang="cs-CZ" dirty="0" smtClean="0"/>
              <a:t>Libereckého </a:t>
            </a:r>
            <a:r>
              <a:rPr lang="cs-CZ" dirty="0"/>
              <a:t>kraje</a:t>
            </a:r>
            <a:r>
              <a:rPr lang="cs-CZ" dirty="0" smtClean="0"/>
              <a:t>. V </a:t>
            </a:r>
            <a:r>
              <a:rPr lang="cs-CZ" dirty="0" smtClean="0"/>
              <a:t>osmiměrce </a:t>
            </a:r>
            <a:r>
              <a:rPr lang="cs-CZ" dirty="0" smtClean="0"/>
              <a:t>vyhledali zeměpisné pojmy tohoto kraje a</a:t>
            </a:r>
          </a:p>
          <a:p>
            <a:r>
              <a:rPr lang="cs-CZ" dirty="0"/>
              <a:t>v</a:t>
            </a:r>
            <a:r>
              <a:rPr lang="cs-CZ" dirty="0" smtClean="0"/>
              <a:t>yznačili je do mapy. Práce přispěla ke zlepšení jejich orientace na mapě ČR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Žáky nejvíce zaujalo povídání o navštívených místech, ke kterému  rádi </a:t>
            </a:r>
            <a:r>
              <a:rPr lang="cs-CZ" smtClean="0"/>
              <a:t>přidali </a:t>
            </a:r>
          </a:p>
          <a:p>
            <a:r>
              <a:rPr lang="cs-CZ" smtClean="0"/>
              <a:t>i </a:t>
            </a:r>
            <a:r>
              <a:rPr lang="cs-CZ" dirty="0" smtClean="0"/>
              <a:t>své zkušenosti </a:t>
            </a:r>
            <a:r>
              <a:rPr lang="cs-CZ" smtClean="0"/>
              <a:t>z cest po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32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550" y="692696"/>
            <a:ext cx="4743450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4400550" cy="1714202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LIBERECKÝ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98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2529" y="332656"/>
            <a:ext cx="3826768" cy="4896544"/>
          </a:xfrm>
        </p:spPr>
        <p:txBody>
          <a:bodyPr>
            <a:norm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LIBEREC </a:t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7810"/>
            <a:ext cx="5137643" cy="6850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818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5608"/>
          </a:xfrm>
        </p:spPr>
        <p:txBody>
          <a:bodyPr/>
          <a:lstStyle/>
          <a:p>
            <a:r>
              <a:rPr lang="cs-CZ" b="1" dirty="0" smtClean="0"/>
              <a:t>DIVADLO F. X. ŠALDY</a:t>
            </a:r>
            <a:endParaRPr lang="cs-CZ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3024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199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MEZIMĚSTSKÁ TRAMVAJOVÁ TRAŤ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499" y="1196752"/>
            <a:ext cx="7296000" cy="54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400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b="1" dirty="0" smtClean="0"/>
              <a:t>JABLONEC n. NISOU 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25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r>
              <a:rPr lang="cs-CZ" b="1" dirty="0" smtClean="0"/>
              <a:t>KOZÁKOV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1637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 SLOVAN\Pictures\ČRáj  kola 06\Snímek 0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1143000"/>
          </a:xfrm>
        </p:spPr>
        <p:txBody>
          <a:bodyPr/>
          <a:lstStyle/>
          <a:p>
            <a:r>
              <a:rPr lang="cs-CZ" b="1" dirty="0" smtClean="0"/>
              <a:t>TROSKY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6365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2510000"/>
              </p:ext>
            </p:extLst>
          </p:nvPr>
        </p:nvGraphicFramePr>
        <p:xfrm>
          <a:off x="1835696" y="1700808"/>
          <a:ext cx="5902325" cy="5864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Dokument" r:id="rId4" imgW="5902889" imgH="5873753" progId="Word.Document.12">
                  <p:embed/>
                </p:oleObj>
              </mc:Choice>
              <mc:Fallback>
                <p:oleObj name="Dokument" r:id="rId4" imgW="5902889" imgH="587375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835696" y="1700808"/>
                        <a:ext cx="5902325" cy="58642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b="1" dirty="0" smtClean="0"/>
              <a:t>PRACOVNÍ LIST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 OSMISMĚRCE VYHLEDEJ 10 POJMŮ A VYZNAČ JE DO OBRYSU (UČEBNICE STR. 59) LIBERECKÉHO KRAJE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768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7983297"/>
              </p:ext>
            </p:extLst>
          </p:nvPr>
        </p:nvGraphicFramePr>
        <p:xfrm>
          <a:off x="1691680" y="1556792"/>
          <a:ext cx="5902325" cy="5864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Dokument" r:id="rId4" imgW="5902889" imgH="5864739" progId="Word.Document.12">
                  <p:embed/>
                </p:oleObj>
              </mc:Choice>
              <mc:Fallback>
                <p:oleObj name="Dokument" r:id="rId4" imgW="5902889" imgH="586473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91680" y="1556792"/>
                        <a:ext cx="5902325" cy="58642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PRACOVNÍ LIST – OSMISMĚRKA 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130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INFORMACÍ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Ragimiri.Http</a:t>
            </a:r>
            <a:r>
              <a:rPr lang="cs-CZ" dirty="0"/>
              <a:t>://cs.wikipedia.org [online].21. 5. 2007, 20:04[cit.2012-03-07]. </a:t>
            </a:r>
            <a:r>
              <a:rPr lang="cs-CZ" dirty="0" err="1"/>
              <a:t>Soubor:Liberec</a:t>
            </a:r>
            <a:r>
              <a:rPr lang="cs-CZ" dirty="0"/>
              <a:t>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/>
              <a:t>CZ.svg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Soubor:Liberec_Region_CoA_CZ.svg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Ravac</a:t>
            </a:r>
            <a:r>
              <a:rPr lang="cs-CZ" dirty="0"/>
              <a:t>. Http://cs.wikipedia.org [online]. 10. 3. 2007, 17:23[cit. 2012-03-07]. </a:t>
            </a:r>
            <a:r>
              <a:rPr lang="cs-CZ" dirty="0" err="1"/>
              <a:t>Soubor:Radnice</a:t>
            </a:r>
            <a:r>
              <a:rPr lang="cs-CZ" dirty="0"/>
              <a:t> Liberec 2005.jpg</a:t>
            </a:r>
            <a:br>
              <a:rPr lang="cs-CZ" dirty="0"/>
            </a:br>
            <a:r>
              <a:rPr lang="cs-CZ" dirty="0"/>
              <a:t> Dostupné z WWW: &lt;http://cs.wikipedia.org/wiki/Soubor:Radnice_Liberec_2005.jpg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 Martin Kozák. Http://cs.wikipedia.org [online]. 14. 4. 2007, 15:37[cit. 2012-03-07]. </a:t>
            </a:r>
            <a:r>
              <a:rPr lang="cs-CZ" dirty="0" err="1"/>
              <a:t>Soubor:Divadlo</a:t>
            </a:r>
            <a:r>
              <a:rPr lang="cs-CZ" dirty="0"/>
              <a:t> liberec.jpg.  Dostupné z WWW: &lt;http://cs.wikipedia.org/wiki/</a:t>
            </a:r>
            <a:r>
              <a:rPr lang="cs-CZ" dirty="0" err="1"/>
              <a:t>Soubor:Divadlo_liberec.jpg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Šjů</a:t>
            </a:r>
            <a:r>
              <a:rPr lang="cs-CZ" dirty="0"/>
              <a:t>. Http://cs.wikipedia.org [online]. 30. 9. 2007, 17:34[cit. 2012-03-07]. </a:t>
            </a:r>
            <a:r>
              <a:rPr lang="cs-CZ" dirty="0" err="1"/>
              <a:t>Soubor:Jablonec</a:t>
            </a:r>
            <a:r>
              <a:rPr lang="cs-CZ" dirty="0"/>
              <a:t>, Brandl, výhybna 2.jpg . Dostupné z WWW: &lt;http://cs.wikipedia.org/wiki/Tramvajov%C3%A1_tra%C5%A5_Liberec_-_Jablonec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Krzysiu</a:t>
            </a:r>
            <a:r>
              <a:rPr lang="cs-CZ" dirty="0"/>
              <a:t> </a:t>
            </a:r>
            <a:r>
              <a:rPr lang="cs-CZ" dirty="0" err="1"/>
              <a:t>Jarzyna</a:t>
            </a:r>
            <a:r>
              <a:rPr lang="cs-CZ" dirty="0"/>
              <a:t>. Http://cs.wikipedia.org [online]. 10. 8. 2007, 12:24[cit. 2012-03-07]. </a:t>
            </a:r>
            <a:r>
              <a:rPr lang="cs-CZ" dirty="0" err="1"/>
              <a:t>Soubor:Jablonec</a:t>
            </a:r>
            <a:r>
              <a:rPr lang="cs-CZ" dirty="0"/>
              <a:t> nad Nisou 001.JPG. Dostupné z WWW: &lt;http://cs.wikipedia.org/wiki/Soubor:Jablonec_nad_Nisou_001.JPG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Bilboq</a:t>
            </a:r>
            <a:r>
              <a:rPr lang="cs-CZ" dirty="0"/>
              <a:t>. Http://cs.wikipedia.org [online]. 15. 8. 2006, 13:20[cit. 2012-03-07]. </a:t>
            </a:r>
            <a:r>
              <a:rPr lang="cs-CZ" dirty="0" err="1"/>
              <a:t>Soubor:Kozakov</a:t>
            </a:r>
            <a:r>
              <a:rPr lang="cs-CZ" dirty="0"/>
              <a:t> pohled z </a:t>
            </a:r>
            <a:r>
              <a:rPr lang="cs-CZ" dirty="0" err="1"/>
              <a:t>klokocskeho</a:t>
            </a:r>
            <a:r>
              <a:rPr lang="cs-CZ" dirty="0"/>
              <a:t> pruchodu.jpg . Dostupné z WWW: &lt;http://cs.wikipedia.org/wiki/</a:t>
            </a:r>
            <a:r>
              <a:rPr lang="cs-CZ" dirty="0" err="1"/>
              <a:t>Soubor:Kozakov_pohled_z_klokocskeho_pruchodu.jpg</a:t>
            </a:r>
            <a:r>
              <a:rPr lang="cs-CZ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148927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Foto autor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Borecký </a:t>
            </a:r>
            <a:r>
              <a:rPr lang="cs-CZ" dirty="0"/>
              <a:t>D., Novák S., Chalupa P.  Zeměpis, Putování naší vlastí, Česká republika, učebnice </a:t>
            </a:r>
            <a:r>
              <a:rPr lang="cs-CZ" dirty="0" err="1"/>
              <a:t>II.díl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Nakladatelství  NOVÁ ŠKOLA, s. r. o., Bratislavská 23d, Brno, 2009. ISBN 80-7289-102-2.        Strana </a:t>
            </a:r>
            <a:r>
              <a:rPr lang="cs-CZ" dirty="0" smtClean="0"/>
              <a:t>59.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Školní </a:t>
            </a:r>
            <a:r>
              <a:rPr lang="cs-CZ" dirty="0"/>
              <a:t>atlas Česká republika a Evropa. </a:t>
            </a:r>
            <a:r>
              <a:rPr lang="cs-CZ" dirty="0" err="1"/>
              <a:t>SHOCart</a:t>
            </a:r>
            <a:r>
              <a:rPr lang="cs-CZ" dirty="0"/>
              <a:t>, spol. s.r.o., Zádveřice 48, Vizovice, 2009.</a:t>
            </a:r>
            <a:br>
              <a:rPr lang="cs-CZ" dirty="0"/>
            </a:br>
            <a:r>
              <a:rPr lang="cs-CZ" dirty="0"/>
              <a:t>ISBN 978-80-7224-247-4. Strana 48-49.</a:t>
            </a:r>
            <a:r>
              <a:rPr lang="cs-CZ" sz="2000" dirty="0"/>
              <a:t/>
            </a:r>
            <a:br>
              <a:rPr lang="cs-CZ" sz="20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330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56</Words>
  <Application>Microsoft Office PowerPoint</Application>
  <PresentationFormat>Předvádění na obrazovce (4:3)</PresentationFormat>
  <Paragraphs>24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Prezentace</vt:lpstr>
      <vt:lpstr>Dokument</vt:lpstr>
      <vt:lpstr>Prezentace aplikace PowerPoint</vt:lpstr>
      <vt:lpstr>Prezentace aplikace PowerPoint</vt:lpstr>
      <vt:lpstr>LIBERECKÝ KRAJ</vt:lpstr>
      <vt:lpstr> LIBEREC  </vt:lpstr>
      <vt:lpstr>DIVADLO F. X. ŠALDY</vt:lpstr>
      <vt:lpstr>MEZIMĚSTSKÁ TRAMVAJOVÁ TRAŤ</vt:lpstr>
      <vt:lpstr>JABLONEC n. NISOU </vt:lpstr>
      <vt:lpstr>KOZÁKOV</vt:lpstr>
      <vt:lpstr>TROSKY</vt:lpstr>
      <vt:lpstr>PRACOVNÍ LIST V OSMISMĚRCE VYHLEDEJ 10 POJMŮ A VYZNAČ JE DO OBRYSU (UČEBNICE STR. 59) LIBERECKÉHO KRAJE</vt:lpstr>
      <vt:lpstr>PRACOVNÍ LIST – OSMISMĚRKA ŘEŠENÍ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ZS SLOVAN</dc:creator>
  <cp:lastModifiedBy>lliplova</cp:lastModifiedBy>
  <cp:revision>23</cp:revision>
  <dcterms:created xsi:type="dcterms:W3CDTF">2012-03-09T13:56:52Z</dcterms:created>
  <dcterms:modified xsi:type="dcterms:W3CDTF">2012-05-29T07:29:51Z</dcterms:modified>
</cp:coreProperties>
</file>