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7" r:id="rId2"/>
    <p:sldId id="294" r:id="rId3"/>
    <p:sldId id="298" r:id="rId4"/>
    <p:sldId id="257" r:id="rId5"/>
    <p:sldId id="261" r:id="rId6"/>
    <p:sldId id="263" r:id="rId7"/>
    <p:sldId id="267" r:id="rId8"/>
    <p:sldId id="269" r:id="rId9"/>
    <p:sldId id="271" r:id="rId10"/>
    <p:sldId id="273" r:id="rId11"/>
    <p:sldId id="279" r:id="rId12"/>
    <p:sldId id="287" r:id="rId13"/>
    <p:sldId id="289" r:id="rId14"/>
    <p:sldId id="291" r:id="rId15"/>
    <p:sldId id="293" r:id="rId16"/>
    <p:sldId id="295" r:id="rId17"/>
    <p:sldId id="296" r:id="rId18"/>
    <p:sldId id="299" r:id="rId19"/>
    <p:sldId id="302" r:id="rId20"/>
    <p:sldId id="301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F8FB1-57CF-42D5-8146-9F28717F418D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631B7-3B04-4B75-860B-BE5CF6D35F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5467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F8FB1-57CF-42D5-8146-9F28717F418D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631B7-3B04-4B75-860B-BE5CF6D35F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9202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F8FB1-57CF-42D5-8146-9F28717F418D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631B7-3B04-4B75-860B-BE5CF6D35F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6422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F8FB1-57CF-42D5-8146-9F28717F418D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631B7-3B04-4B75-860B-BE5CF6D35F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09270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F8FB1-57CF-42D5-8146-9F28717F418D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631B7-3B04-4B75-860B-BE5CF6D35F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94281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F8FB1-57CF-42D5-8146-9F28717F418D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631B7-3B04-4B75-860B-BE5CF6D35F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5897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F8FB1-57CF-42D5-8146-9F28717F418D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631B7-3B04-4B75-860B-BE5CF6D35F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6312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F8FB1-57CF-42D5-8146-9F28717F418D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631B7-3B04-4B75-860B-BE5CF6D35F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39425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F8FB1-57CF-42D5-8146-9F28717F418D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631B7-3B04-4B75-860B-BE5CF6D35F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229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F8FB1-57CF-42D5-8146-9F28717F418D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631B7-3B04-4B75-860B-BE5CF6D35F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7618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F8FB1-57CF-42D5-8146-9F28717F418D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631B7-3B04-4B75-860B-BE5CF6D35F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8471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4F8FB1-57CF-42D5-8146-9F28717F418D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1631B7-3B04-4B75-860B-BE5CF6D35F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50079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3.emf"/><Relationship Id="rId4" Type="http://schemas.openxmlformats.org/officeDocument/2006/relationships/package" Target="../embeddings/Prezentace_aplikace_Microsoft_PowerPoint2.pptx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72297275"/>
              </p:ext>
            </p:extLst>
          </p:nvPr>
        </p:nvGraphicFramePr>
        <p:xfrm>
          <a:off x="0" y="-18855"/>
          <a:ext cx="9144000" cy="68572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4" name="Prezentace" r:id="rId4" imgW="3476374" imgH="2605870" progId="PowerPoint.Show.12">
                  <p:embed/>
                </p:oleObj>
              </mc:Choice>
              <mc:Fallback>
                <p:oleObj name="Prezentace" r:id="rId4" imgW="3476374" imgH="2605870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0" y="-18855"/>
                        <a:ext cx="9144000" cy="685720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59341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79512" y="692696"/>
            <a:ext cx="8856984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 :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a) PRÁCE JE URČENA </a:t>
            </a:r>
            <a:r>
              <a:rPr lang="cs-CZ" dirty="0"/>
              <a:t>pro žáky 9. ročníku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b) TÉMA : </a:t>
            </a:r>
            <a:r>
              <a:rPr lang="cs-CZ" dirty="0" smtClean="0"/>
              <a:t>KRÁLOVÉHRADECKÝ KRAJ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c) CÍL : </a:t>
            </a:r>
            <a:r>
              <a:rPr lang="cs-CZ" dirty="0"/>
              <a:t>prohloubení znalostí o </a:t>
            </a:r>
            <a:r>
              <a:rPr lang="cs-CZ" dirty="0" smtClean="0"/>
              <a:t>Královéhradeckém kraji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d) POMŮCKY : </a:t>
            </a:r>
            <a:r>
              <a:rPr lang="cs-CZ" dirty="0"/>
              <a:t>školní atlas ČR</a:t>
            </a:r>
            <a:r>
              <a:rPr lang="cs-CZ" dirty="0" smtClean="0"/>
              <a:t>, učebnice Zeměpis ČR,  </a:t>
            </a:r>
            <a:r>
              <a:rPr lang="cs-CZ" dirty="0"/>
              <a:t>pracovní list, psací potřeby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e)  KLÍČOVÁ SLOVA : </a:t>
            </a:r>
            <a:r>
              <a:rPr lang="cs-CZ" dirty="0"/>
              <a:t>názvy měst, historických památek a přírodních zajímavostí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f) PILOTÁŽ: </a:t>
            </a:r>
            <a:r>
              <a:rPr lang="cs-CZ" dirty="0"/>
              <a:t>práce je součástí opakování probraného kraje. </a:t>
            </a:r>
            <a:r>
              <a:rPr lang="cs-CZ" dirty="0" smtClean="0"/>
              <a:t>Žáci se pomocí obrazového materiálu </a:t>
            </a:r>
            <a:r>
              <a:rPr lang="cs-CZ" dirty="0"/>
              <a:t>seznámili se zajímavými místy a  historickými </a:t>
            </a:r>
            <a:r>
              <a:rPr lang="cs-CZ" dirty="0" smtClean="0"/>
              <a:t>památkami Královéhradeckého </a:t>
            </a:r>
            <a:r>
              <a:rPr lang="cs-CZ" dirty="0"/>
              <a:t>kraje</a:t>
            </a:r>
            <a:r>
              <a:rPr lang="cs-CZ" dirty="0" smtClean="0"/>
              <a:t>.</a:t>
            </a:r>
          </a:p>
          <a:p>
            <a:r>
              <a:rPr lang="cs-CZ" dirty="0"/>
              <a:t>V závěru práce vyznačovali do obrysové mapy zeměpisné pojmy a tím se zdokonalili v práci s atlasem. Při prezentaci přidali také žáci své povídání </a:t>
            </a:r>
            <a:r>
              <a:rPr lang="cs-CZ" dirty="0" smtClean="0"/>
              <a:t>o </a:t>
            </a:r>
            <a:r>
              <a:rPr lang="cs-CZ" dirty="0"/>
              <a:t>návštěvě tohoto kraje.</a:t>
            </a:r>
            <a:br>
              <a:rPr lang="cs-CZ" dirty="0"/>
            </a:br>
            <a:r>
              <a:rPr lang="cs-CZ" dirty="0"/>
              <a:t>Práce </a:t>
            </a:r>
            <a:r>
              <a:rPr lang="cs-CZ" dirty="0"/>
              <a:t>přispěla ke zlepšení jejich orientace na mapě ČR.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3642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0518" y="1556792"/>
            <a:ext cx="4286250" cy="515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KRÁLOVÉHRADECKÝ KRAJ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3289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79358819"/>
              </p:ext>
            </p:extLst>
          </p:nvPr>
        </p:nvGraphicFramePr>
        <p:xfrm>
          <a:off x="136525" y="60325"/>
          <a:ext cx="8580438" cy="6432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0" name="Prezentace" r:id="rId4" imgW="7798177" imgH="5849234" progId="PowerPoint.Show.12">
                  <p:embed/>
                </p:oleObj>
              </mc:Choice>
              <mc:Fallback>
                <p:oleObj name="Prezentace" r:id="rId4" imgW="7798177" imgH="5849234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36525" y="60325"/>
                        <a:ext cx="8580438" cy="64325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12666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616" y="98072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ADRŠPAŠSKOTEPLICKÉ SKÁLY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STAROSTA A STAROSTOVÁ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637980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" descr="C:\Users\ZS SLOVAN\Documents\kola Adržbach\Snímek 06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6736" y="8950"/>
            <a:ext cx="5137263" cy="6849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404664"/>
            <a:ext cx="3827224" cy="6048672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BROUMOV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3600" b="1" dirty="0" smtClean="0"/>
              <a:t>BENEDIKTÝNSKÝ</a:t>
            </a:r>
            <a:br>
              <a:rPr lang="cs-CZ" sz="3600" b="1" dirty="0" smtClean="0"/>
            </a:br>
            <a:r>
              <a:rPr lang="cs-CZ" sz="3600" b="1" dirty="0" smtClean="0"/>
              <a:t>KLÁŠTER  -  1322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863769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8640960" cy="6480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NÁCHODSKÝ ZÁMEK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31895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ZS SLOVAN\Documents\kola Adržbach\Snímek 01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8" y="548680"/>
            <a:ext cx="9102725" cy="590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3593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ZS SLOVAN\Documents\kola Adržbach\Snímek 01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6" y="-171400"/>
            <a:ext cx="9291249" cy="7240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6582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703" y="1628800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dirty="0" smtClean="0"/>
              <a:t>HRONOV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RODNÝ DŮM ALOISE JIRÁSKA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4971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/>
              <a:t>RATIBOŘICKÝ ZÁMEK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1085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b="1" dirty="0" smtClean="0"/>
              <a:t>MUZEUM BOŽENY NĚMCOVÉ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21304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C:\Users\ZS SLOVAN\Documents\kola Adržbach\Snímek 18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0200" y="-504825"/>
            <a:ext cx="9474200" cy="7869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5700758"/>
            <a:ext cx="5652120" cy="1143000"/>
          </a:xfrm>
        </p:spPr>
        <p:txBody>
          <a:bodyPr/>
          <a:lstStyle/>
          <a:p>
            <a:r>
              <a:rPr lang="cs-CZ" b="1" dirty="0" smtClean="0"/>
              <a:t>TŘEBECHOVICE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90986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7" name="Picture 3" descr="C:\Users\ZS SLOVAN\Documents\kola Adržbach\Snímek 18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0568" y="-558000"/>
            <a:ext cx="9887080" cy="74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5714612"/>
            <a:ext cx="5184576" cy="1143000"/>
          </a:xfrm>
        </p:spPr>
        <p:txBody>
          <a:bodyPr/>
          <a:lstStyle/>
          <a:p>
            <a:r>
              <a:rPr lang="cs-CZ" b="1" dirty="0" smtClean="0"/>
              <a:t>ZÁMEK ČASTOLOVICE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06488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C:\Users\ZS SLOVAN\Documents\kola Adržbach\Snímek 19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119" y="677275"/>
            <a:ext cx="9155119" cy="5671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6626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00113"/>
            <a:ext cx="9128438" cy="605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0113"/>
          </a:xfrm>
        </p:spPr>
        <p:txBody>
          <a:bodyPr>
            <a:normAutofit/>
          </a:bodyPr>
          <a:lstStyle/>
          <a:p>
            <a:r>
              <a:rPr lang="cs-CZ" b="1" dirty="0" smtClean="0"/>
              <a:t>HRAD KOST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55783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-2"/>
            <a:ext cx="9324528" cy="6858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029"/>
            <a:ext cx="8229600" cy="634082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SOUTOK LABE A ORLICE V HRADCI KRÁLOVÉ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697639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962674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Pracovní list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/>
              <a:t>DO OBRYSU KRAJE (PŘEKRESLI Z UČEBNICE </a:t>
            </a:r>
            <a:r>
              <a:rPr lang="cs-CZ" sz="2800" dirty="0" smtClean="0"/>
              <a:t>STR.62) </a:t>
            </a:r>
            <a:r>
              <a:rPr lang="cs-CZ" sz="2800" dirty="0"/>
              <a:t>VYZNAČ </a:t>
            </a:r>
            <a:r>
              <a:rPr lang="cs-CZ" sz="2800" dirty="0" smtClean="0"/>
              <a:t>:</a:t>
            </a:r>
            <a:br>
              <a:rPr lang="cs-CZ" sz="28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3200" dirty="0" smtClean="0"/>
              <a:t>a) prezentovaná </a:t>
            </a:r>
            <a:r>
              <a:rPr lang="cs-CZ" sz="3200" dirty="0"/>
              <a:t>města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b) historické památky a turisticky zajímavá místa</a:t>
            </a:r>
            <a:br>
              <a:rPr lang="cs-CZ" sz="3200" dirty="0" smtClean="0"/>
            </a:br>
            <a:r>
              <a:rPr lang="cs-CZ" sz="3200" dirty="0" smtClean="0"/>
              <a:t>c) řeky : Labe, Úpa, Cidlina, Divoká Orlice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7158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0"/>
            <a:ext cx="9144000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Zdroj </a:t>
            </a:r>
            <a:r>
              <a:rPr lang="cs-CZ" b="1" dirty="0"/>
              <a:t>informací </a:t>
            </a:r>
            <a:r>
              <a:rPr lang="cs-CZ" b="1" dirty="0" smtClean="0"/>
              <a:t>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</a:t>
            </a:r>
            <a:r>
              <a:rPr lang="cs-CZ" dirty="0" err="1"/>
              <a:t>Ragimiri</a:t>
            </a:r>
            <a:r>
              <a:rPr lang="cs-CZ" dirty="0"/>
              <a:t>. Http://cs.wikipedia.org [online]. 21. 5. 2007, 20:09[cit.  2012-04-01]. </a:t>
            </a:r>
            <a:r>
              <a:rPr lang="cs-CZ" dirty="0" err="1"/>
              <a:t>Soubor:Hradec</a:t>
            </a:r>
            <a:r>
              <a:rPr lang="cs-CZ" dirty="0"/>
              <a:t> </a:t>
            </a:r>
            <a:r>
              <a:rPr lang="cs-CZ" dirty="0" err="1"/>
              <a:t>Kralove</a:t>
            </a:r>
            <a:r>
              <a:rPr lang="cs-CZ" dirty="0"/>
              <a:t> Region </a:t>
            </a:r>
            <a:r>
              <a:rPr lang="cs-CZ" dirty="0" err="1"/>
              <a:t>CoA</a:t>
            </a:r>
            <a:r>
              <a:rPr lang="cs-CZ" dirty="0"/>
              <a:t> </a:t>
            </a:r>
            <a:r>
              <a:rPr lang="cs-CZ" dirty="0" err="1"/>
              <a:t>CZ.svg.Dostupné</a:t>
            </a:r>
            <a:r>
              <a:rPr lang="cs-CZ" dirty="0"/>
              <a:t> z WWW: &lt;http://cs.wikipedia.org/wiki/</a:t>
            </a:r>
            <a:r>
              <a:rPr lang="cs-CZ" dirty="0" err="1"/>
              <a:t>Soubor:Hradec_Kralove_Region_CoA_CZ.svg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Foto autor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  </a:t>
            </a:r>
            <a:r>
              <a:rPr lang="cs-CZ" dirty="0" err="1"/>
              <a:t>Maudi.Http</a:t>
            </a:r>
            <a:r>
              <a:rPr lang="cs-CZ" dirty="0"/>
              <a:t>://cs.wikipedia.org [online]. 17. 10. 2008, 21:39[cit.  2012-04-01]. </a:t>
            </a:r>
            <a:r>
              <a:rPr lang="cs-CZ" dirty="0" err="1"/>
              <a:t>Soubor:Starostaastarostová.JPG</a:t>
            </a:r>
            <a:r>
              <a:rPr lang="cs-CZ" dirty="0"/>
              <a:t>. Dostupné z WWW: &lt;http://cs.wikipedia.org/wiki/Soubor:Starostaastarostov%C3%A1.JPG&gt;.</a:t>
            </a:r>
            <a:br>
              <a:rPr lang="cs-CZ" dirty="0"/>
            </a:br>
            <a:r>
              <a:rPr lang="cs-CZ" dirty="0"/>
              <a:t>Foto </a:t>
            </a:r>
            <a:r>
              <a:rPr lang="cs-CZ" dirty="0" smtClean="0"/>
              <a:t>autor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</a:t>
            </a:r>
            <a:r>
              <a:rPr lang="cs-CZ" dirty="0" err="1"/>
              <a:t>Kozuch</a:t>
            </a:r>
            <a:r>
              <a:rPr lang="cs-CZ" dirty="0"/>
              <a:t>. Http://cs.wikipedia.org [online]. 22. 9. 2009, 19:15[cit.  2012-04-01]. </a:t>
            </a:r>
            <a:r>
              <a:rPr lang="cs-CZ" dirty="0" err="1"/>
              <a:t>Soubor:Castle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Náchod </a:t>
            </a:r>
            <a:r>
              <a:rPr lang="cs-CZ" dirty="0" err="1"/>
              <a:t>telephoto</a:t>
            </a:r>
            <a:r>
              <a:rPr lang="cs-CZ" dirty="0"/>
              <a:t> 01.jpg.Dostupné z WWW: &lt;http://cs.wikipedia.org/wiki/Soubor:Castle_of_N%C3%A1chod_telephoto_01.jpg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Foto autor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Foto autor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</a:t>
            </a:r>
            <a:r>
              <a:rPr lang="cs-CZ" dirty="0" err="1"/>
              <a:t>Kelovy</a:t>
            </a:r>
            <a:r>
              <a:rPr lang="cs-CZ" dirty="0"/>
              <a:t>. Http://cs.wikipedia.org [online]. 6. 7. 2006, 09:55 [cit.  2012-04-01]. </a:t>
            </a:r>
            <a:r>
              <a:rPr lang="cs-CZ" dirty="0" err="1"/>
              <a:t>Soubor:JIRASEK</a:t>
            </a:r>
            <a:r>
              <a:rPr lang="cs-CZ" dirty="0"/>
              <a:t> HOUSE.jpg. Dostupné z WWW: &lt; http://cs.wikipedia.org/wiki/Soubor:JIRASEK_HOUSE.jpg 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</a:t>
            </a:r>
            <a:r>
              <a:rPr lang="cs-CZ" dirty="0" err="1"/>
              <a:t>Kozuch</a:t>
            </a:r>
            <a:r>
              <a:rPr lang="cs-CZ" dirty="0"/>
              <a:t>. Http://cs.wikipedia.org [online]. 6. 7. 2009, 18:26[cit.  2012-04-01]. </a:t>
            </a:r>
            <a:r>
              <a:rPr lang="cs-CZ" dirty="0" err="1"/>
              <a:t>Soubor:Ratibořice</a:t>
            </a:r>
            <a:r>
              <a:rPr lang="cs-CZ" dirty="0"/>
              <a:t> </a:t>
            </a:r>
            <a:r>
              <a:rPr lang="cs-CZ" dirty="0" err="1"/>
              <a:t>castle</a:t>
            </a:r>
            <a:r>
              <a:rPr lang="cs-CZ" dirty="0"/>
              <a:t> </a:t>
            </a:r>
            <a:r>
              <a:rPr lang="cs-CZ" dirty="0" err="1"/>
              <a:t>main</a:t>
            </a:r>
            <a:r>
              <a:rPr lang="cs-CZ" dirty="0"/>
              <a:t> </a:t>
            </a:r>
            <a:r>
              <a:rPr lang="cs-CZ" dirty="0" err="1"/>
              <a:t>building</a:t>
            </a:r>
            <a:r>
              <a:rPr lang="cs-CZ" dirty="0"/>
              <a:t> back.JPG. Dostupné z WWW: &lt;http://cs.wikipedia.org/wiki/Soubor:Ratibo%C5%99ice_castle_main_building_back.JPG 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</a:t>
            </a:r>
            <a:r>
              <a:rPr lang="cs-CZ" dirty="0" err="1"/>
              <a:t>Kozuch</a:t>
            </a:r>
            <a:r>
              <a:rPr lang="cs-CZ" dirty="0"/>
              <a:t>. Http://cs.wikipedia.org [online]. 6. 7. 2009, 18:48[cit.  2012-04-01]. </a:t>
            </a:r>
            <a:r>
              <a:rPr lang="cs-CZ" dirty="0" err="1" smtClean="0"/>
              <a:t>Soubor:Muzeum</a:t>
            </a:r>
            <a:r>
              <a:rPr lang="cs-CZ" dirty="0" smtClean="0"/>
              <a:t> </a:t>
            </a:r>
            <a:r>
              <a:rPr lang="cs-CZ" dirty="0"/>
              <a:t>Boženy Němcové.JPG. Dostupné z WWW: &lt; http://cs.wikipedia.org/wiki/Soubor:Muzeum_Bo%C5%BEeny_N%C4%9Bmcov%C3%A9.JPG</a:t>
            </a:r>
            <a:r>
              <a:rPr lang="cs-CZ" dirty="0" smtClean="0"/>
              <a:t>&gt;.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1430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Foto autor 13-15</a:t>
            </a:r>
          </a:p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</a:t>
            </a:r>
            <a:r>
              <a:rPr lang="cs-CZ" dirty="0" smtClean="0"/>
              <a:t>Olaf1541.</a:t>
            </a:r>
            <a:r>
              <a:rPr lang="cs-CZ" dirty="0"/>
              <a:t> Http://cs.wikipedia.org [online]. 28. 3. 2005, </a:t>
            </a:r>
            <a:r>
              <a:rPr lang="cs-CZ" dirty="0" smtClean="0"/>
              <a:t>18:44[cit</a:t>
            </a:r>
            <a:r>
              <a:rPr lang="cs-CZ" dirty="0"/>
              <a:t>.  2012-04-01]. </a:t>
            </a:r>
            <a:r>
              <a:rPr lang="cs-CZ" dirty="0" smtClean="0"/>
              <a:t>Soubor:Kost02.jpg. Dostupné </a:t>
            </a:r>
            <a:r>
              <a:rPr lang="cs-CZ" dirty="0"/>
              <a:t>z WWW: &lt;http://cs.wikipedia.org/wiki/Soubor:Kost02.jpg&gt;.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uživatel </a:t>
            </a:r>
            <a:r>
              <a:rPr lang="cs-CZ" dirty="0" err="1"/>
              <a:t>PavelR</a:t>
            </a:r>
            <a:r>
              <a:rPr lang="cs-CZ" dirty="0"/>
              <a:t>. Http://cs.wikipedia.org [online]. 26. 4. 2007, 08:04[cit.  2012-04-01]. </a:t>
            </a:r>
            <a:r>
              <a:rPr lang="cs-CZ" dirty="0" err="1"/>
              <a:t>Soubor:Hradec</a:t>
            </a:r>
            <a:r>
              <a:rPr lang="cs-CZ" dirty="0"/>
              <a:t> Králové od soutoku.JPG. Dostupné z WWW: &lt;http://cs.wikipedia.org/wiki/Soubor:Hradec_Kr%C3%A1lov%C3%A9_od_soutoku.JPG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Borecký </a:t>
            </a:r>
            <a:r>
              <a:rPr lang="cs-CZ" dirty="0"/>
              <a:t>D., Novák S., Chalupa </a:t>
            </a:r>
            <a:r>
              <a:rPr lang="cs-CZ" dirty="0" smtClean="0"/>
              <a:t>P.  </a:t>
            </a:r>
            <a:r>
              <a:rPr lang="cs-CZ" dirty="0"/>
              <a:t>Zeměpis, Putování naší vlastí, Česká republika, učebnice </a:t>
            </a:r>
            <a:r>
              <a:rPr lang="cs-CZ" dirty="0" err="1"/>
              <a:t>II.díl</a:t>
            </a:r>
            <a:r>
              <a:rPr lang="cs-CZ" dirty="0"/>
              <a:t>.</a:t>
            </a:r>
            <a:br>
              <a:rPr lang="cs-CZ" dirty="0"/>
            </a:br>
            <a:r>
              <a:rPr lang="cs-CZ" dirty="0"/>
              <a:t>Nakladatelství  NOVÁ ŠKOLA, s. r. o., Bratislavská 23d, Brno, 2009. ISBN 80-7289-102-2.        Strana </a:t>
            </a:r>
            <a:r>
              <a:rPr lang="cs-CZ" dirty="0" smtClean="0"/>
              <a:t>62</a:t>
            </a:r>
            <a:r>
              <a:rPr lang="cs-CZ" dirty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Školní atlas Česká republika a Evropa. </a:t>
            </a:r>
            <a:r>
              <a:rPr lang="cs-CZ" dirty="0" err="1"/>
              <a:t>SHOCart</a:t>
            </a:r>
            <a:r>
              <a:rPr lang="cs-CZ" dirty="0"/>
              <a:t>, spol. s.r.o., Zádveřice 48, Vizovice, 2009.</a:t>
            </a:r>
            <a:br>
              <a:rPr lang="cs-CZ" dirty="0"/>
            </a:br>
            <a:r>
              <a:rPr lang="cs-CZ" dirty="0"/>
              <a:t>ISBN 978-80-7224-247-4. Strana </a:t>
            </a:r>
            <a:r>
              <a:rPr lang="cs-CZ" dirty="0" smtClean="0"/>
              <a:t>48-49.</a:t>
            </a:r>
            <a:endParaRPr lang="cs-CZ" dirty="0"/>
          </a:p>
          <a:p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1485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43</Words>
  <Application>Microsoft Office PowerPoint</Application>
  <PresentationFormat>Předvádění na obrazovce (4:3)</PresentationFormat>
  <Paragraphs>33</Paragraphs>
  <Slides>20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systému Office</vt:lpstr>
      <vt:lpstr>Prezentace</vt:lpstr>
      <vt:lpstr>Prezentace aplikace PowerPoint</vt:lpstr>
      <vt:lpstr>Prezentace aplikace PowerPoint</vt:lpstr>
      <vt:lpstr>KRÁLOVÉHRADECKÝ KRAJ</vt:lpstr>
      <vt:lpstr>Prezentace aplikace PowerPoint</vt:lpstr>
      <vt:lpstr>ADRŠPAŠSKOTEPLICKÉ SKÁLY STAROSTA A STAROSTOVÁ</vt:lpstr>
      <vt:lpstr>BROUMOV    BENEDIKTÝNSKÝ KLÁŠTER  -  1322</vt:lpstr>
      <vt:lpstr>NÁCHODSKÝ ZÁMEK</vt:lpstr>
      <vt:lpstr>Prezentace aplikace PowerPoint</vt:lpstr>
      <vt:lpstr>Prezentace aplikace PowerPoint</vt:lpstr>
      <vt:lpstr>HRONOV  RODNÝ DŮM ALOISE JIRÁSKA</vt:lpstr>
      <vt:lpstr>RATIBOŘICKÝ ZÁMEK</vt:lpstr>
      <vt:lpstr>MUZEUM BOŽENY NĚMCOVÉ</vt:lpstr>
      <vt:lpstr>TŘEBECHOVICE</vt:lpstr>
      <vt:lpstr>ZÁMEK ČASTOLOVICE</vt:lpstr>
      <vt:lpstr>Prezentace aplikace PowerPoint</vt:lpstr>
      <vt:lpstr>HRAD KOST</vt:lpstr>
      <vt:lpstr>SOUTOK LABE A ORLICE V HRADCI KRÁLOVÉ</vt:lpstr>
      <vt:lpstr>Pracovní list  DO OBRYSU KRAJE (PŘEKRESLI Z UČEBNICE STR.62) VYZNAČ :  a) prezentovaná města b) historické památky a turisticky zajímavá místa c) řeky : Labe, Úpa, Cidlina, Divoká Orlice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KRÁLOVÉHRADECKÝ KRAJ</dc:title>
  <dc:creator>ZS SLOVAN</dc:creator>
  <cp:lastModifiedBy>lliplova</cp:lastModifiedBy>
  <cp:revision>18</cp:revision>
  <dcterms:created xsi:type="dcterms:W3CDTF">2012-03-18T18:31:55Z</dcterms:created>
  <dcterms:modified xsi:type="dcterms:W3CDTF">2012-05-29T10:00:23Z</dcterms:modified>
</cp:coreProperties>
</file>