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72" r:id="rId6"/>
    <p:sldId id="263" r:id="rId7"/>
    <p:sldId id="266" r:id="rId8"/>
    <p:sldId id="269" r:id="rId9"/>
    <p:sldId id="264" r:id="rId10"/>
    <p:sldId id="270" r:id="rId11"/>
    <p:sldId id="265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38F6430-A2E5-42E3-AFE3-56AD2F9D0757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81FBD71-2130-4EF6-9A83-67732F2770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amen_Moravy_(1)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57072036"/>
              </p:ext>
            </p:extLst>
          </p:nvPr>
        </p:nvGraphicFramePr>
        <p:xfrm>
          <a:off x="-48039" y="-35499"/>
          <a:ext cx="9192039" cy="6893499"/>
        </p:xfrm>
        <a:graphic>
          <a:graphicData uri="http://schemas.openxmlformats.org/presentationml/2006/ole">
            <p:oleObj spid="_x0000_s1035" name="Prezentace" r:id="rId3" imgW="5158594" imgH="3869321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90223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74345"/>
            <a:ext cx="8352928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 </a:t>
            </a:r>
            <a:r>
              <a:rPr lang="cs-CZ" b="1" dirty="0" smtClean="0"/>
              <a:t>: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a) PRÁCE JE URČENA </a:t>
            </a:r>
            <a:r>
              <a:rPr lang="cs-CZ" dirty="0"/>
              <a:t>pro žáky 9. 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b) </a:t>
            </a:r>
            <a:r>
              <a:rPr lang="cs-CZ" b="1" dirty="0" smtClean="0"/>
              <a:t>TÉMA: </a:t>
            </a:r>
            <a:r>
              <a:rPr lang="cs-CZ" dirty="0" smtClean="0"/>
              <a:t>PARDUBICKÝ </a:t>
            </a:r>
            <a:r>
              <a:rPr lang="cs-CZ" dirty="0"/>
              <a:t>KRAJ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c) </a:t>
            </a:r>
            <a:r>
              <a:rPr lang="cs-CZ" b="1" dirty="0" smtClean="0"/>
              <a:t>CÍL: </a:t>
            </a:r>
            <a:r>
              <a:rPr lang="cs-CZ" dirty="0"/>
              <a:t>prohloubení znalostí o </a:t>
            </a:r>
            <a:r>
              <a:rPr lang="cs-CZ" dirty="0" smtClean="0"/>
              <a:t>tomto kraji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d) </a:t>
            </a:r>
            <a:r>
              <a:rPr lang="cs-CZ" b="1" dirty="0" smtClean="0"/>
              <a:t>POMŮCKY: </a:t>
            </a:r>
            <a:r>
              <a:rPr lang="cs-CZ" dirty="0"/>
              <a:t>školní atlas ČR, učebnice Zeměpis ČR,  pracovní list, </a:t>
            </a:r>
            <a:r>
              <a:rPr lang="cs-CZ" dirty="0" smtClean="0"/>
              <a:t>	psací </a:t>
            </a:r>
            <a:r>
              <a:rPr lang="cs-CZ" dirty="0"/>
              <a:t>potřeby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e) </a:t>
            </a:r>
            <a:r>
              <a:rPr lang="cs-CZ" b="1" dirty="0" smtClean="0"/>
              <a:t>KLÍČOVÁ SLOVA: </a:t>
            </a:r>
            <a:r>
              <a:rPr lang="cs-CZ" dirty="0"/>
              <a:t>názvy měst, historických památek a přírodních </a:t>
            </a:r>
            <a:r>
              <a:rPr lang="cs-CZ" dirty="0" smtClean="0"/>
              <a:t>	zajímavostí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f) </a:t>
            </a:r>
            <a:r>
              <a:rPr lang="cs-CZ" b="1" dirty="0" smtClean="0"/>
              <a:t>PILOTÁŽ: </a:t>
            </a:r>
            <a:r>
              <a:rPr lang="cs-CZ" dirty="0"/>
              <a:t>žáci se seznámili </a:t>
            </a:r>
            <a:r>
              <a:rPr lang="cs-CZ" dirty="0" smtClean="0"/>
              <a:t>pomocí obrazového materiálu se zajímavými </a:t>
            </a:r>
            <a:r>
              <a:rPr lang="cs-CZ" dirty="0"/>
              <a:t>místy a </a:t>
            </a:r>
            <a:r>
              <a:rPr lang="cs-CZ" dirty="0" smtClean="0"/>
              <a:t>historickými památkami Pardubického </a:t>
            </a:r>
            <a:r>
              <a:rPr lang="cs-CZ" dirty="0"/>
              <a:t>kraje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Práci je vhodné použít při opakování jako doplňkový materiál.</a:t>
            </a:r>
          </a:p>
          <a:p>
            <a:r>
              <a:rPr lang="cs-CZ" dirty="0" smtClean="0"/>
              <a:t>Při prezentaci jsem využila vlastních poznatků z návštěvy tohoto kraje, což je vždy velkým přínosem pro zpestření </a:t>
            </a:r>
            <a:r>
              <a:rPr lang="cs-CZ" smtClean="0"/>
              <a:t>hodiny zeměpisu.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214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64704"/>
            <a:ext cx="3944160" cy="47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3816424" cy="4248472"/>
          </a:xfrm>
        </p:spPr>
        <p:txBody>
          <a:bodyPr/>
          <a:lstStyle/>
          <a:p>
            <a:r>
              <a:rPr lang="cs-CZ" dirty="0" smtClean="0"/>
              <a:t>PARDUBICKÝ KRAJ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4 519 km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07600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7150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3817" y="2903220"/>
            <a:ext cx="3672408" cy="10515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PARDUBICE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Zelená brána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599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103" y="6206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163" y="5517232"/>
            <a:ext cx="8183880" cy="1051560"/>
          </a:xfrm>
        </p:spPr>
        <p:txBody>
          <a:bodyPr/>
          <a:lstStyle/>
          <a:p>
            <a:r>
              <a:rPr lang="cs-CZ" dirty="0" smtClean="0"/>
              <a:t>	        VYSOKÉ MÝTO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661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ZÁMEK LITOMYŠL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648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SVITAVY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301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445224"/>
            <a:ext cx="818388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			CHRUDIM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346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517232"/>
            <a:ext cx="8928992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KRALICKÝ SNĚŽNÍK - pramen Moravy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5708"/>
            <a:ext cx="7338392" cy="550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0019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700808"/>
            <a:ext cx="8136904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PRACOVNÍ LIST</a:t>
            </a:r>
          </a:p>
          <a:p>
            <a:endParaRPr lang="cs-CZ" sz="2400" b="1" dirty="0" smtClean="0"/>
          </a:p>
          <a:p>
            <a:r>
              <a:rPr lang="cs-CZ" sz="2000" dirty="0"/>
              <a:t>DO OBRYSU KRAJE (PŘEKRESLI Z UČEBNICE </a:t>
            </a:r>
            <a:r>
              <a:rPr lang="cs-CZ" sz="2000" dirty="0" smtClean="0"/>
              <a:t>STR.65) </a:t>
            </a:r>
            <a:r>
              <a:rPr lang="cs-CZ" sz="2000" dirty="0"/>
              <a:t>VYZNAČ </a:t>
            </a:r>
            <a:r>
              <a:rPr lang="cs-CZ" sz="2000" dirty="0" smtClean="0"/>
              <a:t>PREZENTOVANÉ:</a:t>
            </a:r>
            <a:endParaRPr lang="cs-CZ" sz="2000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a) </a:t>
            </a:r>
            <a:r>
              <a:rPr lang="cs-CZ" dirty="0"/>
              <a:t>historické památky a turisticky zajímavá </a:t>
            </a:r>
            <a:r>
              <a:rPr lang="cs-CZ" dirty="0" smtClean="0"/>
              <a:t>místa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b) </a:t>
            </a:r>
            <a:r>
              <a:rPr lang="cs-CZ" dirty="0"/>
              <a:t>řeky : Labe, </a:t>
            </a:r>
            <a:r>
              <a:rPr lang="cs-CZ" dirty="0" smtClean="0"/>
              <a:t>Chrudimka, Svitava, Tichá </a:t>
            </a:r>
            <a:r>
              <a:rPr lang="cs-CZ" dirty="0"/>
              <a:t>Orlice</a:t>
            </a:r>
          </a:p>
        </p:txBody>
      </p:sp>
    </p:spTree>
    <p:extLst>
      <p:ext uri="{BB962C8B-B14F-4D97-AF65-F5344CB8AC3E}">
        <p14:creationId xmlns:p14="http://schemas.microsoft.com/office/powerpoint/2010/main" xmlns="" val="71965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6631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INFORMACÍ 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uživatel, </a:t>
            </a:r>
            <a:r>
              <a:rPr lang="cs-CZ" dirty="0" err="1" smtClean="0"/>
              <a:t>Ragimiri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</a:t>
            </a:r>
            <a:r>
              <a:rPr lang="cs-CZ" dirty="0" smtClean="0"/>
              <a:t>].</a:t>
            </a:r>
            <a:r>
              <a:rPr lang="cs-CZ" dirty="0"/>
              <a:t> 21. 5. 2007, </a:t>
            </a:r>
            <a:r>
              <a:rPr lang="cs-CZ" dirty="0" smtClean="0"/>
              <a:t>19:59[cit</a:t>
            </a:r>
            <a:r>
              <a:rPr lang="cs-CZ" dirty="0"/>
              <a:t>. </a:t>
            </a:r>
            <a:r>
              <a:rPr lang="cs-CZ" dirty="0" smtClean="0"/>
              <a:t>2012-03-18]. </a:t>
            </a:r>
            <a:r>
              <a:rPr lang="cs-CZ" dirty="0" err="1"/>
              <a:t>Soubor:Pardubice</a:t>
            </a:r>
            <a:r>
              <a:rPr lang="cs-CZ" dirty="0"/>
              <a:t>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 smtClean="0"/>
              <a:t>CZ.svg.Dostupné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z </a:t>
            </a:r>
            <a:r>
              <a:rPr lang="cs-CZ" dirty="0"/>
              <a:t>WWW: </a:t>
            </a:r>
            <a:r>
              <a:rPr lang="cs-CZ" dirty="0" smtClean="0"/>
              <a:t>http</a:t>
            </a:r>
            <a:r>
              <a:rPr lang="cs-CZ" dirty="0"/>
              <a:t>://cs.wikipedia.org/wiki/</a:t>
            </a:r>
            <a:r>
              <a:rPr lang="cs-CZ" dirty="0" err="1"/>
              <a:t>Soubor:Pardubice_Region_CoA_CZ.svg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uživatel, </a:t>
            </a:r>
            <a:r>
              <a:rPr lang="cs-CZ" dirty="0" err="1" smtClean="0"/>
              <a:t>MiaowMiaow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16. 4. 2005, </a:t>
            </a:r>
            <a:r>
              <a:rPr lang="cs-CZ" dirty="0" smtClean="0"/>
              <a:t>21:32[cit</a:t>
            </a:r>
            <a:r>
              <a:rPr lang="cs-CZ" dirty="0"/>
              <a:t>. 2012-03-18</a:t>
            </a:r>
            <a:r>
              <a:rPr lang="cs-CZ" dirty="0" smtClean="0"/>
              <a:t>].</a:t>
            </a:r>
            <a:r>
              <a:rPr lang="cs-CZ" b="1" dirty="0"/>
              <a:t> </a:t>
            </a:r>
            <a:r>
              <a:rPr lang="cs-CZ" dirty="0" err="1"/>
              <a:t>Soubor:Pardubice</a:t>
            </a:r>
            <a:r>
              <a:rPr lang="cs-CZ" dirty="0"/>
              <a:t> CZ Zelena </a:t>
            </a:r>
            <a:r>
              <a:rPr lang="cs-CZ" dirty="0" smtClean="0"/>
              <a:t>brana.JPG.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Soubor:Pardubice_CZ_Zelena_brana.JPG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uživatel, </a:t>
            </a:r>
            <a:r>
              <a:rPr lang="cs-CZ" dirty="0" err="1" smtClean="0"/>
              <a:t>Prazak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28. 11. 2006, 16:35 </a:t>
            </a:r>
            <a:r>
              <a:rPr lang="cs-CZ" dirty="0" smtClean="0"/>
              <a:t>[cit</a:t>
            </a:r>
            <a:r>
              <a:rPr lang="cs-CZ" dirty="0"/>
              <a:t>. 2012-03-18]. </a:t>
            </a:r>
            <a:r>
              <a:rPr lang="cs-CZ" dirty="0" err="1"/>
              <a:t>Soubor:Náměstí</a:t>
            </a:r>
            <a:r>
              <a:rPr lang="cs-CZ" dirty="0"/>
              <a:t> ve Vysokém </a:t>
            </a:r>
            <a:r>
              <a:rPr lang="cs-CZ" dirty="0" smtClean="0"/>
              <a:t>Mýtě.jpg. Dostupné z </a:t>
            </a:r>
            <a:r>
              <a:rPr lang="cs-CZ" dirty="0"/>
              <a:t>WWW: </a:t>
            </a:r>
            <a:r>
              <a:rPr lang="cs-CZ" dirty="0" smtClean="0"/>
              <a:t>&lt;ttp</a:t>
            </a:r>
            <a:r>
              <a:rPr lang="cs-CZ" dirty="0"/>
              <a:t>://cs.wikipedia.org/wiki/Soubor:N%C3%A1m%C4%9Bst%C3%AD</a:t>
            </a:r>
            <a:r>
              <a:rPr lang="cs-CZ" dirty="0" smtClean="0"/>
              <a:t>_</a:t>
            </a:r>
            <a:br>
              <a:rPr lang="cs-CZ" dirty="0" smtClean="0"/>
            </a:br>
            <a:r>
              <a:rPr lang="cs-CZ" dirty="0" smtClean="0"/>
              <a:t>ve_Vysok%C3%A9m_M%C3%BDt%C4%9B.jpg 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uživatel, </a:t>
            </a:r>
            <a:r>
              <a:rPr lang="cs-CZ" dirty="0" err="1" smtClean="0"/>
              <a:t>Chrisha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24. 3. 2006, 10:08 </a:t>
            </a:r>
            <a:r>
              <a:rPr lang="cs-CZ" dirty="0" smtClean="0"/>
              <a:t>[cit</a:t>
            </a:r>
            <a:r>
              <a:rPr lang="cs-CZ" dirty="0"/>
              <a:t>. 2012-03-18].</a:t>
            </a:r>
            <a:r>
              <a:rPr lang="cs-CZ" b="1" dirty="0"/>
              <a:t> </a:t>
            </a:r>
            <a:r>
              <a:rPr lang="cs-CZ" dirty="0" err="1"/>
              <a:t>Soubor:Litomyšl</a:t>
            </a:r>
            <a:r>
              <a:rPr lang="cs-CZ" dirty="0"/>
              <a:t>, </a:t>
            </a:r>
            <a:r>
              <a:rPr lang="cs-CZ" dirty="0" smtClean="0"/>
              <a:t>Schloss.jpg.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&lt; http://cs.wikipedia.org/wiki/Soubor:Litomy%C5%A1l,_Schloss.jpg 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uživatel, </a:t>
            </a:r>
            <a:r>
              <a:rPr lang="cs-CZ" dirty="0" err="1" smtClean="0"/>
              <a:t>Timichal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21. 12. 2007, </a:t>
            </a:r>
            <a:r>
              <a:rPr lang="cs-CZ" dirty="0" smtClean="0"/>
              <a:t>11:09[cit</a:t>
            </a:r>
            <a:r>
              <a:rPr lang="cs-CZ" dirty="0"/>
              <a:t>. 2012-03-18].</a:t>
            </a:r>
            <a:r>
              <a:rPr lang="cs-CZ" b="1" dirty="0"/>
              <a:t> </a:t>
            </a:r>
            <a:r>
              <a:rPr lang="cs-CZ" dirty="0"/>
              <a:t>Soubor</a:t>
            </a:r>
            <a:r>
              <a:rPr lang="cs-CZ" dirty="0" smtClean="0"/>
              <a:t>: Náměstí </a:t>
            </a:r>
            <a:r>
              <a:rPr lang="cs-CZ" dirty="0"/>
              <a:t>Míru (Svitavy).</a:t>
            </a:r>
            <a:r>
              <a:rPr lang="cs-CZ" dirty="0" err="1" smtClean="0"/>
              <a:t>jpg</a:t>
            </a:r>
            <a:r>
              <a:rPr lang="cs-CZ" dirty="0" smtClean="0"/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&lt; http://cs.wikipedia.org/wiki/Soubor:N%C3%A1m%C4%9Bst%C3%AD_M%C3%ADru_%28Svitavy%29.jpg&gt;.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044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 err="1" smtClean="0"/>
              <a:t>uživatel,JanKamenicek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10. 5. 2006, </a:t>
            </a:r>
            <a:r>
              <a:rPr lang="cs-CZ" dirty="0" smtClean="0"/>
              <a:t>18:54[cit</a:t>
            </a:r>
            <a:r>
              <a:rPr lang="cs-CZ" dirty="0"/>
              <a:t>. 2012-03-18</a:t>
            </a:r>
            <a:r>
              <a:rPr lang="cs-CZ" dirty="0" smtClean="0"/>
              <a:t>].</a:t>
            </a:r>
            <a:r>
              <a:rPr lang="cs-CZ" b="1" dirty="0"/>
              <a:t> </a:t>
            </a:r>
            <a:r>
              <a:rPr lang="cs-CZ" dirty="0" err="1" smtClean="0"/>
              <a:t>Soubor:Chrudim</a:t>
            </a:r>
            <a:r>
              <a:rPr lang="cs-CZ" dirty="0" smtClean="0"/>
              <a:t> - morový sloup1.jpg.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&lt; http://cs.wikipedia.org/wiki/Soubor:Chrudim_-_morov%C3%BD_sloup1.jpg&gt;.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uživatel, </a:t>
            </a:r>
            <a:r>
              <a:rPr lang="cs-CZ" dirty="0" err="1"/>
              <a:t>Magnus</a:t>
            </a:r>
            <a:r>
              <a:rPr lang="cs-CZ" dirty="0"/>
              <a:t> </a:t>
            </a:r>
            <a:r>
              <a:rPr lang="cs-CZ" dirty="0" err="1" smtClean="0"/>
              <a:t>Manske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8. 11. 2009, </a:t>
            </a:r>
            <a:r>
              <a:rPr lang="cs-CZ" dirty="0" smtClean="0"/>
              <a:t>18:18[cit</a:t>
            </a:r>
            <a:r>
              <a:rPr lang="cs-CZ" dirty="0"/>
              <a:t>. 2012-03-18].</a:t>
            </a:r>
            <a:r>
              <a:rPr lang="cs-CZ" b="1" dirty="0"/>
              <a:t> </a:t>
            </a:r>
            <a:r>
              <a:rPr lang="cs-CZ" dirty="0" err="1"/>
              <a:t>Soubor:Pramen</a:t>
            </a:r>
            <a:r>
              <a:rPr lang="cs-CZ" dirty="0"/>
              <a:t> Moravy (1).</a:t>
            </a:r>
            <a:r>
              <a:rPr lang="cs-CZ" dirty="0" smtClean="0"/>
              <a:t>JPG.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&lt; </a:t>
            </a:r>
            <a:r>
              <a:rPr lang="cs-CZ" dirty="0">
                <a:hlinkClick r:id="rId2"/>
              </a:rPr>
              <a:t>http://cs.wikipedia.org/wiki/Soubor:Pramen_Moravy_%281%29.JPG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Borecký </a:t>
            </a:r>
            <a:r>
              <a:rPr lang="cs-CZ" dirty="0"/>
              <a:t>D., Novák S., Chalupa p.  Zeměpis, Putování naší vlastí, Česká republika, učebnice </a:t>
            </a:r>
            <a:r>
              <a:rPr lang="cs-CZ" dirty="0" err="1"/>
              <a:t>II.díl</a:t>
            </a:r>
            <a:r>
              <a:rPr lang="cs-CZ" dirty="0"/>
              <a:t>. Nakladatelství  NOVÁ ŠKOLA, s. r. o., Bratislavská 23d, Brno, 2009. ISBN 80-7289-102-2. </a:t>
            </a:r>
            <a:r>
              <a:rPr lang="cs-CZ" dirty="0" smtClean="0"/>
              <a:t>Strana 65.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Školní atlas Česká republika a Evropa. </a:t>
            </a:r>
            <a:r>
              <a:rPr lang="cs-CZ" dirty="0" err="1"/>
              <a:t>SHOCart</a:t>
            </a:r>
            <a:r>
              <a:rPr lang="cs-CZ" dirty="0"/>
              <a:t>, spol. s.r.o., Zádveřice 48, Vizovice, 2009.</a:t>
            </a:r>
            <a:br>
              <a:rPr lang="cs-CZ" dirty="0"/>
            </a:br>
            <a:r>
              <a:rPr lang="cs-CZ" dirty="0"/>
              <a:t>ISBN 978-80-7224-247-4. Strana </a:t>
            </a:r>
            <a:r>
              <a:rPr lang="cs-CZ" dirty="0" smtClean="0"/>
              <a:t>49.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9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110</TotalTime>
  <Words>36</Words>
  <Application>Microsoft Office PowerPoint</Application>
  <PresentationFormat>Předvádění na obrazovce (4:3)</PresentationFormat>
  <Paragraphs>35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Aspekt</vt:lpstr>
      <vt:lpstr>Prezentace</vt:lpstr>
      <vt:lpstr>Snímek 1</vt:lpstr>
      <vt:lpstr>Snímek 2</vt:lpstr>
      <vt:lpstr>PARDUBICKÝ KRAJ  4 519 km2</vt:lpstr>
      <vt:lpstr>PARDUBICE  Zelená brána</vt:lpstr>
      <vt:lpstr>         VYSOKÉ MÝTO</vt:lpstr>
      <vt:lpstr>  ZÁMEK LITOMYŠL</vt:lpstr>
      <vt:lpstr>   SVITAVY</vt:lpstr>
      <vt:lpstr>   CHRUDIM</vt:lpstr>
      <vt:lpstr> KRALICKÝ SNĚŽNÍK - pramen Moravy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16</cp:revision>
  <dcterms:created xsi:type="dcterms:W3CDTF">2012-04-14T20:39:45Z</dcterms:created>
  <dcterms:modified xsi:type="dcterms:W3CDTF">2013-09-20T15:43:04Z</dcterms:modified>
</cp:coreProperties>
</file>