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2" r:id="rId2"/>
    <p:sldId id="274" r:id="rId3"/>
    <p:sldId id="273" r:id="rId4"/>
    <p:sldId id="257" r:id="rId5"/>
    <p:sldId id="259" r:id="rId6"/>
    <p:sldId id="260" r:id="rId7"/>
    <p:sldId id="262" r:id="rId8"/>
    <p:sldId id="265" r:id="rId9"/>
    <p:sldId id="266" r:id="rId10"/>
    <p:sldId id="268" r:id="rId11"/>
    <p:sldId id="271" r:id="rId12"/>
    <p:sldId id="275" r:id="rId13"/>
    <p:sldId id="278" r:id="rId14"/>
    <p:sldId id="27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D152088-A041-4A15-8EE4-3B2210EC30F6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57D6059-0A4A-4ECE-AA7F-CEAD9BAC30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2463716461"/>
              </p:ext>
            </p:extLst>
          </p:nvPr>
        </p:nvGraphicFramePr>
        <p:xfrm>
          <a:off x="59432" y="34280"/>
          <a:ext cx="9067800" cy="6800031"/>
        </p:xfrm>
        <a:graphic>
          <a:graphicData uri="http://schemas.openxmlformats.org/presentationml/2006/ole">
            <p:oleObj spid="_x0000_s2060" name="Prezentace" r:id="rId3" imgW="3499048" imgH="2624259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13898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764704"/>
            <a:ext cx="842493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ANOTACE 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a) PRÁCE JE URČENA pro žáky 9. </a:t>
            </a:r>
            <a:r>
              <a:rPr lang="cs-CZ" dirty="0" smtClean="0"/>
              <a:t>ročníku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b) TÉMA : KRAJ </a:t>
            </a:r>
            <a:r>
              <a:rPr lang="cs-CZ" dirty="0" smtClean="0"/>
              <a:t>VYSOČINA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c) CÍL : prohloubení znalostí o  tomto </a:t>
            </a:r>
            <a:r>
              <a:rPr lang="cs-CZ" dirty="0" smtClean="0"/>
              <a:t>kraji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d) POMŮCKY : školní atlas ČR</a:t>
            </a:r>
            <a:r>
              <a:rPr lang="cs-CZ" dirty="0" smtClean="0"/>
              <a:t>, učebnice Zeměpis ČR , </a:t>
            </a:r>
            <a:r>
              <a:rPr lang="cs-CZ" dirty="0"/>
              <a:t>pracovní list, psací </a:t>
            </a:r>
            <a:r>
              <a:rPr lang="cs-CZ" dirty="0" smtClean="0"/>
              <a:t>potřeby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e)  KLÍČOVÁ SLOVA : názvy měst, historických památek a přírodních </a:t>
            </a:r>
            <a:r>
              <a:rPr lang="cs-CZ" dirty="0" smtClean="0"/>
              <a:t>zajímavostí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f) PILOTÁŽ: práce je součástí opakování probraného kraje. Žáci se pomocí obrazového materiálu seznámili se zajímavými místy a  historickými památkami kraje </a:t>
            </a:r>
            <a:r>
              <a:rPr lang="cs-CZ" dirty="0" smtClean="0"/>
              <a:t>Vysočina.</a:t>
            </a:r>
          </a:p>
          <a:p>
            <a:r>
              <a:rPr lang="cs-CZ" dirty="0" smtClean="0"/>
              <a:t>Práce přispěla ke zlepšení </a:t>
            </a:r>
            <a:r>
              <a:rPr lang="cs-CZ" smtClean="0"/>
              <a:t>orientace žáků na </a:t>
            </a:r>
            <a:r>
              <a:rPr lang="cs-CZ" dirty="0" smtClean="0"/>
              <a:t>mapě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7821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33550" y="0"/>
            <a:ext cx="567531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7806" y="2780928"/>
            <a:ext cx="8686800" cy="1152128"/>
          </a:xfrm>
        </p:spPr>
        <p:txBody>
          <a:bodyPr>
            <a:noAutofit/>
          </a:bodyPr>
          <a:lstStyle/>
          <a:p>
            <a:r>
              <a:rPr lang="cs-CZ" sz="9600" b="1" dirty="0"/>
              <a:t>KRAJ </a:t>
            </a:r>
            <a:r>
              <a:rPr lang="cs-CZ" sz="9600" b="1" dirty="0" smtClean="0"/>
              <a:t>VYSOČINA</a:t>
            </a:r>
            <a:endParaRPr lang="cs-CZ" sz="9600" b="1" dirty="0"/>
          </a:p>
        </p:txBody>
      </p:sp>
    </p:spTree>
    <p:extLst>
      <p:ext uri="{BB962C8B-B14F-4D97-AF65-F5344CB8AC3E}">
        <p14:creationId xmlns:p14="http://schemas.microsoft.com/office/powerpoint/2010/main" xmlns="" val="1677430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19305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16632"/>
            <a:ext cx="8590728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  JIHLAVA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06477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HAVLÍČKŮV BROD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31273" y="162880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28776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686800" cy="941784"/>
          </a:xfrm>
        </p:spPr>
        <p:txBody>
          <a:bodyPr/>
          <a:lstStyle/>
          <a:p>
            <a:r>
              <a:rPr lang="cs-CZ" dirty="0" smtClean="0"/>
              <a:t>PELHŘIMOV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30424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93596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188640"/>
            <a:ext cx="1721768" cy="841248"/>
          </a:xfrm>
        </p:spPr>
        <p:txBody>
          <a:bodyPr/>
          <a:lstStyle/>
          <a:p>
            <a:r>
              <a:rPr lang="cs-CZ" dirty="0" smtClean="0"/>
              <a:t>TŘEBÍČ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2880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58694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   ŽĎÁR Nad SÁZAVOU  </a:t>
            </a:r>
            <a:r>
              <a:rPr lang="cs-CZ" cap="none" dirty="0" smtClean="0"/>
              <a:t>nádvoří zámku</a:t>
            </a:r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28800"/>
            <a:ext cx="7620000" cy="507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72720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3804" y="116632"/>
            <a:ext cx="8686800" cy="841248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       Zelená hora     </a:t>
            </a:r>
            <a:r>
              <a:rPr lang="cs-CZ" sz="4000" cap="none" dirty="0" smtClean="0"/>
              <a:t>poutní místo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42026" y="1143000"/>
            <a:ext cx="381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54940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Českomoravská vrchovina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4041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11430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892480" cy="84124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CHKO   žďárské vrchy    25.5.1970</a:t>
            </a:r>
            <a:br>
              <a:rPr lang="cs-CZ" dirty="0" smtClean="0"/>
            </a:br>
            <a:r>
              <a:rPr lang="cs-CZ" sz="3100" cap="none" dirty="0" smtClean="0"/>
              <a:t>přirozená akumulace vod (prameny řek, četné rybníčky)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xmlns="" val="819026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57200"/>
            <a:ext cx="9036496" cy="5204048"/>
          </a:xfrm>
        </p:spPr>
        <p:txBody>
          <a:bodyPr>
            <a:normAutofit/>
          </a:bodyPr>
          <a:lstStyle/>
          <a:p>
            <a:r>
              <a:rPr lang="cs-CZ" dirty="0" smtClean="0"/>
              <a:t>PRACOVNÍ LIST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 smtClean="0"/>
              <a:t>DO OBRYSU KRAJE (PŘEKRESLI Z UČEBNICE STR.68) VYZNAČ PREZENTOVANÁ </a:t>
            </a:r>
            <a:br>
              <a:rPr lang="cs-CZ" sz="2800" dirty="0" smtClean="0"/>
            </a:b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a) města </a:t>
            </a:r>
            <a:br>
              <a:rPr lang="cs-CZ" sz="2800" dirty="0" smtClean="0"/>
            </a:br>
            <a:r>
              <a:rPr lang="cs-CZ" sz="2800" dirty="0" smtClean="0"/>
              <a:t>b) chko</a:t>
            </a:r>
            <a:br>
              <a:rPr lang="cs-CZ" sz="2800" dirty="0" smtClean="0"/>
            </a:br>
            <a:r>
              <a:rPr lang="cs-CZ" sz="2800" dirty="0" smtClean="0"/>
              <a:t>c) pomocí atlasu str. 52 vyhledej řeky, </a:t>
            </a:r>
            <a:br>
              <a:rPr lang="cs-CZ" sz="2800" dirty="0" smtClean="0"/>
            </a:br>
            <a:r>
              <a:rPr lang="cs-CZ" sz="2800" dirty="0" smtClean="0"/>
              <a:t>    které v tomto kraji </a:t>
            </a:r>
            <a:r>
              <a:rPr lang="cs-CZ" sz="2800" dirty="0" smtClean="0"/>
              <a:t>pramení, </a:t>
            </a:r>
            <a:r>
              <a:rPr lang="cs-CZ" sz="2800" dirty="0" smtClean="0"/>
              <a:t>A VYZNAČ JE </a:t>
            </a:r>
            <a:br>
              <a:rPr lang="cs-CZ" sz="2800" dirty="0" smtClean="0"/>
            </a:br>
            <a:r>
              <a:rPr lang="cs-CZ" sz="2800" dirty="0" smtClean="0"/>
              <a:t>    DO MAPY</a:t>
            </a:r>
            <a:br>
              <a:rPr lang="cs-CZ" sz="2800" dirty="0" smtClean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357760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86792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 smtClean="0"/>
              <a:t>	</a:t>
            </a:r>
            <a:r>
              <a:rPr lang="cs-CZ" b="1" dirty="0" smtClean="0"/>
              <a:t>Zdroj </a:t>
            </a:r>
            <a:r>
              <a:rPr lang="cs-CZ" b="1" dirty="0"/>
              <a:t>informací :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/>
              <a:t>Zirland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 4. 10. 2008, 23:33[cit.  2012-04-01]. </a:t>
            </a:r>
            <a:r>
              <a:rPr lang="cs-CZ" dirty="0" err="1"/>
              <a:t>Soubor:Vysocina</a:t>
            </a:r>
            <a:r>
              <a:rPr lang="cs-CZ" dirty="0"/>
              <a:t> Region </a:t>
            </a:r>
            <a:r>
              <a:rPr lang="cs-CZ" dirty="0" err="1"/>
              <a:t>CoA</a:t>
            </a:r>
            <a:r>
              <a:rPr lang="cs-CZ" dirty="0"/>
              <a:t> </a:t>
            </a:r>
            <a:r>
              <a:rPr lang="cs-CZ" dirty="0" err="1"/>
              <a:t>CZ.svg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Soubor:Vysocina_Region_CoA_CZ.svg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uživatel</a:t>
            </a:r>
            <a:r>
              <a:rPr lang="cs-CZ" dirty="0"/>
              <a:t>  </a:t>
            </a:r>
            <a:r>
              <a:rPr lang="cs-CZ" dirty="0" err="1"/>
              <a:t>Miaow</a:t>
            </a:r>
            <a:r>
              <a:rPr lang="cs-CZ" dirty="0"/>
              <a:t> MIAOW </a:t>
            </a:r>
            <a:r>
              <a:rPr lang="cs-CZ" i="1" dirty="0"/>
              <a:t>Http://cs.wikipedia.org</a:t>
            </a:r>
            <a:r>
              <a:rPr lang="cs-CZ" dirty="0"/>
              <a:t> [online]. 2011-08-19 04:03[cit.  2012-04-01]. </a:t>
            </a:r>
            <a:r>
              <a:rPr lang="en-US" dirty="0" err="1"/>
              <a:t>Soubor:Jihlava</a:t>
            </a:r>
            <a:r>
              <a:rPr lang="en-US" dirty="0"/>
              <a:t> CZ main square PICT2911.jpg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>Dostupné z WWW: &lt;http://cs.wikipedia.org/wiki/Soubor:Jihlava_CZ_main_square_PICT2911.jpg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Che . </a:t>
            </a:r>
            <a:r>
              <a:rPr lang="cs-CZ" i="1" dirty="0"/>
              <a:t>Http://cs.wikipedia.org</a:t>
            </a:r>
            <a:r>
              <a:rPr lang="cs-CZ" dirty="0"/>
              <a:t> [online]. 28. 2. 2010, 19:08 [cit.  2012-04-01]. </a:t>
            </a:r>
            <a:r>
              <a:rPr lang="cs-CZ" dirty="0" err="1"/>
              <a:t>Soubor:Havlickuv</a:t>
            </a:r>
            <a:r>
              <a:rPr lang="cs-CZ" dirty="0"/>
              <a:t> Brod </a:t>
            </a:r>
            <a:r>
              <a:rPr lang="cs-CZ" dirty="0" err="1"/>
              <a:t>Havlickovo</a:t>
            </a:r>
            <a:r>
              <a:rPr lang="cs-CZ" dirty="0"/>
              <a:t> </a:t>
            </a:r>
            <a:r>
              <a:rPr lang="cs-CZ" dirty="0" smtClean="0"/>
              <a:t>namesti.jpg. Dostupné </a:t>
            </a:r>
            <a:r>
              <a:rPr lang="cs-CZ" dirty="0"/>
              <a:t>z WWW: &lt;http://cs.wikipedia.org/wiki/Soubor:Havlickuv_Brod_Havlickovo_namesti.jpg 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 smtClean="0"/>
              <a:t>Ondrej.konicekChe</a:t>
            </a:r>
            <a:r>
              <a:rPr lang="cs-CZ" dirty="0" smtClean="0"/>
              <a:t> 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 30. 12. 2007, 12:46 </a:t>
            </a:r>
            <a:r>
              <a:rPr lang="cs-CZ" dirty="0" smtClean="0"/>
              <a:t>[</a:t>
            </a:r>
            <a:r>
              <a:rPr lang="cs-CZ" dirty="0"/>
              <a:t>cit.  2012-04-01]. </a:t>
            </a:r>
            <a:r>
              <a:rPr lang="cs-CZ" dirty="0" err="1"/>
              <a:t>Soubor:Pelhřimov</a:t>
            </a:r>
            <a:r>
              <a:rPr lang="cs-CZ" dirty="0"/>
              <a:t> </a:t>
            </a:r>
            <a:r>
              <a:rPr lang="cs-CZ" dirty="0" smtClean="0"/>
              <a:t>nam.JPG. Dostupné </a:t>
            </a:r>
            <a:r>
              <a:rPr lang="cs-CZ" dirty="0"/>
              <a:t>z WWW: </a:t>
            </a:r>
            <a:br>
              <a:rPr lang="cs-CZ" dirty="0"/>
            </a:br>
            <a:r>
              <a:rPr lang="cs-CZ" dirty="0" smtClean="0"/>
              <a:t>&lt; </a:t>
            </a:r>
            <a:r>
              <a:rPr lang="cs-CZ" dirty="0"/>
              <a:t>http://cs.wikipedia.org/wiki/Okres_Pelh%C5%99imov 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 </a:t>
            </a:r>
            <a:r>
              <a:rPr lang="cs-CZ" dirty="0" err="1"/>
              <a:t>Nostrifikator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 20. 7. 2008, 09:25[cit.  2012-04-01]. </a:t>
            </a:r>
            <a:r>
              <a:rPr lang="cs-CZ" dirty="0" err="1"/>
              <a:t>Soubor:Trebic</a:t>
            </a:r>
            <a:r>
              <a:rPr lang="cs-CZ" dirty="0"/>
              <a:t> </a:t>
            </a:r>
            <a:r>
              <a:rPr lang="cs-CZ" dirty="0" err="1"/>
              <a:t>vnitrni</a:t>
            </a:r>
            <a:r>
              <a:rPr lang="cs-CZ" dirty="0"/>
              <a:t> mesto.jpg. Dostupné z WWW: &lt;http://cs.wikipedia.org/wiki/</a:t>
            </a:r>
            <a:r>
              <a:rPr lang="cs-CZ" dirty="0" err="1"/>
              <a:t>Soubor:Trebic_vnitrni_mesto.jpg</a:t>
            </a:r>
            <a:r>
              <a:rPr lang="cs-CZ" dirty="0"/>
              <a:t>&gt;.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 </a:t>
            </a:r>
            <a:r>
              <a:rPr lang="cs-CZ" dirty="0" err="1"/>
              <a:t>Prazak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 27. 9. 2006, 16:55[cit.  2012-04-01]. </a:t>
            </a:r>
            <a:r>
              <a:rPr lang="cs-CZ" dirty="0" err="1"/>
              <a:t>Soubor:Nádvoří</a:t>
            </a:r>
            <a:r>
              <a:rPr lang="cs-CZ" dirty="0"/>
              <a:t> zámku ve Žďáru nad Sázavou.jpg. Dostupné z WWW: &lt;http://cs.wikipedia.org/wiki/Soubor:N%C3%A1dvo%C5%99%C3%AD_z%C3%A1mku_ve_%C5%BD%C4%8F%C3%A1ru_nad_S%C3%A1zavou.jpg&gt;. 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22789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 smtClean="0"/>
              <a:t>Prazak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27. 9. 2006, </a:t>
            </a:r>
            <a:r>
              <a:rPr lang="cs-CZ" dirty="0" smtClean="0"/>
              <a:t>06:43[cit</a:t>
            </a:r>
            <a:r>
              <a:rPr lang="cs-CZ" dirty="0"/>
              <a:t>.  2012-04-01]. </a:t>
            </a:r>
            <a:r>
              <a:rPr lang="cs-CZ" dirty="0" err="1"/>
              <a:t>Soubor:Zelená</a:t>
            </a:r>
            <a:r>
              <a:rPr lang="cs-CZ" dirty="0"/>
              <a:t> hora - poutní kostel.jpg </a:t>
            </a:r>
            <a:r>
              <a:rPr lang="cs-CZ" dirty="0" smtClean="0"/>
              <a:t>. Dostupné </a:t>
            </a:r>
            <a:r>
              <a:rPr lang="cs-CZ" dirty="0"/>
              <a:t>z WWW: &lt;http://cs.wikipedia.org/wiki/Soubor:Zelen%C3%A1_hora_-_poutn%C3%AD_kostel.jpg&gt;. </a:t>
            </a: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 </a:t>
            </a:r>
            <a:r>
              <a:rPr lang="cs-CZ" dirty="0" err="1"/>
              <a:t>Zirland</a:t>
            </a:r>
            <a:r>
              <a:rPr lang="cs-CZ" dirty="0"/>
              <a:t>. </a:t>
            </a:r>
            <a:r>
              <a:rPr lang="cs-CZ" i="1" dirty="0"/>
              <a:t>Http://cs.wikipedia.org</a:t>
            </a:r>
            <a:r>
              <a:rPr lang="cs-CZ" dirty="0"/>
              <a:t> [online]. 4. 10. 2008, 23:33[cit.  2012-04-01]. </a:t>
            </a:r>
            <a:r>
              <a:rPr lang="cs-CZ" dirty="0" err="1"/>
              <a:t>Soubor:Vysocina</a:t>
            </a:r>
            <a:r>
              <a:rPr lang="cs-CZ" dirty="0"/>
              <a:t> Region </a:t>
            </a:r>
            <a:r>
              <a:rPr lang="cs-CZ" dirty="0" err="1"/>
              <a:t>CoA</a:t>
            </a:r>
            <a:r>
              <a:rPr lang="cs-CZ" dirty="0"/>
              <a:t> </a:t>
            </a:r>
            <a:r>
              <a:rPr lang="cs-CZ" dirty="0" err="1"/>
              <a:t>CZ.svg</a:t>
            </a:r>
            <a:r>
              <a:rPr lang="cs-CZ" dirty="0"/>
              <a:t>. Dostupné z WWW: &lt;http://cs.wikipedia.org/wiki/</a:t>
            </a:r>
            <a:r>
              <a:rPr lang="cs-CZ" dirty="0" err="1"/>
              <a:t>Soubor:Vysocina_Region_CoA_CZ.svg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uživatel</a:t>
            </a:r>
            <a:r>
              <a:rPr lang="cs-CZ" dirty="0"/>
              <a:t> </a:t>
            </a:r>
            <a:r>
              <a:rPr lang="cs-CZ" dirty="0" err="1"/>
              <a:t>Vavrik.</a:t>
            </a:r>
            <a:r>
              <a:rPr lang="cs-CZ" i="1" dirty="0" err="1"/>
              <a:t>Http</a:t>
            </a:r>
            <a:r>
              <a:rPr lang="cs-CZ" i="1" dirty="0"/>
              <a:t>://cs.wikipedia.org</a:t>
            </a:r>
            <a:r>
              <a:rPr lang="cs-CZ" dirty="0"/>
              <a:t> [online]. 17. 10. 2008, 21:37[cit.  2012-04-01]. Soubor:Zdarske2.jpg. Dostupné z WWW: &lt;http://cs.wikipedia.org/wiki/Soubor:Zdarske2.jpg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Borecký D., Novák S., Chalupa </a:t>
            </a:r>
            <a:r>
              <a:rPr lang="cs-CZ" dirty="0" smtClean="0"/>
              <a:t>P.  </a:t>
            </a:r>
            <a:r>
              <a:rPr lang="cs-CZ" dirty="0"/>
              <a:t>Zeměpis, Putování naší vlastí, Česká republika, učebnice </a:t>
            </a:r>
            <a:r>
              <a:rPr lang="cs-CZ" dirty="0" err="1"/>
              <a:t>II.díl</a:t>
            </a:r>
            <a:r>
              <a:rPr lang="cs-CZ" dirty="0"/>
              <a:t>.</a:t>
            </a:r>
            <a:br>
              <a:rPr lang="cs-CZ" dirty="0"/>
            </a:br>
            <a:r>
              <a:rPr lang="cs-CZ" dirty="0"/>
              <a:t>Nakladatelství  NOVÁ ŠKOLA, s. r. o., Bratislavská 23d, Brno, 2009. ISBN 80-7289-102-2.        Strana </a:t>
            </a:r>
            <a:r>
              <a:rPr lang="cs-CZ" dirty="0" smtClean="0"/>
              <a:t>68.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Školní atlas Česká republika a Evropa. </a:t>
            </a:r>
            <a:r>
              <a:rPr lang="cs-CZ" dirty="0" err="1"/>
              <a:t>SHOCart</a:t>
            </a:r>
            <a:r>
              <a:rPr lang="cs-CZ" dirty="0"/>
              <a:t>, spol. s.r.o., Zádveřice 48, Vizovice, 2009.</a:t>
            </a:r>
            <a:br>
              <a:rPr lang="cs-CZ" dirty="0"/>
            </a:br>
            <a:r>
              <a:rPr lang="cs-CZ" dirty="0"/>
              <a:t>ISBN 978-80-7224-247-4. Strana </a:t>
            </a:r>
            <a:r>
              <a:rPr lang="cs-CZ" dirty="0" smtClean="0"/>
              <a:t>52.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98501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</TotalTime>
  <Words>35</Words>
  <Application>Microsoft Office PowerPoint</Application>
  <PresentationFormat>Předvádění na obrazovce (4:3)</PresentationFormat>
  <Paragraphs>33</Paragraphs>
  <Slides>14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Cesta</vt:lpstr>
      <vt:lpstr>Prezentace</vt:lpstr>
      <vt:lpstr>Snímek 1</vt:lpstr>
      <vt:lpstr>Snímek 2</vt:lpstr>
      <vt:lpstr>KRAJ VYSOČINA</vt:lpstr>
      <vt:lpstr>  JIHLAVA</vt:lpstr>
      <vt:lpstr>HAVLÍČKŮV BROD</vt:lpstr>
      <vt:lpstr>PELHŘIMOV</vt:lpstr>
      <vt:lpstr>TŘEBÍČ</vt:lpstr>
      <vt:lpstr>   ŽĎÁR Nad SÁZAVOU  nádvoří zámku</vt:lpstr>
      <vt:lpstr>        Zelená hora     poutní místo</vt:lpstr>
      <vt:lpstr>          Českomoravská vrchovina</vt:lpstr>
      <vt:lpstr>          CHKO   žďárské vrchy    25.5.1970 přirozená akumulace vod (prameny řek, četné rybníčky)</vt:lpstr>
      <vt:lpstr>PRACOVNÍ LIST  DO OBRYSU KRAJE (PŘEKRESLI Z UČEBNICE STR.68) VYZNAČ PREZENTOVANÁ   a) města  b) chko c) pomocí atlasu str. 52 vyhledej řeky,      které v tomto kraji pramení, A VYZNAČ JE      DO MAPY 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 VYSOČINA</dc:title>
  <dc:creator>ZS SLOVAN</dc:creator>
  <cp:lastModifiedBy>Dum</cp:lastModifiedBy>
  <cp:revision>21</cp:revision>
  <dcterms:created xsi:type="dcterms:W3CDTF">2012-04-01T15:36:37Z</dcterms:created>
  <dcterms:modified xsi:type="dcterms:W3CDTF">2013-09-20T15:50:15Z</dcterms:modified>
</cp:coreProperties>
</file>