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5" r:id="rId9"/>
    <p:sldId id="259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C9CC5-2D76-4970-9531-9BCDCC9C53C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8D773-71CC-4264-A55D-0A57194D9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2F148-194D-41AE-BC3B-912DD2B85E0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8BF10-9612-472A-A2D8-BB5555F70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7306E-F2A0-4CB0-9381-4099DB6B6C1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E847-A410-4229-98C5-9104F89BF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9CFA5-969A-4F17-8ECD-C8C13325E5D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C13B7-1728-4C98-9D21-FE0A8E39C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FA03B-49E3-45E0-8359-89767C2C02A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A345D-432C-47AC-812E-5CCEEC680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506CA-B6C5-4C69-A154-7FAC765BA8C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C2383-A447-406B-8011-8245D1A06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845FA-60CB-487B-9077-263FBAA6A1C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919FC-E51A-4B96-A74C-096C2DC5C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E0FD4-DC89-4026-B318-47A7390D3AC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A4E5F-6618-4025-A25A-E88B198E9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9F3B1-0110-4420-97B3-52D8E7D51B7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6BE4F-2D28-4993-BAF1-E1AA766C4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8ABEF-0A57-4761-AFF4-3EF401D8F85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A040C-8577-4329-82BA-5E27F6181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772BF-219C-413E-A561-529D24546A8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703E7-D4CB-483B-91A0-1DB75A108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270466-9471-42CC-AFE3-DE60E0608F2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9F0B95-C667-4ECD-9420-5E2FCB2D8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9" name="Object 9"/>
          <p:cNvGraphicFramePr>
            <a:graphicFrameLocks noChangeAspect="1"/>
          </p:cNvGraphicFramePr>
          <p:nvPr/>
        </p:nvGraphicFramePr>
        <p:xfrm>
          <a:off x="-49213" y="0"/>
          <a:ext cx="9193213" cy="6894513"/>
        </p:xfrm>
        <a:graphic>
          <a:graphicData uri="http://schemas.openxmlformats.org/presentationml/2006/ole">
            <p:oleObj spid="_x0000_s15369" name="Prezentace" r:id="rId3" imgW="3456579" imgH="2590725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0" y="0"/>
            <a:ext cx="914400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ANOTACE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6.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</a:t>
            </a:r>
            <a:r>
              <a:rPr lang="cs-CZ">
                <a:latin typeface="Calibri" pitchFamily="34" charset="0"/>
              </a:rPr>
              <a:t> SEVERNÍ  AFRIKA 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 :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žáci se seznámí se státy severní  Afriky.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pracovní list, školní atlas světa, učebnice zeměpis světa 1, obrysová mapa Afriky, psací potřeby.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 : </a:t>
            </a:r>
          </a:p>
          <a:p>
            <a:r>
              <a:rPr lang="cs-CZ">
                <a:latin typeface="Calibri" pitchFamily="34" charset="0"/>
              </a:rPr>
              <a:t>Maroko, Alžírsko, Libye, Tunisko, Egypt, Ribát, Alžír, Tripolis, Tunis, Káhira.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</a:p>
          <a:p>
            <a:r>
              <a:rPr lang="cs-CZ">
                <a:latin typeface="Calibri" pitchFamily="34" charset="0"/>
              </a:rPr>
              <a:t>pomocí školního atlasu (str. 36) žáci vyhledávali a do obrysu Afriky (překreslili z učebnice str. 30) vyznačili pojmy, se kterými byli prezentací seznámeni.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MAROKO                 </a:t>
            </a:r>
            <a:r>
              <a:rPr lang="cs-CZ" smtClean="0"/>
              <a:t> </a:t>
            </a:r>
            <a:r>
              <a:rPr lang="cs-CZ" b="1" smtClean="0"/>
              <a:t>RIBÁT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84138" y="-36513"/>
            <a:ext cx="9228138" cy="6921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ALŽÍRSKO               ALŽÍR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25938" y="0"/>
            <a:ext cx="478948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0" y="2286000"/>
            <a:ext cx="4325938" cy="2295525"/>
          </a:xfrm>
        </p:spPr>
        <p:txBody>
          <a:bodyPr/>
          <a:lstStyle/>
          <a:p>
            <a:r>
              <a:rPr lang="cs-CZ" sz="6600" b="1" smtClean="0"/>
              <a:t>LIBYE</a:t>
            </a:r>
            <a:br>
              <a:rPr lang="cs-CZ" sz="6600" b="1" smtClean="0"/>
            </a:br>
            <a:r>
              <a:rPr lang="cs-CZ" sz="6600" b="1" smtClean="0"/>
              <a:t/>
            </a:r>
            <a:br>
              <a:rPr lang="cs-CZ" sz="6600" b="1" smtClean="0"/>
            </a:br>
            <a:r>
              <a:rPr lang="cs-CZ" sz="6600" b="1" smtClean="0"/>
              <a:t>TRIPOLIS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4963" y="1152525"/>
            <a:ext cx="59340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TUNISKO          TUNIS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Minaret mešity Ez Zitouna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2553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792162"/>
          </a:xfrm>
        </p:spPr>
        <p:txBody>
          <a:bodyPr/>
          <a:lstStyle/>
          <a:p>
            <a:r>
              <a:rPr lang="cs-CZ" b="1" smtClean="0"/>
              <a:t>SEVERNÍ TUNISKO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85825" y="1143000"/>
            <a:ext cx="73723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b="1" smtClean="0"/>
              <a:t>EGYPT             KAHIRA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2945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Zdroj informací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Fabos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11. 7. 2005, 10:14[cit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2012-05-16]. </a:t>
            </a:r>
            <a:r>
              <a:rPr lang="cs-CZ" dirty="0" err="1">
                <a:latin typeface="+mn-lt"/>
                <a:cs typeface="+mn-cs"/>
              </a:rPr>
              <a:t>Soubor:Rabat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Mausole</a:t>
            </a:r>
            <a:r>
              <a:rPr lang="cs-CZ" dirty="0">
                <a:latin typeface="+mn-lt"/>
                <a:cs typeface="+mn-cs"/>
              </a:rPr>
              <a:t> MohammedV.jpg .Dostupné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</a:t>
            </a:r>
            <a:r>
              <a:rPr lang="cs-CZ" dirty="0" err="1">
                <a:latin typeface="+mn-lt"/>
                <a:cs typeface="+mn-cs"/>
              </a:rPr>
              <a:t>Soubor:Rabat_Mausole_MohammedV.jpg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Adam.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28. 8. 2005, 15:06[cit. 2012-05-16]. </a:t>
            </a:r>
            <a:r>
              <a:rPr lang="cs-CZ" dirty="0" err="1">
                <a:latin typeface="+mn-lt"/>
                <a:cs typeface="+mn-cs"/>
              </a:rPr>
              <a:t>Soubor:Algiers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coast.jpg.Dostupné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Soubor:Algiers_coast.jpg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Jaw101ie.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7. 3. 2009, 16:08[cit. 2012-05-16]. </a:t>
            </a:r>
            <a:r>
              <a:rPr lang="cs-CZ" dirty="0" err="1">
                <a:latin typeface="+mn-lt"/>
                <a:cs typeface="+mn-cs"/>
              </a:rPr>
              <a:t>Soubor:Tripoli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Montage.jpg.Dostupné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Soubor:Tripoli_Montage.jpg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Dyolf77.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21. 11. 2010, 12:00[cit. 2012-05-16]. </a:t>
            </a:r>
            <a:r>
              <a:rPr lang="cs-CZ" dirty="0" err="1">
                <a:latin typeface="+mn-lt"/>
                <a:cs typeface="+mn-cs"/>
              </a:rPr>
              <a:t>Soubor:Tunis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Zitouna-Moschee</a:t>
            </a:r>
            <a:r>
              <a:rPr lang="cs-CZ" dirty="0">
                <a:latin typeface="+mn-lt"/>
                <a:cs typeface="+mn-cs"/>
              </a:rPr>
              <a:t> Minarett.JPG .Dostupné z WWW: &lt;http://cs.wikipedia.org/wiki/</a:t>
            </a:r>
            <a:r>
              <a:rPr lang="cs-CZ" dirty="0" err="1">
                <a:latin typeface="+mn-lt"/>
                <a:cs typeface="+mn-cs"/>
              </a:rPr>
              <a:t>Soubor:Tunis_Zitouna-Moschee_Minarett.JPG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Akochlef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22. 9. 2007, 17:47[cit. 2012-05-16]. </a:t>
            </a:r>
            <a:r>
              <a:rPr lang="cs-CZ" dirty="0" err="1">
                <a:latin typeface="+mn-lt"/>
                <a:cs typeface="+mn-cs"/>
              </a:rPr>
              <a:t>Soubor:NorthernTunisia.jpg.Dostupné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Soubor:NorthernTunisia.jpg</a:t>
            </a:r>
            <a:r>
              <a:rPr lang="cs-CZ" dirty="0">
                <a:latin typeface="+mn-lt"/>
                <a:cs typeface="+mn-cs"/>
              </a:rPr>
              <a:t>&gt;.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Arad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18. 7. 2008, 04:25[cit. 2012-05-16]. </a:t>
            </a:r>
            <a:r>
              <a:rPr lang="cs-CZ" dirty="0" err="1">
                <a:latin typeface="+mn-lt"/>
                <a:cs typeface="+mn-cs"/>
              </a:rPr>
              <a:t>Soubor:View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from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Cairo</a:t>
            </a:r>
            <a:r>
              <a:rPr lang="cs-CZ" dirty="0">
                <a:latin typeface="+mn-lt"/>
                <a:cs typeface="+mn-cs"/>
              </a:rPr>
              <a:t> Tower 31march2007.jpg .Dostupné z WWW: &lt;http://cs.wikipedia.org/wiki/Soubor:View_from_Cairo_Tower_31march2007.jpg&gt;.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1"/>
          <p:cNvSpPr>
            <a:spLocks noChangeArrowheads="1"/>
          </p:cNvSpPr>
          <p:nvPr/>
        </p:nvSpPr>
        <p:spPr bwMode="auto">
          <a:xfrm>
            <a:off x="107950" y="0"/>
            <a:ext cx="9036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HOLEČEK Milan, JANSKÝ Bohumír a kolektiv. ZEMĚPIS SVĚTA 1 (UČEBNICE ZEMĚPISU PRO ZÁKLADNÍ ŠKOLY A VÍCELETÁ GYMNÁZIA) Vydalo Nakladatelství České geografické společnosti,s.r.o. ,Ostrovní 30, Praha 1, 2006. ISBN 80-86034-61-5. Mapa str. 30.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ŠKOLNÍ ATLAS SVĚTA. Vydala Kartografie Praha, a.s. 1998. ISBN 80-7011-582-3. Strana 36.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243</Words>
  <Application>Microsoft Office PowerPoint</Application>
  <PresentationFormat>On-screen Show (4:3)</PresentationFormat>
  <Paragraphs>29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Motiv systému Office</vt:lpstr>
      <vt:lpstr>Prezentace</vt:lpstr>
      <vt:lpstr>Snímek 1</vt:lpstr>
      <vt:lpstr>Snímek 2</vt:lpstr>
      <vt:lpstr>MAROKO                  RIBÁT </vt:lpstr>
      <vt:lpstr>ALŽÍRSKO               ALŽÍR</vt:lpstr>
      <vt:lpstr>LIBYE  TRIPOLIS</vt:lpstr>
      <vt:lpstr>TUNISKO          TUNIS Minaret mešity Ez Zitouna</vt:lpstr>
      <vt:lpstr>SEVERNÍ TUNISKO</vt:lpstr>
      <vt:lpstr>EGYPT             KAHIRA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14</cp:revision>
  <dcterms:created xsi:type="dcterms:W3CDTF">2012-05-16T18:11:06Z</dcterms:created>
  <dcterms:modified xsi:type="dcterms:W3CDTF">2013-09-20T16:38:25Z</dcterms:modified>
</cp:coreProperties>
</file>