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268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212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190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001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042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099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692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1543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004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233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02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E1DBB-A972-4579-B7B4-02129704057B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C08C6-E200-4734-9300-63A9E5A055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340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zyky_Ameriky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4575225"/>
              </p:ext>
            </p:extLst>
          </p:nvPr>
        </p:nvGraphicFramePr>
        <p:xfrm>
          <a:off x="0" y="0"/>
          <a:ext cx="9142678" cy="685621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3843482" imgH="2881709" progId="PowerPoint.Show.12">
                  <p:embed/>
                </p:oleObj>
              </mc:Choice>
              <mc:Fallback>
                <p:oleObj name="Prezentace" r:id="rId3" imgW="3843482" imgH="2881709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142678" cy="685621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8375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47434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0"/>
            <a:ext cx="9144000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ANOTACE</a:t>
            </a:r>
          </a:p>
          <a:p>
            <a:endParaRPr lang="cs-CZ" sz="2800" b="1" dirty="0"/>
          </a:p>
          <a:p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/>
              <a:t>a) PRÁCE JE</a:t>
            </a:r>
            <a:r>
              <a:rPr lang="cs-CZ" dirty="0"/>
              <a:t> UČENA PRO ŽÁKY 7. ROČNÍKU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B) TÉMA:</a:t>
            </a:r>
            <a:r>
              <a:rPr lang="cs-CZ" dirty="0"/>
              <a:t>  AMERIKA - </a:t>
            </a:r>
            <a:r>
              <a:rPr lang="cs-CZ" dirty="0" smtClean="0"/>
              <a:t>obyvatelstvo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C) CÍL UČEBNÍHO MATERIÁLU:</a:t>
            </a:r>
            <a:r>
              <a:rPr lang="cs-CZ" dirty="0"/>
              <a:t> </a:t>
            </a:r>
          </a:p>
          <a:p>
            <a:r>
              <a:rPr lang="cs-CZ" dirty="0"/>
              <a:t>žáci se seznámí s </a:t>
            </a:r>
            <a:r>
              <a:rPr lang="cs-CZ" dirty="0" smtClean="0"/>
              <a:t>původním obyvatelstvem Ameriky a jazyky, které jsou zde rozšířené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D) POMŮCKY:</a:t>
            </a:r>
            <a:r>
              <a:rPr lang="cs-CZ" dirty="0"/>
              <a:t> školní atlas světa (</a:t>
            </a:r>
            <a:r>
              <a:rPr lang="cs-CZ" dirty="0" smtClean="0"/>
              <a:t>s.23, 46-47</a:t>
            </a:r>
            <a:r>
              <a:rPr lang="cs-CZ" dirty="0"/>
              <a:t>)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E) KLÍČOVÁ SLOVA: </a:t>
            </a:r>
            <a:r>
              <a:rPr lang="cs-CZ" dirty="0" smtClean="0"/>
              <a:t>Inuité, Aleuté, Mulati, Zambové, Cafuzové, Judaismus, Islám.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F) PILOTÁŽ: </a:t>
            </a:r>
            <a:r>
              <a:rPr lang="cs-CZ" dirty="0"/>
              <a:t>pomocí školního atlasu (str. </a:t>
            </a:r>
            <a:r>
              <a:rPr lang="cs-CZ" dirty="0" smtClean="0"/>
              <a:t>23) se žáci seznámili s jazyky rozšířenými v Americe. </a:t>
            </a:r>
            <a:endParaRPr lang="cs-CZ" dirty="0"/>
          </a:p>
          <a:p>
            <a:r>
              <a:rPr lang="cs-CZ" dirty="0"/>
              <a:t>                      </a:t>
            </a:r>
            <a:r>
              <a:rPr lang="cs-CZ" dirty="0" smtClean="0"/>
              <a:t>Pomocí prezentace získali  informace o původu obyvatel.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636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51104"/>
            <a:ext cx="6948264" cy="6581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0" y="1700808"/>
            <a:ext cx="4572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dirty="0" smtClean="0"/>
              <a:t> JAZYKY  V AMERICE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8463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Populace Ameriky se skládá z potomků osmi velkých etnik a jejich kombinováním.</a:t>
            </a:r>
          </a:p>
          <a:p>
            <a:r>
              <a:rPr lang="cs-CZ" sz="2800" dirty="0" smtClean="0"/>
              <a:t>1) Indiáni, např. Inuité a Aleuté.</a:t>
            </a:r>
          </a:p>
          <a:p>
            <a:r>
              <a:rPr lang="cs-CZ" sz="2800" dirty="0" smtClean="0"/>
              <a:t>2) Lidé s evropským původem, hlavně Španělé, Britové, Irové, Italové, Portugalci, Francouzi, Poláci, Němci, Nizozemci a Dáni.</a:t>
            </a:r>
          </a:p>
          <a:p>
            <a:r>
              <a:rPr lang="cs-CZ" sz="2800" dirty="0" smtClean="0"/>
              <a:t>3) Mestici, kteří mají smíšený evropský a americký původ.</a:t>
            </a:r>
          </a:p>
          <a:p>
            <a:r>
              <a:rPr lang="cs-CZ" sz="2800" dirty="0" smtClean="0"/>
              <a:t>4) Černoši, hlavně s původem v Západní Africe.</a:t>
            </a:r>
          </a:p>
          <a:p>
            <a:r>
              <a:rPr lang="cs-CZ" sz="2800" dirty="0" smtClean="0"/>
              <a:t>5) Mulati, kteří mají smíšený černošský a evropský původ.</a:t>
            </a:r>
          </a:p>
          <a:p>
            <a:r>
              <a:rPr lang="cs-CZ" sz="2800" dirty="0" smtClean="0"/>
              <a:t>    Zambové (španělsky) a Cafuzové (portugalsky), kteří mají smíšený černošský a indiánský původ.</a:t>
            </a:r>
          </a:p>
          <a:p>
            <a:r>
              <a:rPr lang="cs-CZ" sz="2800" dirty="0" smtClean="0"/>
              <a:t>6) Asiaté, kteří mají původ ve Východní, Jižní nebo Jihovýchodní Asii.</a:t>
            </a:r>
          </a:p>
          <a:p>
            <a:r>
              <a:rPr lang="cs-CZ" sz="2800" dirty="0" smtClean="0"/>
              <a:t>7) Lidé z Blízkého východu.</a:t>
            </a:r>
          </a:p>
          <a:p>
            <a:r>
              <a:rPr lang="cs-CZ" sz="2800" dirty="0" smtClean="0"/>
              <a:t>8 )Američtí Asiaté, kteří mají smíšený asijský a americký původ.</a:t>
            </a:r>
          </a:p>
        </p:txBody>
      </p:sp>
    </p:spTree>
    <p:extLst>
      <p:ext uri="{BB962C8B-B14F-4D97-AF65-F5344CB8AC3E}">
        <p14:creationId xmlns:p14="http://schemas.microsoft.com/office/powerpoint/2010/main" val="3128362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45430" y="14001"/>
            <a:ext cx="9219518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	Převažující náboženství v Americe jsou :</a:t>
            </a:r>
          </a:p>
          <a:p>
            <a:endParaRPr lang="cs-CZ" sz="2400" b="1" dirty="0" smtClean="0"/>
          </a:p>
          <a:p>
            <a:r>
              <a:rPr lang="cs-CZ" sz="2400" b="1" dirty="0" smtClean="0">
                <a:solidFill>
                  <a:schemeClr val="tx2"/>
                </a:solidFill>
              </a:rPr>
              <a:t>Křesťanství</a:t>
            </a:r>
            <a:r>
              <a:rPr lang="cs-CZ" sz="2400" dirty="0" smtClean="0"/>
              <a:t> (Severní Amerika: 85 %; Jižní Amerika: 93 %) </a:t>
            </a:r>
          </a:p>
          <a:p>
            <a:pPr lvl="1"/>
            <a:r>
              <a:rPr lang="cs-CZ" sz="2400" dirty="0" smtClean="0"/>
              <a:t>Římské katolictví (vyznávané 85 % Mexickým obyvatelstvem, asi 24 % obyvatel USA a více než 40 % obyvatel Kanady).</a:t>
            </a:r>
          </a:p>
          <a:p>
            <a:pPr lvl="1"/>
            <a:r>
              <a:rPr lang="cs-CZ" sz="2400" dirty="0" smtClean="0"/>
              <a:t>Protestantství (vyznávané nejvíce v USA)</a:t>
            </a:r>
          </a:p>
          <a:p>
            <a:pPr lvl="1"/>
            <a:r>
              <a:rPr lang="cs-CZ" sz="2400" dirty="0" smtClean="0"/>
              <a:t>Pravoslaví (nejvíce  USA ).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Ateismus</a:t>
            </a:r>
            <a:r>
              <a:rPr lang="cs-CZ" sz="2400" dirty="0" smtClean="0"/>
              <a:t> (hlavně v Severní Americe — ateisté tvoří 16 % obyvatelstva Kanady, 12 % obyvatelstva USA a méně než 5 % obyvatelstva Mexika; v Jižní Americe jsou asi 4 % obyvatel ateisté)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Judaismus</a:t>
            </a:r>
            <a:r>
              <a:rPr lang="cs-CZ" sz="2400" dirty="0" smtClean="0"/>
              <a:t> (vyznávaný 2 % obyvatelstva severní Ameriky — asi 2,5 % obyvatel USA a 1,2 % Kanaďanů; v Latinské Americe 0,23 % — nejvíce v Argentině, kde 200 000 obyvatel jsou Židé)</a:t>
            </a:r>
          </a:p>
          <a:p>
            <a:r>
              <a:rPr lang="cs-CZ" sz="2400" b="1" dirty="0" smtClean="0">
                <a:solidFill>
                  <a:schemeClr val="tx2"/>
                </a:solidFill>
              </a:rPr>
              <a:t>Islám</a:t>
            </a:r>
            <a:r>
              <a:rPr lang="cs-CZ" sz="2400" dirty="0" smtClean="0"/>
              <a:t> (1,9 % (600 000) Kanaďanů, 0,6 % (1 820 000) obyvatel USA a 0,2 % (&lt;250 000) Mexičanů. Dohromady islám vyznává asi 0,5 % populace Severní a 0,3 % populace Latinské Ameriky. Mezi města Severní Ameriky, kde se nachází mnoho muslimů, patří Toronto, Filadelfie, Detroit a New York.)</a:t>
            </a:r>
          </a:p>
        </p:txBody>
      </p:sp>
    </p:spTree>
    <p:extLst>
      <p:ext uri="{BB962C8B-B14F-4D97-AF65-F5344CB8AC3E}">
        <p14:creationId xmlns:p14="http://schemas.microsoft.com/office/powerpoint/2010/main" val="191363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b="1" dirty="0" smtClean="0"/>
              <a:t>ZDROJ INFORMACÍ :</a:t>
            </a:r>
          </a:p>
          <a:p>
            <a:pPr marL="285750" indent="-285750">
              <a:buFont typeface="Arial" pitchFamily="34" charset="0"/>
              <a:buChar char="•"/>
            </a:pPr>
            <a:endParaRPr lang="cs-CZ" b="1" dirty="0"/>
          </a:p>
          <a:p>
            <a:pPr marL="285750" indent="-285750">
              <a:buFont typeface="Arial" pitchFamily="34" charset="0"/>
              <a:buChar char="•"/>
            </a:pPr>
            <a:endParaRPr lang="cs-CZ" b="1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Uživatel : Adam </a:t>
            </a:r>
            <a:r>
              <a:rPr lang="cs-CZ" dirty="0" err="1" smtClean="0"/>
              <a:t>ZábranskýHttp</a:t>
            </a:r>
            <a:r>
              <a:rPr lang="cs-CZ" dirty="0" smtClean="0"/>
              <a:t>://cs.wikipedia.org [online]. 23. 10. 2010, 21:55[cit. 2012-03-09]. </a:t>
            </a:r>
            <a:r>
              <a:rPr lang="cs-CZ" dirty="0" err="1" smtClean="0"/>
              <a:t>Soubor:Jazyky</a:t>
            </a:r>
            <a:r>
              <a:rPr lang="cs-CZ" dirty="0" smtClean="0"/>
              <a:t> Ameriky.PNG</a:t>
            </a:r>
          </a:p>
          <a:p>
            <a:r>
              <a:rPr lang="cs-CZ" dirty="0" smtClean="0"/>
              <a:t>      Dostupné z WWW: </a:t>
            </a:r>
            <a:r>
              <a:rPr lang="cs-CZ" dirty="0" smtClean="0">
                <a:hlinkClick r:id="rId2"/>
              </a:rPr>
              <a:t>http://cs.wikipedia.org/wiki/</a:t>
            </a:r>
            <a:r>
              <a:rPr lang="cs-CZ" dirty="0" err="1" smtClean="0">
                <a:hlinkClick r:id="rId2"/>
              </a:rPr>
              <a:t>Soubor:Jazyky_Ameriky.PNG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 ŠKOLNÍ </a:t>
            </a:r>
            <a:r>
              <a:rPr lang="cs-CZ" dirty="0"/>
              <a:t>ATLAS SVĚTA. Vydala Kartografie Praha, a.s. 1998. ISBN 80-7011-582-3. </a:t>
            </a:r>
          </a:p>
          <a:p>
            <a:r>
              <a:rPr lang="cs-CZ" dirty="0" smtClean="0"/>
              <a:t>      Strana 23, 46-47.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6741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153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Prezentace aplikace Microsoft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5</cp:revision>
  <dcterms:created xsi:type="dcterms:W3CDTF">2012-10-23T15:15:54Z</dcterms:created>
  <dcterms:modified xsi:type="dcterms:W3CDTF">2013-01-05T22:48:15Z</dcterms:modified>
</cp:coreProperties>
</file>